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12.xml" ContentType="application/vnd.openxmlformats-officedocument.presentationml.notesSlide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diagrams/data11.xml" ContentType="application/vnd.openxmlformats-officedocument.drawingml.diagramData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drawing9.xml" ContentType="application/vnd.ms-office.drawingml.diagramDrawing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notesSlides/notesSlide6.xml" ContentType="application/vnd.openxmlformats-officedocument.presentationml.notesSlide+xml"/>
  <Override PartName="/ppt/diagrams/drawing6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9"/>
  </p:notesMasterIdLst>
  <p:sldIdLst>
    <p:sldId id="256" r:id="rId2"/>
    <p:sldId id="1165" r:id="rId3"/>
    <p:sldId id="287" r:id="rId4"/>
    <p:sldId id="1164" r:id="rId5"/>
    <p:sldId id="327" r:id="rId6"/>
    <p:sldId id="289" r:id="rId7"/>
    <p:sldId id="328" r:id="rId8"/>
    <p:sldId id="1166" r:id="rId9"/>
    <p:sldId id="1167" r:id="rId10"/>
    <p:sldId id="329" r:id="rId11"/>
    <p:sldId id="326" r:id="rId12"/>
    <p:sldId id="1168" r:id="rId13"/>
    <p:sldId id="1169" r:id="rId14"/>
    <p:sldId id="649" r:id="rId15"/>
    <p:sldId id="651" r:id="rId16"/>
    <p:sldId id="652" r:id="rId17"/>
    <p:sldId id="653" r:id="rId18"/>
    <p:sldId id="654" r:id="rId19"/>
    <p:sldId id="655" r:id="rId20"/>
    <p:sldId id="657" r:id="rId21"/>
    <p:sldId id="1170" r:id="rId22"/>
    <p:sldId id="658" r:id="rId23"/>
    <p:sldId id="659" r:id="rId24"/>
    <p:sldId id="660" r:id="rId25"/>
    <p:sldId id="661" r:id="rId26"/>
    <p:sldId id="1179" r:id="rId27"/>
    <p:sldId id="1193" r:id="rId28"/>
    <p:sldId id="1171" r:id="rId29"/>
    <p:sldId id="1241" r:id="rId30"/>
    <p:sldId id="1194" r:id="rId31"/>
    <p:sldId id="1195" r:id="rId32"/>
    <p:sldId id="1183" r:id="rId33"/>
    <p:sldId id="1184" r:id="rId34"/>
    <p:sldId id="1185" r:id="rId35"/>
    <p:sldId id="1186" r:id="rId36"/>
    <p:sldId id="1187" r:id="rId37"/>
    <p:sldId id="1188" r:id="rId38"/>
    <p:sldId id="1189" r:id="rId39"/>
    <p:sldId id="1190" r:id="rId40"/>
    <p:sldId id="1191" r:id="rId41"/>
    <p:sldId id="1192" r:id="rId42"/>
    <p:sldId id="1172" r:id="rId43"/>
    <p:sldId id="1228" r:id="rId44"/>
    <p:sldId id="1229" r:id="rId45"/>
    <p:sldId id="1230" r:id="rId46"/>
    <p:sldId id="1231" r:id="rId47"/>
    <p:sldId id="1232" r:id="rId48"/>
    <p:sldId id="1243" r:id="rId49"/>
    <p:sldId id="1244" r:id="rId50"/>
    <p:sldId id="1245" r:id="rId51"/>
    <p:sldId id="1246" r:id="rId52"/>
    <p:sldId id="1247" r:id="rId53"/>
    <p:sldId id="1234" r:id="rId54"/>
    <p:sldId id="1235" r:id="rId55"/>
    <p:sldId id="1236" r:id="rId56"/>
    <p:sldId id="1248" r:id="rId57"/>
    <p:sldId id="1256" r:id="rId58"/>
    <p:sldId id="1259" r:id="rId59"/>
    <p:sldId id="1257" r:id="rId60"/>
    <p:sldId id="1238" r:id="rId61"/>
    <p:sldId id="1239" r:id="rId62"/>
    <p:sldId id="1240" r:id="rId63"/>
    <p:sldId id="1268" r:id="rId64"/>
    <p:sldId id="1269" r:id="rId65"/>
    <p:sldId id="1173" r:id="rId66"/>
    <p:sldId id="1252" r:id="rId67"/>
    <p:sldId id="1253" r:id="rId68"/>
    <p:sldId id="1254" r:id="rId69"/>
    <p:sldId id="1255" r:id="rId70"/>
    <p:sldId id="1174" r:id="rId71"/>
    <p:sldId id="669" r:id="rId72"/>
    <p:sldId id="1261" r:id="rId73"/>
    <p:sldId id="1262" r:id="rId74"/>
    <p:sldId id="1263" r:id="rId75"/>
    <p:sldId id="1266" r:id="rId76"/>
    <p:sldId id="1267" r:id="rId77"/>
    <p:sldId id="1132" r:id="rId7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9810" autoAdjust="0"/>
  </p:normalViewPr>
  <p:slideViewPr>
    <p:cSldViewPr>
      <p:cViewPr varScale="1">
        <p:scale>
          <a:sx n="65" d="100"/>
          <a:sy n="65" d="100"/>
        </p:scale>
        <p:origin x="-83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1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B8DB58-5079-4560-BB9E-2AB37BDC55F5}" type="doc">
      <dgm:prSet loTypeId="urn:microsoft.com/office/officeart/2005/8/layout/hList1" loCatId="list" qsTypeId="urn:microsoft.com/office/officeart/2005/8/quickstyle/3d7" qsCatId="3D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788A0402-C0CC-4A4E-8B17-040663178F43}">
      <dgm:prSet/>
      <dgm:spPr/>
      <dgm:t>
        <a:bodyPr/>
        <a:lstStyle/>
        <a:p>
          <a:pPr algn="l" rtl="0">
            <a:lnSpc>
              <a:spcPct val="100000"/>
            </a:lnSpc>
          </a:pPr>
          <a:r>
            <a:rPr lang="zh-CN" altLang="en-US" dirty="0" smtClean="0">
              <a:latin typeface="+mj-ea"/>
              <a:ea typeface="+mj-ea"/>
            </a:rPr>
            <a:t>普通发票开具系统开具的机打发票</a:t>
          </a:r>
          <a:endParaRPr lang="zh-CN" dirty="0">
            <a:latin typeface="+mj-ea"/>
            <a:ea typeface="+mj-ea"/>
          </a:endParaRPr>
        </a:p>
      </dgm:t>
    </dgm:pt>
    <dgm:pt modelId="{7689587F-612B-4A43-B744-8B8BB33A46A5}" type="parTrans" cxnId="{8E659B9D-5C2F-40A0-A6A0-87D10F26593E}">
      <dgm:prSet/>
      <dgm:spPr/>
      <dgm:t>
        <a:bodyPr/>
        <a:lstStyle/>
        <a:p>
          <a:endParaRPr lang="zh-CN" altLang="en-US"/>
        </a:p>
      </dgm:t>
    </dgm:pt>
    <dgm:pt modelId="{2E3869DA-14D3-4B16-A7BD-FA233DD94036}" type="sibTrans" cxnId="{8E659B9D-5C2F-40A0-A6A0-87D10F26593E}">
      <dgm:prSet/>
      <dgm:spPr/>
      <dgm:t>
        <a:bodyPr/>
        <a:lstStyle/>
        <a:p>
          <a:endParaRPr lang="zh-CN" altLang="en-US"/>
        </a:p>
      </dgm:t>
    </dgm:pt>
    <dgm:pt modelId="{7FC3593F-8275-415B-84B9-E5400AE6637C}">
      <dgm:prSet/>
      <dgm:spPr/>
      <dgm:t>
        <a:bodyPr/>
        <a:lstStyle/>
        <a:p>
          <a:pPr algn="ctr" rtl="0">
            <a:lnSpc>
              <a:spcPct val="100000"/>
            </a:lnSpc>
          </a:pPr>
          <a:r>
            <a:rPr lang="zh-CN" altLang="en-US" dirty="0" smtClean="0"/>
            <a:t>机打发</a:t>
          </a:r>
          <a:r>
            <a:rPr lang="zh-CN" dirty="0" smtClean="0"/>
            <a:t>票</a:t>
          </a:r>
          <a:endParaRPr lang="zh-CN" dirty="0">
            <a:latin typeface="华文隶书" pitchFamily="2" charset="-122"/>
            <a:ea typeface="华文隶书" pitchFamily="2" charset="-122"/>
          </a:endParaRPr>
        </a:p>
      </dgm:t>
    </dgm:pt>
    <dgm:pt modelId="{F9702E7D-1333-49E6-B685-8A1EAEB4D2D7}" type="sibTrans" cxnId="{362A50B0-040A-468E-9B0E-7424B41FCA42}">
      <dgm:prSet/>
      <dgm:spPr/>
      <dgm:t>
        <a:bodyPr/>
        <a:lstStyle/>
        <a:p>
          <a:endParaRPr lang="zh-CN" altLang="en-US"/>
        </a:p>
      </dgm:t>
    </dgm:pt>
    <dgm:pt modelId="{59734104-5A37-4F2E-9E47-50C7977F9918}" type="parTrans" cxnId="{362A50B0-040A-468E-9B0E-7424B41FCA42}">
      <dgm:prSet/>
      <dgm:spPr/>
      <dgm:t>
        <a:bodyPr/>
        <a:lstStyle/>
        <a:p>
          <a:endParaRPr lang="zh-CN" altLang="en-US"/>
        </a:p>
      </dgm:t>
    </dgm:pt>
    <dgm:pt modelId="{0B383952-F682-4201-B2AD-CD4E0167E852}">
      <dgm:prSet/>
      <dgm:spPr/>
      <dgm:t>
        <a:bodyPr/>
        <a:lstStyle/>
        <a:p>
          <a:pPr algn="ctr" rtl="0">
            <a:lnSpc>
              <a:spcPct val="100000"/>
            </a:lnSpc>
          </a:pPr>
          <a:r>
            <a:rPr lang="zh-CN" altLang="en-US" dirty="0" smtClean="0">
              <a:latin typeface="+mj-ea"/>
              <a:ea typeface="+mj-ea"/>
            </a:rPr>
            <a:t>适用对象</a:t>
          </a:r>
          <a:endParaRPr lang="zh-CN" dirty="0">
            <a:latin typeface="+mj-ea"/>
            <a:ea typeface="+mj-ea"/>
          </a:endParaRPr>
        </a:p>
      </dgm:t>
    </dgm:pt>
    <dgm:pt modelId="{348951B1-4161-41E8-8B80-94390DE8A8D3}" type="parTrans" cxnId="{37525DAD-A3C6-43BD-8276-DD3FD70B5CBF}">
      <dgm:prSet/>
      <dgm:spPr/>
      <dgm:t>
        <a:bodyPr/>
        <a:lstStyle/>
        <a:p>
          <a:endParaRPr lang="zh-CN" altLang="en-US"/>
        </a:p>
      </dgm:t>
    </dgm:pt>
    <dgm:pt modelId="{A9F3E795-FF6E-45D3-8E67-7BB655D8040C}" type="sibTrans" cxnId="{37525DAD-A3C6-43BD-8276-DD3FD70B5CBF}">
      <dgm:prSet/>
      <dgm:spPr/>
      <dgm:t>
        <a:bodyPr/>
        <a:lstStyle/>
        <a:p>
          <a:endParaRPr lang="zh-CN" altLang="en-US"/>
        </a:p>
      </dgm:t>
    </dgm:pt>
    <dgm:pt modelId="{63A5A24A-6E97-4F87-9E2D-F19674FA1A1D}">
      <dgm:prSet/>
      <dgm:spPr/>
      <dgm:t>
        <a:bodyPr/>
        <a:lstStyle/>
        <a:p>
          <a:pPr algn="l" rtl="0">
            <a:lnSpc>
              <a:spcPct val="100000"/>
            </a:lnSpc>
          </a:pPr>
          <a:r>
            <a:rPr lang="zh-CN" altLang="en-US" dirty="0" smtClean="0">
              <a:latin typeface="+mj-ea"/>
              <a:ea typeface="+mj-ea"/>
            </a:rPr>
            <a:t>小规模企业纳税人</a:t>
          </a:r>
          <a:endParaRPr lang="zh-CN" dirty="0">
            <a:latin typeface="+mj-ea"/>
            <a:ea typeface="+mj-ea"/>
          </a:endParaRPr>
        </a:p>
      </dgm:t>
    </dgm:pt>
    <dgm:pt modelId="{78CF911F-C0C2-4A70-8E50-8575C1E00F6F}" type="parTrans" cxnId="{199EAECA-294D-41D2-BD7E-DD223608403D}">
      <dgm:prSet/>
      <dgm:spPr/>
      <dgm:t>
        <a:bodyPr/>
        <a:lstStyle/>
        <a:p>
          <a:endParaRPr lang="zh-CN" altLang="en-US"/>
        </a:p>
      </dgm:t>
    </dgm:pt>
    <dgm:pt modelId="{16B91475-A598-4F20-A817-C27FA7A8E2E6}" type="sibTrans" cxnId="{199EAECA-294D-41D2-BD7E-DD223608403D}">
      <dgm:prSet/>
      <dgm:spPr/>
      <dgm:t>
        <a:bodyPr/>
        <a:lstStyle/>
        <a:p>
          <a:endParaRPr lang="zh-CN" altLang="en-US"/>
        </a:p>
      </dgm:t>
    </dgm:pt>
    <dgm:pt modelId="{A0970C0A-E729-4C40-8CD5-58EB6360F2E0}">
      <dgm:prSet/>
      <dgm:spPr/>
      <dgm:t>
        <a:bodyPr/>
        <a:lstStyle/>
        <a:p>
          <a:pPr algn="l" rtl="0">
            <a:lnSpc>
              <a:spcPct val="100000"/>
            </a:lnSpc>
          </a:pPr>
          <a:r>
            <a:rPr lang="zh-CN" altLang="en-US" dirty="0" smtClean="0">
              <a:latin typeface="+mj-ea"/>
              <a:ea typeface="+mj-ea"/>
            </a:rPr>
            <a:t>农产品收购企业</a:t>
          </a:r>
          <a:endParaRPr lang="zh-CN" dirty="0">
            <a:latin typeface="+mj-ea"/>
            <a:ea typeface="+mj-ea"/>
          </a:endParaRPr>
        </a:p>
      </dgm:t>
    </dgm:pt>
    <dgm:pt modelId="{E34D2947-DA37-4E4F-8350-6FE79796D3C5}" type="parTrans" cxnId="{B70A1A04-ECA1-467B-9EA9-D8080CBEE2F8}">
      <dgm:prSet/>
      <dgm:spPr/>
      <dgm:t>
        <a:bodyPr/>
        <a:lstStyle/>
        <a:p>
          <a:endParaRPr lang="zh-CN" altLang="en-US"/>
        </a:p>
      </dgm:t>
    </dgm:pt>
    <dgm:pt modelId="{C63125C9-6810-4C85-9F1D-A07594821524}" type="sibTrans" cxnId="{B70A1A04-ECA1-467B-9EA9-D8080CBEE2F8}">
      <dgm:prSet/>
      <dgm:spPr/>
      <dgm:t>
        <a:bodyPr/>
        <a:lstStyle/>
        <a:p>
          <a:endParaRPr lang="zh-CN" altLang="en-US"/>
        </a:p>
      </dgm:t>
    </dgm:pt>
    <dgm:pt modelId="{01504CD6-D289-42D7-BE14-ACE53A924F92}">
      <dgm:prSet/>
      <dgm:spPr/>
      <dgm:t>
        <a:bodyPr/>
        <a:lstStyle/>
        <a:p>
          <a:pPr algn="l" rtl="0">
            <a:lnSpc>
              <a:spcPct val="100000"/>
            </a:lnSpc>
          </a:pPr>
          <a:r>
            <a:rPr lang="zh-CN" altLang="en-US" dirty="0" smtClean="0">
              <a:latin typeface="+mj-ea"/>
              <a:ea typeface="+mj-ea"/>
            </a:rPr>
            <a:t>个体工商户</a:t>
          </a:r>
          <a:endParaRPr lang="zh-CN" dirty="0">
            <a:latin typeface="+mj-ea"/>
            <a:ea typeface="+mj-ea"/>
          </a:endParaRPr>
        </a:p>
      </dgm:t>
    </dgm:pt>
    <dgm:pt modelId="{4B6B4801-8CE4-4066-A118-95D00C349F36}" type="parTrans" cxnId="{D75C172D-BC4C-4F56-AF68-2AB82D3AC4FE}">
      <dgm:prSet/>
      <dgm:spPr/>
      <dgm:t>
        <a:bodyPr/>
        <a:lstStyle/>
        <a:p>
          <a:endParaRPr lang="zh-CN" altLang="en-US"/>
        </a:p>
      </dgm:t>
    </dgm:pt>
    <dgm:pt modelId="{95501C5E-8130-4EBA-B5A9-C430F13FE1D8}" type="sibTrans" cxnId="{D75C172D-BC4C-4F56-AF68-2AB82D3AC4FE}">
      <dgm:prSet/>
      <dgm:spPr/>
      <dgm:t>
        <a:bodyPr/>
        <a:lstStyle/>
        <a:p>
          <a:endParaRPr lang="zh-CN" altLang="en-US"/>
        </a:p>
      </dgm:t>
    </dgm:pt>
    <dgm:pt modelId="{C24AFE0C-696E-44F8-99E0-6BB105FB9162}">
      <dgm:prSet/>
      <dgm:spPr/>
      <dgm:t>
        <a:bodyPr/>
        <a:lstStyle/>
        <a:p>
          <a:pPr algn="l" rtl="0">
            <a:lnSpc>
              <a:spcPct val="100000"/>
            </a:lnSpc>
          </a:pPr>
          <a:r>
            <a:rPr lang="en-US" altLang="zh-CN" dirty="0" smtClean="0">
              <a:latin typeface="+mj-ea"/>
              <a:ea typeface="+mj-ea"/>
            </a:rPr>
            <a:t>…</a:t>
          </a:r>
          <a:endParaRPr lang="zh-CN" dirty="0">
            <a:latin typeface="+mj-ea"/>
            <a:ea typeface="+mj-ea"/>
          </a:endParaRPr>
        </a:p>
      </dgm:t>
    </dgm:pt>
    <dgm:pt modelId="{F0E14412-D2A1-49A5-8C4B-0BB2B1FEE9E1}" type="parTrans" cxnId="{099946C9-3440-43B0-B91D-948D66A10BAC}">
      <dgm:prSet/>
      <dgm:spPr/>
      <dgm:t>
        <a:bodyPr/>
        <a:lstStyle/>
        <a:p>
          <a:endParaRPr lang="zh-CN" altLang="en-US"/>
        </a:p>
      </dgm:t>
    </dgm:pt>
    <dgm:pt modelId="{2E845636-BD51-4885-89A7-C26D67198474}" type="sibTrans" cxnId="{099946C9-3440-43B0-B91D-948D66A10BAC}">
      <dgm:prSet/>
      <dgm:spPr/>
      <dgm:t>
        <a:bodyPr/>
        <a:lstStyle/>
        <a:p>
          <a:endParaRPr lang="zh-CN" altLang="en-US"/>
        </a:p>
      </dgm:t>
    </dgm:pt>
    <dgm:pt modelId="{B7F15D16-633D-4090-8EA1-1AE10756490E}">
      <dgm:prSet/>
      <dgm:spPr/>
      <dgm:t>
        <a:bodyPr/>
        <a:lstStyle/>
        <a:p>
          <a:pPr algn="l" rtl="0">
            <a:lnSpc>
              <a:spcPct val="100000"/>
            </a:lnSpc>
          </a:pPr>
          <a:r>
            <a:rPr lang="zh-CN" altLang="en-US" dirty="0" smtClean="0">
              <a:latin typeface="+mj-ea"/>
              <a:ea typeface="+mj-ea"/>
            </a:rPr>
            <a:t>开票机具开具的机打发票</a:t>
          </a:r>
          <a:endParaRPr lang="zh-CN" dirty="0">
            <a:latin typeface="+mj-ea"/>
            <a:ea typeface="+mj-ea"/>
          </a:endParaRPr>
        </a:p>
      </dgm:t>
    </dgm:pt>
    <dgm:pt modelId="{0E96A4B3-FAC1-4386-ADC8-6939E24EF5DC}" type="parTrans" cxnId="{3C85FF21-9AB3-4C8D-9A88-B78548A450F6}">
      <dgm:prSet/>
      <dgm:spPr/>
      <dgm:t>
        <a:bodyPr/>
        <a:lstStyle/>
        <a:p>
          <a:endParaRPr lang="zh-CN" altLang="en-US"/>
        </a:p>
      </dgm:t>
    </dgm:pt>
    <dgm:pt modelId="{3A1C6054-B47E-4AFF-B45D-62E9CE2A407A}" type="sibTrans" cxnId="{3C85FF21-9AB3-4C8D-9A88-B78548A450F6}">
      <dgm:prSet/>
      <dgm:spPr/>
      <dgm:t>
        <a:bodyPr/>
        <a:lstStyle/>
        <a:p>
          <a:endParaRPr lang="zh-CN" altLang="en-US"/>
        </a:p>
      </dgm:t>
    </dgm:pt>
    <dgm:pt modelId="{CB71D54F-257C-4F77-9885-BABD4C8FCB88}" type="pres">
      <dgm:prSet presAssocID="{2FB8DB58-5079-4560-BB9E-2AB37BDC55F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878F830-2E49-4FA1-B43A-5F3922AB70E1}" type="pres">
      <dgm:prSet presAssocID="{7FC3593F-8275-415B-84B9-E5400AE6637C}" presName="composite" presStyleCnt="0"/>
      <dgm:spPr/>
    </dgm:pt>
    <dgm:pt modelId="{2B5604EE-65C9-48C7-AC08-F6922878F54C}" type="pres">
      <dgm:prSet presAssocID="{7FC3593F-8275-415B-84B9-E5400AE6637C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132E5B-B2EF-45AC-9F00-02F7E280AB1C}" type="pres">
      <dgm:prSet presAssocID="{7FC3593F-8275-415B-84B9-E5400AE6637C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C04F0B-E4EF-4414-A85A-975FAD141719}" type="pres">
      <dgm:prSet presAssocID="{F9702E7D-1333-49E6-B685-8A1EAEB4D2D7}" presName="space" presStyleCnt="0"/>
      <dgm:spPr/>
    </dgm:pt>
    <dgm:pt modelId="{5ABC2CE9-53D0-42B1-8F97-EE28833153A9}" type="pres">
      <dgm:prSet presAssocID="{0B383952-F682-4201-B2AD-CD4E0167E852}" presName="composite" presStyleCnt="0"/>
      <dgm:spPr/>
    </dgm:pt>
    <dgm:pt modelId="{180B1E34-6F19-4E22-9A15-6C8F60F203F6}" type="pres">
      <dgm:prSet presAssocID="{0B383952-F682-4201-B2AD-CD4E0167E852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C822982-E213-4447-9BA3-F36B9550F5FB}" type="pres">
      <dgm:prSet presAssocID="{0B383952-F682-4201-B2AD-CD4E0167E852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339CE4C-D81E-40FB-B473-FD26A4BBC7F4}" type="presOf" srcId="{01504CD6-D289-42D7-BE14-ACE53A924F92}" destId="{DC822982-E213-4447-9BA3-F36B9550F5FB}" srcOrd="0" destOrd="2" presId="urn:microsoft.com/office/officeart/2005/8/layout/hList1"/>
    <dgm:cxn modelId="{9AD9A3BB-A957-4D1D-9781-1A6A1617B3BE}" type="presOf" srcId="{0B383952-F682-4201-B2AD-CD4E0167E852}" destId="{180B1E34-6F19-4E22-9A15-6C8F60F203F6}" srcOrd="0" destOrd="0" presId="urn:microsoft.com/office/officeart/2005/8/layout/hList1"/>
    <dgm:cxn modelId="{3C85FF21-9AB3-4C8D-9A88-B78548A450F6}" srcId="{7FC3593F-8275-415B-84B9-E5400AE6637C}" destId="{B7F15D16-633D-4090-8EA1-1AE10756490E}" srcOrd="1" destOrd="0" parTransId="{0E96A4B3-FAC1-4386-ADC8-6939E24EF5DC}" sibTransId="{3A1C6054-B47E-4AFF-B45D-62E9CE2A407A}"/>
    <dgm:cxn modelId="{A9AC37ED-9DAB-49BA-BD86-1B79C2C311AE}" type="presOf" srcId="{C24AFE0C-696E-44F8-99E0-6BB105FB9162}" destId="{DC822982-E213-4447-9BA3-F36B9550F5FB}" srcOrd="0" destOrd="3" presId="urn:microsoft.com/office/officeart/2005/8/layout/hList1"/>
    <dgm:cxn modelId="{8E659B9D-5C2F-40A0-A6A0-87D10F26593E}" srcId="{7FC3593F-8275-415B-84B9-E5400AE6637C}" destId="{788A0402-C0CC-4A4E-8B17-040663178F43}" srcOrd="0" destOrd="0" parTransId="{7689587F-612B-4A43-B744-8B8BB33A46A5}" sibTransId="{2E3869DA-14D3-4B16-A7BD-FA233DD94036}"/>
    <dgm:cxn modelId="{37525DAD-A3C6-43BD-8276-DD3FD70B5CBF}" srcId="{2FB8DB58-5079-4560-BB9E-2AB37BDC55F5}" destId="{0B383952-F682-4201-B2AD-CD4E0167E852}" srcOrd="1" destOrd="0" parTransId="{348951B1-4161-41E8-8B80-94390DE8A8D3}" sibTransId="{A9F3E795-FF6E-45D3-8E67-7BB655D8040C}"/>
    <dgm:cxn modelId="{099946C9-3440-43B0-B91D-948D66A10BAC}" srcId="{0B383952-F682-4201-B2AD-CD4E0167E852}" destId="{C24AFE0C-696E-44F8-99E0-6BB105FB9162}" srcOrd="3" destOrd="0" parTransId="{F0E14412-D2A1-49A5-8C4B-0BB2B1FEE9E1}" sibTransId="{2E845636-BD51-4885-89A7-C26D67198474}"/>
    <dgm:cxn modelId="{B70A1A04-ECA1-467B-9EA9-D8080CBEE2F8}" srcId="{0B383952-F682-4201-B2AD-CD4E0167E852}" destId="{A0970C0A-E729-4C40-8CD5-58EB6360F2E0}" srcOrd="1" destOrd="0" parTransId="{E34D2947-DA37-4E4F-8350-6FE79796D3C5}" sibTransId="{C63125C9-6810-4C85-9F1D-A07594821524}"/>
    <dgm:cxn modelId="{D75C172D-BC4C-4F56-AF68-2AB82D3AC4FE}" srcId="{0B383952-F682-4201-B2AD-CD4E0167E852}" destId="{01504CD6-D289-42D7-BE14-ACE53A924F92}" srcOrd="2" destOrd="0" parTransId="{4B6B4801-8CE4-4066-A118-95D00C349F36}" sibTransId="{95501C5E-8130-4EBA-B5A9-C430F13FE1D8}"/>
    <dgm:cxn modelId="{603D7004-0D6B-4514-88F3-F0B8B9A488E3}" type="presOf" srcId="{A0970C0A-E729-4C40-8CD5-58EB6360F2E0}" destId="{DC822982-E213-4447-9BA3-F36B9550F5FB}" srcOrd="0" destOrd="1" presId="urn:microsoft.com/office/officeart/2005/8/layout/hList1"/>
    <dgm:cxn modelId="{1DD61CFC-4C04-4F68-B9F4-2E6602DB681C}" type="presOf" srcId="{788A0402-C0CC-4A4E-8B17-040663178F43}" destId="{F8132E5B-B2EF-45AC-9F00-02F7E280AB1C}" srcOrd="0" destOrd="0" presId="urn:microsoft.com/office/officeart/2005/8/layout/hList1"/>
    <dgm:cxn modelId="{44D1393B-75A5-4DCB-859A-9DEB9B8DB5CC}" type="presOf" srcId="{63A5A24A-6E97-4F87-9E2D-F19674FA1A1D}" destId="{DC822982-E213-4447-9BA3-F36B9550F5FB}" srcOrd="0" destOrd="0" presId="urn:microsoft.com/office/officeart/2005/8/layout/hList1"/>
    <dgm:cxn modelId="{199EAECA-294D-41D2-BD7E-DD223608403D}" srcId="{0B383952-F682-4201-B2AD-CD4E0167E852}" destId="{63A5A24A-6E97-4F87-9E2D-F19674FA1A1D}" srcOrd="0" destOrd="0" parTransId="{78CF911F-C0C2-4A70-8E50-8575C1E00F6F}" sibTransId="{16B91475-A598-4F20-A817-C27FA7A8E2E6}"/>
    <dgm:cxn modelId="{EC8D9D75-FA5A-4351-BFFA-F5532303D646}" type="presOf" srcId="{7FC3593F-8275-415B-84B9-E5400AE6637C}" destId="{2B5604EE-65C9-48C7-AC08-F6922878F54C}" srcOrd="0" destOrd="0" presId="urn:microsoft.com/office/officeart/2005/8/layout/hList1"/>
    <dgm:cxn modelId="{94760BC3-2426-4277-A1CE-D9664B233912}" type="presOf" srcId="{B7F15D16-633D-4090-8EA1-1AE10756490E}" destId="{F8132E5B-B2EF-45AC-9F00-02F7E280AB1C}" srcOrd="0" destOrd="1" presId="urn:microsoft.com/office/officeart/2005/8/layout/hList1"/>
    <dgm:cxn modelId="{6B9561D6-FEB1-444F-B79E-992910122EE4}" type="presOf" srcId="{2FB8DB58-5079-4560-BB9E-2AB37BDC55F5}" destId="{CB71D54F-257C-4F77-9885-BABD4C8FCB88}" srcOrd="0" destOrd="0" presId="urn:microsoft.com/office/officeart/2005/8/layout/hList1"/>
    <dgm:cxn modelId="{362A50B0-040A-468E-9B0E-7424B41FCA42}" srcId="{2FB8DB58-5079-4560-BB9E-2AB37BDC55F5}" destId="{7FC3593F-8275-415B-84B9-E5400AE6637C}" srcOrd="0" destOrd="0" parTransId="{59734104-5A37-4F2E-9E47-50C7977F9918}" sibTransId="{F9702E7D-1333-49E6-B685-8A1EAEB4D2D7}"/>
    <dgm:cxn modelId="{ABFFD868-B811-4033-80AA-283E0C86D12B}" type="presParOf" srcId="{CB71D54F-257C-4F77-9885-BABD4C8FCB88}" destId="{0878F830-2E49-4FA1-B43A-5F3922AB70E1}" srcOrd="0" destOrd="0" presId="urn:microsoft.com/office/officeart/2005/8/layout/hList1"/>
    <dgm:cxn modelId="{92516A25-3F19-406E-9294-A7E0CBB99E2F}" type="presParOf" srcId="{0878F830-2E49-4FA1-B43A-5F3922AB70E1}" destId="{2B5604EE-65C9-48C7-AC08-F6922878F54C}" srcOrd="0" destOrd="0" presId="urn:microsoft.com/office/officeart/2005/8/layout/hList1"/>
    <dgm:cxn modelId="{823D3B21-D6B5-4837-BB9E-57BCDA2C846C}" type="presParOf" srcId="{0878F830-2E49-4FA1-B43A-5F3922AB70E1}" destId="{F8132E5B-B2EF-45AC-9F00-02F7E280AB1C}" srcOrd="1" destOrd="0" presId="urn:microsoft.com/office/officeart/2005/8/layout/hList1"/>
    <dgm:cxn modelId="{F2BEAE1E-C891-4818-95F1-33DE2E58A4F8}" type="presParOf" srcId="{CB71D54F-257C-4F77-9885-BABD4C8FCB88}" destId="{1CC04F0B-E4EF-4414-A85A-975FAD141719}" srcOrd="1" destOrd="0" presId="urn:microsoft.com/office/officeart/2005/8/layout/hList1"/>
    <dgm:cxn modelId="{C8D6B059-E601-4761-83B7-E3FA6BA157CC}" type="presParOf" srcId="{CB71D54F-257C-4F77-9885-BABD4C8FCB88}" destId="{5ABC2CE9-53D0-42B1-8F97-EE28833153A9}" srcOrd="2" destOrd="0" presId="urn:microsoft.com/office/officeart/2005/8/layout/hList1"/>
    <dgm:cxn modelId="{4D74A2BE-B503-4A93-833A-ED0C370CC22B}" type="presParOf" srcId="{5ABC2CE9-53D0-42B1-8F97-EE28833153A9}" destId="{180B1E34-6F19-4E22-9A15-6C8F60F203F6}" srcOrd="0" destOrd="0" presId="urn:microsoft.com/office/officeart/2005/8/layout/hList1"/>
    <dgm:cxn modelId="{9B1D5613-4D8F-47D4-A6CF-DD21929E5115}" type="presParOf" srcId="{5ABC2CE9-53D0-42B1-8F97-EE28833153A9}" destId="{DC822982-E213-4447-9BA3-F36B9550F5F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FEE7E49-EDF1-456B-9915-1685B6B0D844}" type="doc">
      <dgm:prSet loTypeId="urn:microsoft.com/office/officeart/2005/8/layout/process5" loCatId="process" qsTypeId="urn:microsoft.com/office/officeart/2005/8/quickstyle/3d7" qsCatId="3D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33E0CF98-B196-4A2C-B138-C1B066759C04}">
      <dgm:prSet phldrT="[文本]" custT="1"/>
      <dgm:spPr/>
      <dgm:t>
        <a:bodyPr/>
        <a:lstStyle/>
        <a:p>
          <a:r>
            <a:rPr lang="zh-CN" altLang="en-US" sz="3200" dirty="0" smtClean="0"/>
            <a:t>系统注册</a:t>
          </a:r>
          <a:endParaRPr lang="zh-CN" altLang="en-US" sz="3200" dirty="0"/>
        </a:p>
      </dgm:t>
    </dgm:pt>
    <dgm:pt modelId="{AAA6FB43-3E50-4801-AB31-D40A9B0E271A}" type="parTrans" cxnId="{57AA7046-F944-4E5D-BCE9-581E938939B6}">
      <dgm:prSet/>
      <dgm:spPr/>
      <dgm:t>
        <a:bodyPr/>
        <a:lstStyle/>
        <a:p>
          <a:endParaRPr lang="zh-CN" altLang="en-US" sz="2200"/>
        </a:p>
      </dgm:t>
    </dgm:pt>
    <dgm:pt modelId="{537BAE53-978E-4CB3-8316-0896FE20ACD3}" type="sibTrans" cxnId="{57AA7046-F944-4E5D-BCE9-581E938939B6}">
      <dgm:prSet custT="1"/>
      <dgm:spPr/>
      <dgm:t>
        <a:bodyPr/>
        <a:lstStyle/>
        <a:p>
          <a:endParaRPr lang="zh-CN" altLang="en-US" sz="2200"/>
        </a:p>
      </dgm:t>
    </dgm:pt>
    <dgm:pt modelId="{B14A2C04-7E4D-438D-BBC7-146AECFDBED6}">
      <dgm:prSet phldrT="[文本]" custT="1"/>
      <dgm:spPr/>
      <dgm:t>
        <a:bodyPr/>
        <a:lstStyle/>
        <a:p>
          <a:r>
            <a:rPr lang="zh-CN" altLang="en-US" sz="3200" dirty="0" smtClean="0"/>
            <a:t>系统登录</a:t>
          </a:r>
          <a:endParaRPr lang="zh-CN" altLang="en-US" sz="3200" dirty="0"/>
        </a:p>
      </dgm:t>
    </dgm:pt>
    <dgm:pt modelId="{E585B7EB-F2AD-470C-8347-3EF6C3213102}" type="parTrans" cxnId="{FBD82946-6404-4A92-9C02-502C47BC69A8}">
      <dgm:prSet/>
      <dgm:spPr/>
      <dgm:t>
        <a:bodyPr/>
        <a:lstStyle/>
        <a:p>
          <a:endParaRPr lang="zh-CN" altLang="en-US" sz="2200"/>
        </a:p>
      </dgm:t>
    </dgm:pt>
    <dgm:pt modelId="{C33A6B80-DE8A-4958-9ECE-08C4FB312907}" type="sibTrans" cxnId="{FBD82946-6404-4A92-9C02-502C47BC69A8}">
      <dgm:prSet custT="1"/>
      <dgm:spPr/>
      <dgm:t>
        <a:bodyPr/>
        <a:lstStyle/>
        <a:p>
          <a:endParaRPr lang="zh-CN" altLang="en-US" sz="2200"/>
        </a:p>
      </dgm:t>
    </dgm:pt>
    <dgm:pt modelId="{11C7DF17-3B00-4A65-9B9E-B5C2E32A9BA1}">
      <dgm:prSet phldrT="[文本]" custT="1"/>
      <dgm:spPr/>
      <dgm:t>
        <a:bodyPr/>
        <a:lstStyle/>
        <a:p>
          <a:r>
            <a:rPr lang="zh-CN" altLang="en-US" sz="3200" dirty="0" smtClean="0"/>
            <a:t>发票录入</a:t>
          </a:r>
          <a:endParaRPr lang="zh-CN" altLang="en-US" sz="3200" dirty="0"/>
        </a:p>
      </dgm:t>
    </dgm:pt>
    <dgm:pt modelId="{96AA5F87-A192-449E-B5B5-56EC86C974E4}" type="parTrans" cxnId="{5CBF499B-0787-4454-AB5B-C57EFD650FC2}">
      <dgm:prSet/>
      <dgm:spPr/>
      <dgm:t>
        <a:bodyPr/>
        <a:lstStyle/>
        <a:p>
          <a:endParaRPr lang="zh-CN" altLang="en-US" sz="2200"/>
        </a:p>
      </dgm:t>
    </dgm:pt>
    <dgm:pt modelId="{FAEAC9ED-F344-4420-AD72-20736F62F720}" type="sibTrans" cxnId="{5CBF499B-0787-4454-AB5B-C57EFD650FC2}">
      <dgm:prSet custT="1"/>
      <dgm:spPr/>
      <dgm:t>
        <a:bodyPr/>
        <a:lstStyle/>
        <a:p>
          <a:endParaRPr lang="zh-CN" altLang="en-US" sz="2200"/>
        </a:p>
      </dgm:t>
    </dgm:pt>
    <dgm:pt modelId="{952B80F7-82BB-49D4-991F-15F7142CCFED}">
      <dgm:prSet phldrT="[文本]" custT="1"/>
      <dgm:spPr/>
      <dgm:t>
        <a:bodyPr/>
        <a:lstStyle/>
        <a:p>
          <a:r>
            <a:rPr lang="zh-CN" altLang="en-US" sz="3200" dirty="0" smtClean="0"/>
            <a:t>发票填开</a:t>
          </a:r>
          <a:endParaRPr lang="zh-CN" altLang="en-US" sz="3200" dirty="0"/>
        </a:p>
      </dgm:t>
    </dgm:pt>
    <dgm:pt modelId="{423FE603-5BD9-41EF-96AD-02F9FE74B617}" type="parTrans" cxnId="{A067ED40-AB09-47C9-9365-F9C0BAEE6B3E}">
      <dgm:prSet/>
      <dgm:spPr/>
      <dgm:t>
        <a:bodyPr/>
        <a:lstStyle/>
        <a:p>
          <a:endParaRPr lang="zh-CN" altLang="en-US" sz="2200"/>
        </a:p>
      </dgm:t>
    </dgm:pt>
    <dgm:pt modelId="{C6E4EC35-FFD0-4F4E-A9BD-F4BBCB60AAEE}" type="sibTrans" cxnId="{A067ED40-AB09-47C9-9365-F9C0BAEE6B3E}">
      <dgm:prSet custT="1"/>
      <dgm:spPr/>
      <dgm:t>
        <a:bodyPr/>
        <a:lstStyle/>
        <a:p>
          <a:endParaRPr lang="zh-CN" altLang="en-US" sz="2200"/>
        </a:p>
      </dgm:t>
    </dgm:pt>
    <dgm:pt modelId="{4BD9D52D-23E1-4FD3-BC3F-F092C0C60559}">
      <dgm:prSet phldrT="[文本]" custT="1"/>
      <dgm:spPr/>
      <dgm:t>
        <a:bodyPr/>
        <a:lstStyle/>
        <a:p>
          <a:r>
            <a:rPr lang="zh-CN" altLang="en-US" sz="3200" dirty="0" smtClean="0"/>
            <a:t>发票查询</a:t>
          </a:r>
          <a:endParaRPr lang="zh-CN" altLang="en-US" sz="3200" dirty="0"/>
        </a:p>
      </dgm:t>
    </dgm:pt>
    <dgm:pt modelId="{E30B1CED-EC35-45C2-AAF3-50F5C253E879}" type="parTrans" cxnId="{239AF304-FAB3-4060-A064-192C90522EE5}">
      <dgm:prSet/>
      <dgm:spPr/>
      <dgm:t>
        <a:bodyPr/>
        <a:lstStyle/>
        <a:p>
          <a:endParaRPr lang="zh-CN" altLang="en-US" sz="2200"/>
        </a:p>
      </dgm:t>
    </dgm:pt>
    <dgm:pt modelId="{364E2698-6A19-4FBF-937F-C5A65C59ACA8}" type="sibTrans" cxnId="{239AF304-FAB3-4060-A064-192C90522EE5}">
      <dgm:prSet custT="1"/>
      <dgm:spPr/>
      <dgm:t>
        <a:bodyPr/>
        <a:lstStyle/>
        <a:p>
          <a:endParaRPr lang="zh-CN" altLang="en-US" sz="2200"/>
        </a:p>
      </dgm:t>
    </dgm:pt>
    <dgm:pt modelId="{0681C2C6-5CAA-48E9-AB81-61634174A8E1}">
      <dgm:prSet phldrT="[文本]" custT="1"/>
      <dgm:spPr/>
      <dgm:t>
        <a:bodyPr/>
        <a:lstStyle/>
        <a:p>
          <a:r>
            <a:rPr lang="zh-CN" altLang="en-US" sz="3200" dirty="0" smtClean="0"/>
            <a:t>信息更新</a:t>
          </a:r>
          <a:endParaRPr lang="zh-CN" altLang="en-US" sz="3200" dirty="0"/>
        </a:p>
      </dgm:t>
    </dgm:pt>
    <dgm:pt modelId="{549044B7-2F1C-4460-A25D-AA98C7E68796}" type="parTrans" cxnId="{B60776E4-57CB-476C-A073-6CBD842FF719}">
      <dgm:prSet/>
      <dgm:spPr/>
      <dgm:t>
        <a:bodyPr/>
        <a:lstStyle/>
        <a:p>
          <a:endParaRPr lang="zh-CN" altLang="en-US" sz="2200"/>
        </a:p>
      </dgm:t>
    </dgm:pt>
    <dgm:pt modelId="{ECD7F1E8-95F5-42BE-B5BF-7A7B182511E7}" type="sibTrans" cxnId="{B60776E4-57CB-476C-A073-6CBD842FF719}">
      <dgm:prSet/>
      <dgm:spPr/>
      <dgm:t>
        <a:bodyPr/>
        <a:lstStyle/>
        <a:p>
          <a:endParaRPr lang="zh-CN" altLang="en-US" sz="2200"/>
        </a:p>
      </dgm:t>
    </dgm:pt>
    <dgm:pt modelId="{003E41CA-CCD0-43B9-9708-6F7610451CA6}">
      <dgm:prSet phldrT="[文本]" custT="1"/>
      <dgm:spPr/>
      <dgm:t>
        <a:bodyPr/>
        <a:lstStyle/>
        <a:p>
          <a:r>
            <a:rPr lang="zh-CN" altLang="en-US" sz="3200" dirty="0" smtClean="0"/>
            <a:t>系统安装</a:t>
          </a:r>
          <a:endParaRPr lang="zh-CN" altLang="en-US" sz="3200" dirty="0"/>
        </a:p>
      </dgm:t>
    </dgm:pt>
    <dgm:pt modelId="{704B642D-CD79-4313-8D67-79E654381AE8}" type="parTrans" cxnId="{FECC3F56-6998-4325-9438-FF220F725799}">
      <dgm:prSet/>
      <dgm:spPr/>
      <dgm:t>
        <a:bodyPr/>
        <a:lstStyle/>
        <a:p>
          <a:endParaRPr lang="zh-CN" altLang="en-US"/>
        </a:p>
      </dgm:t>
    </dgm:pt>
    <dgm:pt modelId="{6CB6273E-24C6-45F3-B9D3-B98D2F2954B1}" type="sibTrans" cxnId="{FECC3F56-6998-4325-9438-FF220F725799}">
      <dgm:prSet/>
      <dgm:spPr/>
      <dgm:t>
        <a:bodyPr/>
        <a:lstStyle/>
        <a:p>
          <a:endParaRPr lang="zh-CN" altLang="en-US"/>
        </a:p>
      </dgm:t>
    </dgm:pt>
    <dgm:pt modelId="{EE8E2681-DC7E-4519-833E-9236F3AA295B}" type="pres">
      <dgm:prSet presAssocID="{3FEE7E49-EDF1-456B-9915-1685B6B0D84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FFF063F-6DD0-4CFC-B315-9E5F1BAA08E3}" type="pres">
      <dgm:prSet presAssocID="{003E41CA-CCD0-43B9-9708-6F7610451CA6}" presName="node" presStyleLbl="node1" presStyleIdx="0" presStyleCnt="7" custLinFactNeighborX="3034" custLinFactNeighborY="-56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D5CF8C-8BA2-4601-A20A-DD2330478564}" type="pres">
      <dgm:prSet presAssocID="{6CB6273E-24C6-45F3-B9D3-B98D2F2954B1}" presName="sibTrans" presStyleLbl="sibTrans2D1" presStyleIdx="0" presStyleCnt="6"/>
      <dgm:spPr/>
      <dgm:t>
        <a:bodyPr/>
        <a:lstStyle/>
        <a:p>
          <a:endParaRPr lang="zh-CN" altLang="en-US"/>
        </a:p>
      </dgm:t>
    </dgm:pt>
    <dgm:pt modelId="{145B8DF0-C6A3-4390-B63C-6690BE5D7A9A}" type="pres">
      <dgm:prSet presAssocID="{6CB6273E-24C6-45F3-B9D3-B98D2F2954B1}" presName="connectorText" presStyleLbl="sibTrans2D1" presStyleIdx="0" presStyleCnt="6"/>
      <dgm:spPr/>
      <dgm:t>
        <a:bodyPr/>
        <a:lstStyle/>
        <a:p>
          <a:endParaRPr lang="zh-CN" altLang="en-US"/>
        </a:p>
      </dgm:t>
    </dgm:pt>
    <dgm:pt modelId="{169E702D-5919-46B8-A83A-F0EDECEC500C}" type="pres">
      <dgm:prSet presAssocID="{33E0CF98-B196-4A2C-B138-C1B066759C04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DDA32B-997A-4F90-99E2-C1BCF88A325F}" type="pres">
      <dgm:prSet presAssocID="{537BAE53-978E-4CB3-8316-0896FE20ACD3}" presName="sibTrans" presStyleLbl="sibTrans2D1" presStyleIdx="1" presStyleCnt="6"/>
      <dgm:spPr/>
      <dgm:t>
        <a:bodyPr/>
        <a:lstStyle/>
        <a:p>
          <a:endParaRPr lang="zh-CN" altLang="en-US"/>
        </a:p>
      </dgm:t>
    </dgm:pt>
    <dgm:pt modelId="{B2D8E211-B2E3-4F52-8D7F-0421B4CBD2EB}" type="pres">
      <dgm:prSet presAssocID="{537BAE53-978E-4CB3-8316-0896FE20ACD3}" presName="connectorText" presStyleLbl="sibTrans2D1" presStyleIdx="1" presStyleCnt="6"/>
      <dgm:spPr/>
      <dgm:t>
        <a:bodyPr/>
        <a:lstStyle/>
        <a:p>
          <a:endParaRPr lang="zh-CN" altLang="en-US"/>
        </a:p>
      </dgm:t>
    </dgm:pt>
    <dgm:pt modelId="{D11CCE5F-C377-4752-A7EB-3F88E4C4BF33}" type="pres">
      <dgm:prSet presAssocID="{B14A2C04-7E4D-438D-BBC7-146AECFDBED6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65D910-93AD-416C-8878-5B819D36E1FB}" type="pres">
      <dgm:prSet presAssocID="{C33A6B80-DE8A-4958-9ECE-08C4FB312907}" presName="sibTrans" presStyleLbl="sibTrans2D1" presStyleIdx="2" presStyleCnt="6"/>
      <dgm:spPr/>
      <dgm:t>
        <a:bodyPr/>
        <a:lstStyle/>
        <a:p>
          <a:endParaRPr lang="zh-CN" altLang="en-US"/>
        </a:p>
      </dgm:t>
    </dgm:pt>
    <dgm:pt modelId="{4D62C81A-46DE-40E9-AB45-31D6E5860029}" type="pres">
      <dgm:prSet presAssocID="{C33A6B80-DE8A-4958-9ECE-08C4FB312907}" presName="connectorText" presStyleLbl="sibTrans2D1" presStyleIdx="2" presStyleCnt="6"/>
      <dgm:spPr/>
      <dgm:t>
        <a:bodyPr/>
        <a:lstStyle/>
        <a:p>
          <a:endParaRPr lang="zh-CN" altLang="en-US"/>
        </a:p>
      </dgm:t>
    </dgm:pt>
    <dgm:pt modelId="{721AE51E-7261-4B46-A9D6-D9755F0A41E5}" type="pres">
      <dgm:prSet presAssocID="{11C7DF17-3B00-4A65-9B9E-B5C2E32A9BA1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F7B398-C514-48A8-AFBE-43D703BAF016}" type="pres">
      <dgm:prSet presAssocID="{FAEAC9ED-F344-4420-AD72-20736F62F720}" presName="sibTrans" presStyleLbl="sibTrans2D1" presStyleIdx="3" presStyleCnt="6"/>
      <dgm:spPr/>
      <dgm:t>
        <a:bodyPr/>
        <a:lstStyle/>
        <a:p>
          <a:endParaRPr lang="zh-CN" altLang="en-US"/>
        </a:p>
      </dgm:t>
    </dgm:pt>
    <dgm:pt modelId="{E0A769DA-D924-431F-85B1-AC305620D15A}" type="pres">
      <dgm:prSet presAssocID="{FAEAC9ED-F344-4420-AD72-20736F62F720}" presName="connectorText" presStyleLbl="sibTrans2D1" presStyleIdx="3" presStyleCnt="6"/>
      <dgm:spPr/>
      <dgm:t>
        <a:bodyPr/>
        <a:lstStyle/>
        <a:p>
          <a:endParaRPr lang="zh-CN" altLang="en-US"/>
        </a:p>
      </dgm:t>
    </dgm:pt>
    <dgm:pt modelId="{5AF8560E-D5AA-45A6-9126-359D22F6A293}" type="pres">
      <dgm:prSet presAssocID="{952B80F7-82BB-49D4-991F-15F7142CCFED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E15D18-DEB0-43A1-8EC4-A2D644145521}" type="pres">
      <dgm:prSet presAssocID="{C6E4EC35-FFD0-4F4E-A9BD-F4BBCB60AAEE}" presName="sibTrans" presStyleLbl="sibTrans2D1" presStyleIdx="4" presStyleCnt="6"/>
      <dgm:spPr/>
      <dgm:t>
        <a:bodyPr/>
        <a:lstStyle/>
        <a:p>
          <a:endParaRPr lang="zh-CN" altLang="en-US"/>
        </a:p>
      </dgm:t>
    </dgm:pt>
    <dgm:pt modelId="{A413B1AF-4ED4-46E7-95DC-0364DDE28EC0}" type="pres">
      <dgm:prSet presAssocID="{C6E4EC35-FFD0-4F4E-A9BD-F4BBCB60AAEE}" presName="connectorText" presStyleLbl="sibTrans2D1" presStyleIdx="4" presStyleCnt="6"/>
      <dgm:spPr/>
      <dgm:t>
        <a:bodyPr/>
        <a:lstStyle/>
        <a:p>
          <a:endParaRPr lang="zh-CN" altLang="en-US"/>
        </a:p>
      </dgm:t>
    </dgm:pt>
    <dgm:pt modelId="{026ED404-EFFA-4C31-9D95-8470B84F6FF0}" type="pres">
      <dgm:prSet presAssocID="{4BD9D52D-23E1-4FD3-BC3F-F092C0C60559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7FB7AC-F2F0-4FD1-BD2B-36611C86376D}" type="pres">
      <dgm:prSet presAssocID="{364E2698-6A19-4FBF-937F-C5A65C59ACA8}" presName="sibTrans" presStyleLbl="sibTrans2D1" presStyleIdx="5" presStyleCnt="6"/>
      <dgm:spPr/>
      <dgm:t>
        <a:bodyPr/>
        <a:lstStyle/>
        <a:p>
          <a:endParaRPr lang="zh-CN" altLang="en-US"/>
        </a:p>
      </dgm:t>
    </dgm:pt>
    <dgm:pt modelId="{EDE7B2FA-2850-448B-AF21-FB06E32339E4}" type="pres">
      <dgm:prSet presAssocID="{364E2698-6A19-4FBF-937F-C5A65C59ACA8}" presName="connectorText" presStyleLbl="sibTrans2D1" presStyleIdx="5" presStyleCnt="6"/>
      <dgm:spPr/>
      <dgm:t>
        <a:bodyPr/>
        <a:lstStyle/>
        <a:p>
          <a:endParaRPr lang="zh-CN" altLang="en-US"/>
        </a:p>
      </dgm:t>
    </dgm:pt>
    <dgm:pt modelId="{E76374DB-79F5-45BD-8D84-4ACA5DFC2BE9}" type="pres">
      <dgm:prSet presAssocID="{0681C2C6-5CAA-48E9-AB81-61634174A8E1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E66C621-72CE-430D-8A1E-F0A01FCE01B2}" type="presOf" srcId="{364E2698-6A19-4FBF-937F-C5A65C59ACA8}" destId="{5A7FB7AC-F2F0-4FD1-BD2B-36611C86376D}" srcOrd="0" destOrd="0" presId="urn:microsoft.com/office/officeart/2005/8/layout/process5"/>
    <dgm:cxn modelId="{6B7113ED-614F-4FE9-999B-9A9F4DD0E50B}" type="presOf" srcId="{0681C2C6-5CAA-48E9-AB81-61634174A8E1}" destId="{E76374DB-79F5-45BD-8D84-4ACA5DFC2BE9}" srcOrd="0" destOrd="0" presId="urn:microsoft.com/office/officeart/2005/8/layout/process5"/>
    <dgm:cxn modelId="{20BABAEE-3A76-40A0-A025-02ED63249A0D}" type="presOf" srcId="{4BD9D52D-23E1-4FD3-BC3F-F092C0C60559}" destId="{026ED404-EFFA-4C31-9D95-8470B84F6FF0}" srcOrd="0" destOrd="0" presId="urn:microsoft.com/office/officeart/2005/8/layout/process5"/>
    <dgm:cxn modelId="{F4716500-B428-46F3-8D11-F14B607DAFC5}" type="presOf" srcId="{11C7DF17-3B00-4A65-9B9E-B5C2E32A9BA1}" destId="{721AE51E-7261-4B46-A9D6-D9755F0A41E5}" srcOrd="0" destOrd="0" presId="urn:microsoft.com/office/officeart/2005/8/layout/process5"/>
    <dgm:cxn modelId="{E232B268-7A1A-4CED-BDEF-1BFC185185EA}" type="presOf" srcId="{C6E4EC35-FFD0-4F4E-A9BD-F4BBCB60AAEE}" destId="{A413B1AF-4ED4-46E7-95DC-0364DDE28EC0}" srcOrd="1" destOrd="0" presId="urn:microsoft.com/office/officeart/2005/8/layout/process5"/>
    <dgm:cxn modelId="{93BB1365-271B-4179-B8C1-9F0A5EBF4847}" type="presOf" srcId="{952B80F7-82BB-49D4-991F-15F7142CCFED}" destId="{5AF8560E-D5AA-45A6-9126-359D22F6A293}" srcOrd="0" destOrd="0" presId="urn:microsoft.com/office/officeart/2005/8/layout/process5"/>
    <dgm:cxn modelId="{9D9452A8-B60A-4F6D-AB2A-E8E5DAD7AE00}" type="presOf" srcId="{003E41CA-CCD0-43B9-9708-6F7610451CA6}" destId="{1FFF063F-6DD0-4CFC-B315-9E5F1BAA08E3}" srcOrd="0" destOrd="0" presId="urn:microsoft.com/office/officeart/2005/8/layout/process5"/>
    <dgm:cxn modelId="{C9753BDD-72C1-4840-8976-7CF14F14C725}" type="presOf" srcId="{3FEE7E49-EDF1-456B-9915-1685B6B0D844}" destId="{EE8E2681-DC7E-4519-833E-9236F3AA295B}" srcOrd="0" destOrd="0" presId="urn:microsoft.com/office/officeart/2005/8/layout/process5"/>
    <dgm:cxn modelId="{D05DE403-DE5D-4580-A67A-C3C86D0B996E}" type="presOf" srcId="{C33A6B80-DE8A-4958-9ECE-08C4FB312907}" destId="{FB65D910-93AD-416C-8878-5B819D36E1FB}" srcOrd="0" destOrd="0" presId="urn:microsoft.com/office/officeart/2005/8/layout/process5"/>
    <dgm:cxn modelId="{239AF304-FAB3-4060-A064-192C90522EE5}" srcId="{3FEE7E49-EDF1-456B-9915-1685B6B0D844}" destId="{4BD9D52D-23E1-4FD3-BC3F-F092C0C60559}" srcOrd="5" destOrd="0" parTransId="{E30B1CED-EC35-45C2-AAF3-50F5C253E879}" sibTransId="{364E2698-6A19-4FBF-937F-C5A65C59ACA8}"/>
    <dgm:cxn modelId="{B60776E4-57CB-476C-A073-6CBD842FF719}" srcId="{3FEE7E49-EDF1-456B-9915-1685B6B0D844}" destId="{0681C2C6-5CAA-48E9-AB81-61634174A8E1}" srcOrd="6" destOrd="0" parTransId="{549044B7-2F1C-4460-A25D-AA98C7E68796}" sibTransId="{ECD7F1E8-95F5-42BE-B5BF-7A7B182511E7}"/>
    <dgm:cxn modelId="{57AA7046-F944-4E5D-BCE9-581E938939B6}" srcId="{3FEE7E49-EDF1-456B-9915-1685B6B0D844}" destId="{33E0CF98-B196-4A2C-B138-C1B066759C04}" srcOrd="1" destOrd="0" parTransId="{AAA6FB43-3E50-4801-AB31-D40A9B0E271A}" sibTransId="{537BAE53-978E-4CB3-8316-0896FE20ACD3}"/>
    <dgm:cxn modelId="{05F9BDF6-3AE8-4B1B-AC68-6C4D1014E634}" type="presOf" srcId="{364E2698-6A19-4FBF-937F-C5A65C59ACA8}" destId="{EDE7B2FA-2850-448B-AF21-FB06E32339E4}" srcOrd="1" destOrd="0" presId="urn:microsoft.com/office/officeart/2005/8/layout/process5"/>
    <dgm:cxn modelId="{5ECB24B9-66A1-499E-BBAA-B231BD6DE331}" type="presOf" srcId="{C6E4EC35-FFD0-4F4E-A9BD-F4BBCB60AAEE}" destId="{ECE15D18-DEB0-43A1-8EC4-A2D644145521}" srcOrd="0" destOrd="0" presId="urn:microsoft.com/office/officeart/2005/8/layout/process5"/>
    <dgm:cxn modelId="{BF48C0A9-8E16-443C-832D-74595BA4B2E1}" type="presOf" srcId="{6CB6273E-24C6-45F3-B9D3-B98D2F2954B1}" destId="{C7D5CF8C-8BA2-4601-A20A-DD2330478564}" srcOrd="0" destOrd="0" presId="urn:microsoft.com/office/officeart/2005/8/layout/process5"/>
    <dgm:cxn modelId="{FBD82946-6404-4A92-9C02-502C47BC69A8}" srcId="{3FEE7E49-EDF1-456B-9915-1685B6B0D844}" destId="{B14A2C04-7E4D-438D-BBC7-146AECFDBED6}" srcOrd="2" destOrd="0" parTransId="{E585B7EB-F2AD-470C-8347-3EF6C3213102}" sibTransId="{C33A6B80-DE8A-4958-9ECE-08C4FB312907}"/>
    <dgm:cxn modelId="{6C7D5119-B99A-4AE5-B304-355B198F7B83}" type="presOf" srcId="{33E0CF98-B196-4A2C-B138-C1B066759C04}" destId="{169E702D-5919-46B8-A83A-F0EDECEC500C}" srcOrd="0" destOrd="0" presId="urn:microsoft.com/office/officeart/2005/8/layout/process5"/>
    <dgm:cxn modelId="{0985462A-9121-40BE-93AA-8958334CC6FF}" type="presOf" srcId="{C33A6B80-DE8A-4958-9ECE-08C4FB312907}" destId="{4D62C81A-46DE-40E9-AB45-31D6E5860029}" srcOrd="1" destOrd="0" presId="urn:microsoft.com/office/officeart/2005/8/layout/process5"/>
    <dgm:cxn modelId="{57FA652C-23AE-4875-83D2-3AD1274EF852}" type="presOf" srcId="{B14A2C04-7E4D-438D-BBC7-146AECFDBED6}" destId="{D11CCE5F-C377-4752-A7EB-3F88E4C4BF33}" srcOrd="0" destOrd="0" presId="urn:microsoft.com/office/officeart/2005/8/layout/process5"/>
    <dgm:cxn modelId="{FECC3F56-6998-4325-9438-FF220F725799}" srcId="{3FEE7E49-EDF1-456B-9915-1685B6B0D844}" destId="{003E41CA-CCD0-43B9-9708-6F7610451CA6}" srcOrd="0" destOrd="0" parTransId="{704B642D-CD79-4313-8D67-79E654381AE8}" sibTransId="{6CB6273E-24C6-45F3-B9D3-B98D2F2954B1}"/>
    <dgm:cxn modelId="{98BD93F7-58DA-42A5-AA81-021D4B5C2A72}" type="presOf" srcId="{537BAE53-978E-4CB3-8316-0896FE20ACD3}" destId="{B2D8E211-B2E3-4F52-8D7F-0421B4CBD2EB}" srcOrd="1" destOrd="0" presId="urn:microsoft.com/office/officeart/2005/8/layout/process5"/>
    <dgm:cxn modelId="{A067ED40-AB09-47C9-9365-F9C0BAEE6B3E}" srcId="{3FEE7E49-EDF1-456B-9915-1685B6B0D844}" destId="{952B80F7-82BB-49D4-991F-15F7142CCFED}" srcOrd="4" destOrd="0" parTransId="{423FE603-5BD9-41EF-96AD-02F9FE74B617}" sibTransId="{C6E4EC35-FFD0-4F4E-A9BD-F4BBCB60AAEE}"/>
    <dgm:cxn modelId="{8B779621-D30A-48BF-8737-B394B407E2E8}" type="presOf" srcId="{6CB6273E-24C6-45F3-B9D3-B98D2F2954B1}" destId="{145B8DF0-C6A3-4390-B63C-6690BE5D7A9A}" srcOrd="1" destOrd="0" presId="urn:microsoft.com/office/officeart/2005/8/layout/process5"/>
    <dgm:cxn modelId="{5108C90E-BA90-4E58-8068-EC8BF7CBC48C}" type="presOf" srcId="{FAEAC9ED-F344-4420-AD72-20736F62F720}" destId="{28F7B398-C514-48A8-AFBE-43D703BAF016}" srcOrd="0" destOrd="0" presId="urn:microsoft.com/office/officeart/2005/8/layout/process5"/>
    <dgm:cxn modelId="{78CF8D14-1DE6-46E7-A1DB-AB10EB7C7033}" type="presOf" srcId="{FAEAC9ED-F344-4420-AD72-20736F62F720}" destId="{E0A769DA-D924-431F-85B1-AC305620D15A}" srcOrd="1" destOrd="0" presId="urn:microsoft.com/office/officeart/2005/8/layout/process5"/>
    <dgm:cxn modelId="{5CBF499B-0787-4454-AB5B-C57EFD650FC2}" srcId="{3FEE7E49-EDF1-456B-9915-1685B6B0D844}" destId="{11C7DF17-3B00-4A65-9B9E-B5C2E32A9BA1}" srcOrd="3" destOrd="0" parTransId="{96AA5F87-A192-449E-B5B5-56EC86C974E4}" sibTransId="{FAEAC9ED-F344-4420-AD72-20736F62F720}"/>
    <dgm:cxn modelId="{C74E691C-7B42-4C54-8C3A-7213CDBE4A23}" type="presOf" srcId="{537BAE53-978E-4CB3-8316-0896FE20ACD3}" destId="{E7DDA32B-997A-4F90-99E2-C1BCF88A325F}" srcOrd="0" destOrd="0" presId="urn:microsoft.com/office/officeart/2005/8/layout/process5"/>
    <dgm:cxn modelId="{0DFD6CCB-05DA-4384-ACE2-8D34F980BF54}" type="presParOf" srcId="{EE8E2681-DC7E-4519-833E-9236F3AA295B}" destId="{1FFF063F-6DD0-4CFC-B315-9E5F1BAA08E3}" srcOrd="0" destOrd="0" presId="urn:microsoft.com/office/officeart/2005/8/layout/process5"/>
    <dgm:cxn modelId="{4FA665C4-D485-4B95-A540-D3988DE5254A}" type="presParOf" srcId="{EE8E2681-DC7E-4519-833E-9236F3AA295B}" destId="{C7D5CF8C-8BA2-4601-A20A-DD2330478564}" srcOrd="1" destOrd="0" presId="urn:microsoft.com/office/officeart/2005/8/layout/process5"/>
    <dgm:cxn modelId="{C3B3A193-3494-4E81-B8B7-82BB2E918582}" type="presParOf" srcId="{C7D5CF8C-8BA2-4601-A20A-DD2330478564}" destId="{145B8DF0-C6A3-4390-B63C-6690BE5D7A9A}" srcOrd="0" destOrd="0" presId="urn:microsoft.com/office/officeart/2005/8/layout/process5"/>
    <dgm:cxn modelId="{A832A571-CDFF-4C88-A6A1-E33916AA6509}" type="presParOf" srcId="{EE8E2681-DC7E-4519-833E-9236F3AA295B}" destId="{169E702D-5919-46B8-A83A-F0EDECEC500C}" srcOrd="2" destOrd="0" presId="urn:microsoft.com/office/officeart/2005/8/layout/process5"/>
    <dgm:cxn modelId="{674BA703-6400-42FE-A843-C4F5B7B3FDE8}" type="presParOf" srcId="{EE8E2681-DC7E-4519-833E-9236F3AA295B}" destId="{E7DDA32B-997A-4F90-99E2-C1BCF88A325F}" srcOrd="3" destOrd="0" presId="urn:microsoft.com/office/officeart/2005/8/layout/process5"/>
    <dgm:cxn modelId="{6EA2A156-5D27-4E5E-B452-0A685EE8C5E5}" type="presParOf" srcId="{E7DDA32B-997A-4F90-99E2-C1BCF88A325F}" destId="{B2D8E211-B2E3-4F52-8D7F-0421B4CBD2EB}" srcOrd="0" destOrd="0" presId="urn:microsoft.com/office/officeart/2005/8/layout/process5"/>
    <dgm:cxn modelId="{98B9AE52-7613-4F74-8002-EA8637B556D9}" type="presParOf" srcId="{EE8E2681-DC7E-4519-833E-9236F3AA295B}" destId="{D11CCE5F-C377-4752-A7EB-3F88E4C4BF33}" srcOrd="4" destOrd="0" presId="urn:microsoft.com/office/officeart/2005/8/layout/process5"/>
    <dgm:cxn modelId="{1A9360A8-855D-4EC1-8AE3-DDCA4407DE3F}" type="presParOf" srcId="{EE8E2681-DC7E-4519-833E-9236F3AA295B}" destId="{FB65D910-93AD-416C-8878-5B819D36E1FB}" srcOrd="5" destOrd="0" presId="urn:microsoft.com/office/officeart/2005/8/layout/process5"/>
    <dgm:cxn modelId="{60FA5B77-28C9-4251-967F-233AB9B755E4}" type="presParOf" srcId="{FB65D910-93AD-416C-8878-5B819D36E1FB}" destId="{4D62C81A-46DE-40E9-AB45-31D6E5860029}" srcOrd="0" destOrd="0" presId="urn:microsoft.com/office/officeart/2005/8/layout/process5"/>
    <dgm:cxn modelId="{9F72B63D-A6D1-4BC6-A2E0-27CCDEFB8C9A}" type="presParOf" srcId="{EE8E2681-DC7E-4519-833E-9236F3AA295B}" destId="{721AE51E-7261-4B46-A9D6-D9755F0A41E5}" srcOrd="6" destOrd="0" presId="urn:microsoft.com/office/officeart/2005/8/layout/process5"/>
    <dgm:cxn modelId="{4049E800-8F29-4EE6-AD45-5DD592464B3D}" type="presParOf" srcId="{EE8E2681-DC7E-4519-833E-9236F3AA295B}" destId="{28F7B398-C514-48A8-AFBE-43D703BAF016}" srcOrd="7" destOrd="0" presId="urn:microsoft.com/office/officeart/2005/8/layout/process5"/>
    <dgm:cxn modelId="{FEA6BA91-22DC-44D5-A579-A56428B8DCDE}" type="presParOf" srcId="{28F7B398-C514-48A8-AFBE-43D703BAF016}" destId="{E0A769DA-D924-431F-85B1-AC305620D15A}" srcOrd="0" destOrd="0" presId="urn:microsoft.com/office/officeart/2005/8/layout/process5"/>
    <dgm:cxn modelId="{B40D81F7-5033-4822-8A39-A48C2BB0F078}" type="presParOf" srcId="{EE8E2681-DC7E-4519-833E-9236F3AA295B}" destId="{5AF8560E-D5AA-45A6-9126-359D22F6A293}" srcOrd="8" destOrd="0" presId="urn:microsoft.com/office/officeart/2005/8/layout/process5"/>
    <dgm:cxn modelId="{5980C51D-88F7-4297-B3C4-5478B6C99896}" type="presParOf" srcId="{EE8E2681-DC7E-4519-833E-9236F3AA295B}" destId="{ECE15D18-DEB0-43A1-8EC4-A2D644145521}" srcOrd="9" destOrd="0" presId="urn:microsoft.com/office/officeart/2005/8/layout/process5"/>
    <dgm:cxn modelId="{E8021F6B-896A-4C21-B286-1415A6A8564A}" type="presParOf" srcId="{ECE15D18-DEB0-43A1-8EC4-A2D644145521}" destId="{A413B1AF-4ED4-46E7-95DC-0364DDE28EC0}" srcOrd="0" destOrd="0" presId="urn:microsoft.com/office/officeart/2005/8/layout/process5"/>
    <dgm:cxn modelId="{452A54F8-BD87-492D-8FA7-6900B2E672C1}" type="presParOf" srcId="{EE8E2681-DC7E-4519-833E-9236F3AA295B}" destId="{026ED404-EFFA-4C31-9D95-8470B84F6FF0}" srcOrd="10" destOrd="0" presId="urn:microsoft.com/office/officeart/2005/8/layout/process5"/>
    <dgm:cxn modelId="{A06C0AD7-3515-480C-843E-99FE77E8C104}" type="presParOf" srcId="{EE8E2681-DC7E-4519-833E-9236F3AA295B}" destId="{5A7FB7AC-F2F0-4FD1-BD2B-36611C86376D}" srcOrd="11" destOrd="0" presId="urn:microsoft.com/office/officeart/2005/8/layout/process5"/>
    <dgm:cxn modelId="{E10262F2-864C-45CA-ACD3-13648C998227}" type="presParOf" srcId="{5A7FB7AC-F2F0-4FD1-BD2B-36611C86376D}" destId="{EDE7B2FA-2850-448B-AF21-FB06E32339E4}" srcOrd="0" destOrd="0" presId="urn:microsoft.com/office/officeart/2005/8/layout/process5"/>
    <dgm:cxn modelId="{8C258FAF-9619-4A3E-8950-6C2E1876E0BD}" type="presParOf" srcId="{EE8E2681-DC7E-4519-833E-9236F3AA295B}" destId="{E76374DB-79F5-45BD-8D84-4ACA5DFC2BE9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FEE7E49-EDF1-456B-9915-1685B6B0D844}" type="doc">
      <dgm:prSet loTypeId="urn:microsoft.com/office/officeart/2005/8/layout/process5" loCatId="process" qsTypeId="urn:microsoft.com/office/officeart/2005/8/quickstyle/3d7" qsCatId="3D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33E0CF98-B196-4A2C-B138-C1B066759C04}">
      <dgm:prSet phldrT="[文本]" custT="1"/>
      <dgm:spPr/>
      <dgm:t>
        <a:bodyPr/>
        <a:lstStyle/>
        <a:p>
          <a:r>
            <a:rPr lang="zh-CN" altLang="en-US" sz="3200" dirty="0" smtClean="0"/>
            <a:t>系统登录</a:t>
          </a:r>
          <a:endParaRPr lang="zh-CN" altLang="en-US" sz="3200" dirty="0"/>
        </a:p>
      </dgm:t>
    </dgm:pt>
    <dgm:pt modelId="{AAA6FB43-3E50-4801-AB31-D40A9B0E271A}" type="parTrans" cxnId="{57AA7046-F944-4E5D-BCE9-581E938939B6}">
      <dgm:prSet/>
      <dgm:spPr/>
      <dgm:t>
        <a:bodyPr/>
        <a:lstStyle/>
        <a:p>
          <a:endParaRPr lang="zh-CN" altLang="en-US" sz="2200"/>
        </a:p>
      </dgm:t>
    </dgm:pt>
    <dgm:pt modelId="{537BAE53-978E-4CB3-8316-0896FE20ACD3}" type="sibTrans" cxnId="{57AA7046-F944-4E5D-BCE9-581E938939B6}">
      <dgm:prSet custT="1"/>
      <dgm:spPr/>
      <dgm:t>
        <a:bodyPr/>
        <a:lstStyle/>
        <a:p>
          <a:endParaRPr lang="zh-CN" altLang="en-US" sz="2200"/>
        </a:p>
      </dgm:t>
    </dgm:pt>
    <dgm:pt modelId="{B14A2C04-7E4D-438D-BBC7-146AECFDBED6}">
      <dgm:prSet phldrT="[文本]" custT="1"/>
      <dgm:spPr/>
      <dgm:t>
        <a:bodyPr/>
        <a:lstStyle/>
        <a:p>
          <a:r>
            <a:rPr lang="zh-CN" altLang="en-US" sz="3200" dirty="0" smtClean="0"/>
            <a:t>注册登记</a:t>
          </a:r>
          <a:endParaRPr lang="zh-CN" altLang="en-US" sz="3200" dirty="0"/>
        </a:p>
      </dgm:t>
    </dgm:pt>
    <dgm:pt modelId="{E585B7EB-F2AD-470C-8347-3EF6C3213102}" type="parTrans" cxnId="{FBD82946-6404-4A92-9C02-502C47BC69A8}">
      <dgm:prSet/>
      <dgm:spPr/>
      <dgm:t>
        <a:bodyPr/>
        <a:lstStyle/>
        <a:p>
          <a:endParaRPr lang="zh-CN" altLang="en-US" sz="2200"/>
        </a:p>
      </dgm:t>
    </dgm:pt>
    <dgm:pt modelId="{C33A6B80-DE8A-4958-9ECE-08C4FB312907}" type="sibTrans" cxnId="{FBD82946-6404-4A92-9C02-502C47BC69A8}">
      <dgm:prSet custT="1"/>
      <dgm:spPr/>
      <dgm:t>
        <a:bodyPr/>
        <a:lstStyle/>
        <a:p>
          <a:endParaRPr lang="zh-CN" altLang="en-US" sz="2200"/>
        </a:p>
      </dgm:t>
    </dgm:pt>
    <dgm:pt modelId="{11C7DF17-3B00-4A65-9B9E-B5C2E32A9BA1}">
      <dgm:prSet phldrT="[文本]" custT="1"/>
      <dgm:spPr/>
      <dgm:t>
        <a:bodyPr/>
        <a:lstStyle/>
        <a:p>
          <a:r>
            <a:rPr lang="zh-CN" altLang="en-US" sz="3200" dirty="0" smtClean="0"/>
            <a:t>发票录入</a:t>
          </a:r>
          <a:endParaRPr lang="zh-CN" altLang="en-US" sz="3200" dirty="0"/>
        </a:p>
      </dgm:t>
    </dgm:pt>
    <dgm:pt modelId="{96AA5F87-A192-449E-B5B5-56EC86C974E4}" type="parTrans" cxnId="{5CBF499B-0787-4454-AB5B-C57EFD650FC2}">
      <dgm:prSet/>
      <dgm:spPr/>
      <dgm:t>
        <a:bodyPr/>
        <a:lstStyle/>
        <a:p>
          <a:endParaRPr lang="zh-CN" altLang="en-US" sz="2200"/>
        </a:p>
      </dgm:t>
    </dgm:pt>
    <dgm:pt modelId="{FAEAC9ED-F344-4420-AD72-20736F62F720}" type="sibTrans" cxnId="{5CBF499B-0787-4454-AB5B-C57EFD650FC2}">
      <dgm:prSet custT="1"/>
      <dgm:spPr/>
      <dgm:t>
        <a:bodyPr/>
        <a:lstStyle/>
        <a:p>
          <a:endParaRPr lang="zh-CN" altLang="en-US" sz="2200"/>
        </a:p>
      </dgm:t>
    </dgm:pt>
    <dgm:pt modelId="{952B80F7-82BB-49D4-991F-15F7142CCFED}">
      <dgm:prSet phldrT="[文本]" custT="1"/>
      <dgm:spPr/>
      <dgm:t>
        <a:bodyPr/>
        <a:lstStyle/>
        <a:p>
          <a:r>
            <a:rPr lang="zh-CN" altLang="en-US" sz="3200" dirty="0" smtClean="0"/>
            <a:t>发票填开</a:t>
          </a:r>
          <a:endParaRPr lang="zh-CN" altLang="en-US" sz="3200" dirty="0"/>
        </a:p>
      </dgm:t>
    </dgm:pt>
    <dgm:pt modelId="{423FE603-5BD9-41EF-96AD-02F9FE74B617}" type="parTrans" cxnId="{A067ED40-AB09-47C9-9365-F9C0BAEE6B3E}">
      <dgm:prSet/>
      <dgm:spPr/>
      <dgm:t>
        <a:bodyPr/>
        <a:lstStyle/>
        <a:p>
          <a:endParaRPr lang="zh-CN" altLang="en-US" sz="2200"/>
        </a:p>
      </dgm:t>
    </dgm:pt>
    <dgm:pt modelId="{C6E4EC35-FFD0-4F4E-A9BD-F4BBCB60AAEE}" type="sibTrans" cxnId="{A067ED40-AB09-47C9-9365-F9C0BAEE6B3E}">
      <dgm:prSet custT="1"/>
      <dgm:spPr/>
      <dgm:t>
        <a:bodyPr/>
        <a:lstStyle/>
        <a:p>
          <a:endParaRPr lang="zh-CN" altLang="en-US" sz="2200"/>
        </a:p>
      </dgm:t>
    </dgm:pt>
    <dgm:pt modelId="{4BD9D52D-23E1-4FD3-BC3F-F092C0C60559}">
      <dgm:prSet phldrT="[文本]" custT="1"/>
      <dgm:spPr/>
      <dgm:t>
        <a:bodyPr/>
        <a:lstStyle/>
        <a:p>
          <a:r>
            <a:rPr lang="zh-CN" altLang="en-US" sz="3200" dirty="0" smtClean="0"/>
            <a:t>票源查询</a:t>
          </a:r>
          <a:endParaRPr lang="zh-CN" altLang="en-US" sz="3200" dirty="0"/>
        </a:p>
      </dgm:t>
    </dgm:pt>
    <dgm:pt modelId="{E30B1CED-EC35-45C2-AAF3-50F5C253E879}" type="parTrans" cxnId="{239AF304-FAB3-4060-A064-192C90522EE5}">
      <dgm:prSet/>
      <dgm:spPr/>
      <dgm:t>
        <a:bodyPr/>
        <a:lstStyle/>
        <a:p>
          <a:endParaRPr lang="zh-CN" altLang="en-US" sz="2200"/>
        </a:p>
      </dgm:t>
    </dgm:pt>
    <dgm:pt modelId="{364E2698-6A19-4FBF-937F-C5A65C59ACA8}" type="sibTrans" cxnId="{239AF304-FAB3-4060-A064-192C90522EE5}">
      <dgm:prSet custT="1"/>
      <dgm:spPr/>
      <dgm:t>
        <a:bodyPr/>
        <a:lstStyle/>
        <a:p>
          <a:endParaRPr lang="zh-CN" altLang="en-US" sz="2200"/>
        </a:p>
      </dgm:t>
    </dgm:pt>
    <dgm:pt modelId="{0681C2C6-5CAA-48E9-AB81-61634174A8E1}">
      <dgm:prSet phldrT="[文本]" custT="1"/>
      <dgm:spPr/>
      <dgm:t>
        <a:bodyPr/>
        <a:lstStyle/>
        <a:p>
          <a:r>
            <a:rPr lang="zh-CN" altLang="en-US" sz="3200" dirty="0" smtClean="0"/>
            <a:t>信息更新</a:t>
          </a:r>
          <a:endParaRPr lang="zh-CN" altLang="en-US" sz="3200" dirty="0"/>
        </a:p>
      </dgm:t>
    </dgm:pt>
    <dgm:pt modelId="{549044B7-2F1C-4460-A25D-AA98C7E68796}" type="parTrans" cxnId="{B60776E4-57CB-476C-A073-6CBD842FF719}">
      <dgm:prSet/>
      <dgm:spPr/>
      <dgm:t>
        <a:bodyPr/>
        <a:lstStyle/>
        <a:p>
          <a:endParaRPr lang="zh-CN" altLang="en-US" sz="2200"/>
        </a:p>
      </dgm:t>
    </dgm:pt>
    <dgm:pt modelId="{ECD7F1E8-95F5-42BE-B5BF-7A7B182511E7}" type="sibTrans" cxnId="{B60776E4-57CB-476C-A073-6CBD842FF719}">
      <dgm:prSet/>
      <dgm:spPr/>
      <dgm:t>
        <a:bodyPr/>
        <a:lstStyle/>
        <a:p>
          <a:endParaRPr lang="zh-CN" altLang="en-US" sz="2200"/>
        </a:p>
      </dgm:t>
    </dgm:pt>
    <dgm:pt modelId="{003E41CA-CCD0-43B9-9708-6F7610451CA6}">
      <dgm:prSet phldrT="[文本]" custT="1"/>
      <dgm:spPr/>
      <dgm:t>
        <a:bodyPr/>
        <a:lstStyle/>
        <a:p>
          <a:r>
            <a:rPr lang="zh-CN" altLang="en-US" sz="3200" dirty="0" smtClean="0"/>
            <a:t>系统安装</a:t>
          </a:r>
          <a:endParaRPr lang="zh-CN" altLang="en-US" sz="3200" dirty="0"/>
        </a:p>
      </dgm:t>
    </dgm:pt>
    <dgm:pt modelId="{704B642D-CD79-4313-8D67-79E654381AE8}" type="parTrans" cxnId="{FECC3F56-6998-4325-9438-FF220F725799}">
      <dgm:prSet/>
      <dgm:spPr/>
      <dgm:t>
        <a:bodyPr/>
        <a:lstStyle/>
        <a:p>
          <a:endParaRPr lang="zh-CN" altLang="en-US"/>
        </a:p>
      </dgm:t>
    </dgm:pt>
    <dgm:pt modelId="{6CB6273E-24C6-45F3-B9D3-B98D2F2954B1}" type="sibTrans" cxnId="{FECC3F56-6998-4325-9438-FF220F725799}">
      <dgm:prSet/>
      <dgm:spPr/>
      <dgm:t>
        <a:bodyPr/>
        <a:lstStyle/>
        <a:p>
          <a:endParaRPr lang="zh-CN" altLang="en-US"/>
        </a:p>
      </dgm:t>
    </dgm:pt>
    <dgm:pt modelId="{EE8E2681-DC7E-4519-833E-9236F3AA295B}" type="pres">
      <dgm:prSet presAssocID="{3FEE7E49-EDF1-456B-9915-1685B6B0D84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FFF063F-6DD0-4CFC-B315-9E5F1BAA08E3}" type="pres">
      <dgm:prSet presAssocID="{003E41CA-CCD0-43B9-9708-6F7610451CA6}" presName="node" presStyleLbl="node1" presStyleIdx="0" presStyleCnt="7" custLinFactNeighborX="3034" custLinFactNeighborY="-56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D5CF8C-8BA2-4601-A20A-DD2330478564}" type="pres">
      <dgm:prSet presAssocID="{6CB6273E-24C6-45F3-B9D3-B98D2F2954B1}" presName="sibTrans" presStyleLbl="sibTrans2D1" presStyleIdx="0" presStyleCnt="6"/>
      <dgm:spPr/>
      <dgm:t>
        <a:bodyPr/>
        <a:lstStyle/>
        <a:p>
          <a:endParaRPr lang="zh-CN" altLang="en-US"/>
        </a:p>
      </dgm:t>
    </dgm:pt>
    <dgm:pt modelId="{145B8DF0-C6A3-4390-B63C-6690BE5D7A9A}" type="pres">
      <dgm:prSet presAssocID="{6CB6273E-24C6-45F3-B9D3-B98D2F2954B1}" presName="connectorText" presStyleLbl="sibTrans2D1" presStyleIdx="0" presStyleCnt="6"/>
      <dgm:spPr/>
      <dgm:t>
        <a:bodyPr/>
        <a:lstStyle/>
        <a:p>
          <a:endParaRPr lang="zh-CN" altLang="en-US"/>
        </a:p>
      </dgm:t>
    </dgm:pt>
    <dgm:pt modelId="{169E702D-5919-46B8-A83A-F0EDECEC500C}" type="pres">
      <dgm:prSet presAssocID="{33E0CF98-B196-4A2C-B138-C1B066759C04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DDA32B-997A-4F90-99E2-C1BCF88A325F}" type="pres">
      <dgm:prSet presAssocID="{537BAE53-978E-4CB3-8316-0896FE20ACD3}" presName="sibTrans" presStyleLbl="sibTrans2D1" presStyleIdx="1" presStyleCnt="6"/>
      <dgm:spPr/>
      <dgm:t>
        <a:bodyPr/>
        <a:lstStyle/>
        <a:p>
          <a:endParaRPr lang="zh-CN" altLang="en-US"/>
        </a:p>
      </dgm:t>
    </dgm:pt>
    <dgm:pt modelId="{B2D8E211-B2E3-4F52-8D7F-0421B4CBD2EB}" type="pres">
      <dgm:prSet presAssocID="{537BAE53-978E-4CB3-8316-0896FE20ACD3}" presName="connectorText" presStyleLbl="sibTrans2D1" presStyleIdx="1" presStyleCnt="6"/>
      <dgm:spPr/>
      <dgm:t>
        <a:bodyPr/>
        <a:lstStyle/>
        <a:p>
          <a:endParaRPr lang="zh-CN" altLang="en-US"/>
        </a:p>
      </dgm:t>
    </dgm:pt>
    <dgm:pt modelId="{D11CCE5F-C377-4752-A7EB-3F88E4C4BF33}" type="pres">
      <dgm:prSet presAssocID="{B14A2C04-7E4D-438D-BBC7-146AECFDBED6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65D910-93AD-416C-8878-5B819D36E1FB}" type="pres">
      <dgm:prSet presAssocID="{C33A6B80-DE8A-4958-9ECE-08C4FB312907}" presName="sibTrans" presStyleLbl="sibTrans2D1" presStyleIdx="2" presStyleCnt="6"/>
      <dgm:spPr/>
      <dgm:t>
        <a:bodyPr/>
        <a:lstStyle/>
        <a:p>
          <a:endParaRPr lang="zh-CN" altLang="en-US"/>
        </a:p>
      </dgm:t>
    </dgm:pt>
    <dgm:pt modelId="{4D62C81A-46DE-40E9-AB45-31D6E5860029}" type="pres">
      <dgm:prSet presAssocID="{C33A6B80-DE8A-4958-9ECE-08C4FB312907}" presName="connectorText" presStyleLbl="sibTrans2D1" presStyleIdx="2" presStyleCnt="6"/>
      <dgm:spPr/>
      <dgm:t>
        <a:bodyPr/>
        <a:lstStyle/>
        <a:p>
          <a:endParaRPr lang="zh-CN" altLang="en-US"/>
        </a:p>
      </dgm:t>
    </dgm:pt>
    <dgm:pt modelId="{721AE51E-7261-4B46-A9D6-D9755F0A41E5}" type="pres">
      <dgm:prSet presAssocID="{11C7DF17-3B00-4A65-9B9E-B5C2E32A9BA1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F7B398-C514-48A8-AFBE-43D703BAF016}" type="pres">
      <dgm:prSet presAssocID="{FAEAC9ED-F344-4420-AD72-20736F62F720}" presName="sibTrans" presStyleLbl="sibTrans2D1" presStyleIdx="3" presStyleCnt="6"/>
      <dgm:spPr/>
      <dgm:t>
        <a:bodyPr/>
        <a:lstStyle/>
        <a:p>
          <a:endParaRPr lang="zh-CN" altLang="en-US"/>
        </a:p>
      </dgm:t>
    </dgm:pt>
    <dgm:pt modelId="{E0A769DA-D924-431F-85B1-AC305620D15A}" type="pres">
      <dgm:prSet presAssocID="{FAEAC9ED-F344-4420-AD72-20736F62F720}" presName="connectorText" presStyleLbl="sibTrans2D1" presStyleIdx="3" presStyleCnt="6"/>
      <dgm:spPr/>
      <dgm:t>
        <a:bodyPr/>
        <a:lstStyle/>
        <a:p>
          <a:endParaRPr lang="zh-CN" altLang="en-US"/>
        </a:p>
      </dgm:t>
    </dgm:pt>
    <dgm:pt modelId="{5AF8560E-D5AA-45A6-9126-359D22F6A293}" type="pres">
      <dgm:prSet presAssocID="{952B80F7-82BB-49D4-991F-15F7142CCFED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E15D18-DEB0-43A1-8EC4-A2D644145521}" type="pres">
      <dgm:prSet presAssocID="{C6E4EC35-FFD0-4F4E-A9BD-F4BBCB60AAEE}" presName="sibTrans" presStyleLbl="sibTrans2D1" presStyleIdx="4" presStyleCnt="6"/>
      <dgm:spPr/>
      <dgm:t>
        <a:bodyPr/>
        <a:lstStyle/>
        <a:p>
          <a:endParaRPr lang="zh-CN" altLang="en-US"/>
        </a:p>
      </dgm:t>
    </dgm:pt>
    <dgm:pt modelId="{A413B1AF-4ED4-46E7-95DC-0364DDE28EC0}" type="pres">
      <dgm:prSet presAssocID="{C6E4EC35-FFD0-4F4E-A9BD-F4BBCB60AAEE}" presName="connectorText" presStyleLbl="sibTrans2D1" presStyleIdx="4" presStyleCnt="6"/>
      <dgm:spPr/>
      <dgm:t>
        <a:bodyPr/>
        <a:lstStyle/>
        <a:p>
          <a:endParaRPr lang="zh-CN" altLang="en-US"/>
        </a:p>
      </dgm:t>
    </dgm:pt>
    <dgm:pt modelId="{026ED404-EFFA-4C31-9D95-8470B84F6FF0}" type="pres">
      <dgm:prSet presAssocID="{4BD9D52D-23E1-4FD3-BC3F-F092C0C60559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7FB7AC-F2F0-4FD1-BD2B-36611C86376D}" type="pres">
      <dgm:prSet presAssocID="{364E2698-6A19-4FBF-937F-C5A65C59ACA8}" presName="sibTrans" presStyleLbl="sibTrans2D1" presStyleIdx="5" presStyleCnt="6"/>
      <dgm:spPr/>
      <dgm:t>
        <a:bodyPr/>
        <a:lstStyle/>
        <a:p>
          <a:endParaRPr lang="zh-CN" altLang="en-US"/>
        </a:p>
      </dgm:t>
    </dgm:pt>
    <dgm:pt modelId="{EDE7B2FA-2850-448B-AF21-FB06E32339E4}" type="pres">
      <dgm:prSet presAssocID="{364E2698-6A19-4FBF-937F-C5A65C59ACA8}" presName="connectorText" presStyleLbl="sibTrans2D1" presStyleIdx="5" presStyleCnt="6"/>
      <dgm:spPr/>
      <dgm:t>
        <a:bodyPr/>
        <a:lstStyle/>
        <a:p>
          <a:endParaRPr lang="zh-CN" altLang="en-US"/>
        </a:p>
      </dgm:t>
    </dgm:pt>
    <dgm:pt modelId="{E76374DB-79F5-45BD-8D84-4ACA5DFC2BE9}" type="pres">
      <dgm:prSet presAssocID="{0681C2C6-5CAA-48E9-AB81-61634174A8E1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7AD5BDE-946C-4CD4-AA89-65DDD8CF3522}" type="presOf" srcId="{003E41CA-CCD0-43B9-9708-6F7610451CA6}" destId="{1FFF063F-6DD0-4CFC-B315-9E5F1BAA08E3}" srcOrd="0" destOrd="0" presId="urn:microsoft.com/office/officeart/2005/8/layout/process5"/>
    <dgm:cxn modelId="{3FAF2267-F753-4769-B947-950CEB7E5EE7}" type="presOf" srcId="{C6E4EC35-FFD0-4F4E-A9BD-F4BBCB60AAEE}" destId="{ECE15D18-DEB0-43A1-8EC4-A2D644145521}" srcOrd="0" destOrd="0" presId="urn:microsoft.com/office/officeart/2005/8/layout/process5"/>
    <dgm:cxn modelId="{C0B98AFB-FCC2-4C44-BB53-BB1995F7D7BC}" type="presOf" srcId="{952B80F7-82BB-49D4-991F-15F7142CCFED}" destId="{5AF8560E-D5AA-45A6-9126-359D22F6A293}" srcOrd="0" destOrd="0" presId="urn:microsoft.com/office/officeart/2005/8/layout/process5"/>
    <dgm:cxn modelId="{239AF304-FAB3-4060-A064-192C90522EE5}" srcId="{3FEE7E49-EDF1-456B-9915-1685B6B0D844}" destId="{4BD9D52D-23E1-4FD3-BC3F-F092C0C60559}" srcOrd="5" destOrd="0" parTransId="{E30B1CED-EC35-45C2-AAF3-50F5C253E879}" sibTransId="{364E2698-6A19-4FBF-937F-C5A65C59ACA8}"/>
    <dgm:cxn modelId="{B60776E4-57CB-476C-A073-6CBD842FF719}" srcId="{3FEE7E49-EDF1-456B-9915-1685B6B0D844}" destId="{0681C2C6-5CAA-48E9-AB81-61634174A8E1}" srcOrd="6" destOrd="0" parTransId="{549044B7-2F1C-4460-A25D-AA98C7E68796}" sibTransId="{ECD7F1E8-95F5-42BE-B5BF-7A7B182511E7}"/>
    <dgm:cxn modelId="{57AA7046-F944-4E5D-BCE9-581E938939B6}" srcId="{3FEE7E49-EDF1-456B-9915-1685B6B0D844}" destId="{33E0CF98-B196-4A2C-B138-C1B066759C04}" srcOrd="1" destOrd="0" parTransId="{AAA6FB43-3E50-4801-AB31-D40A9B0E271A}" sibTransId="{537BAE53-978E-4CB3-8316-0896FE20ACD3}"/>
    <dgm:cxn modelId="{013E4FD5-B1E7-400B-8F30-5A30B468B469}" type="presOf" srcId="{6CB6273E-24C6-45F3-B9D3-B98D2F2954B1}" destId="{C7D5CF8C-8BA2-4601-A20A-DD2330478564}" srcOrd="0" destOrd="0" presId="urn:microsoft.com/office/officeart/2005/8/layout/process5"/>
    <dgm:cxn modelId="{992D1901-2F7E-4296-8945-0BC07EC4E9FC}" type="presOf" srcId="{537BAE53-978E-4CB3-8316-0896FE20ACD3}" destId="{B2D8E211-B2E3-4F52-8D7F-0421B4CBD2EB}" srcOrd="1" destOrd="0" presId="urn:microsoft.com/office/officeart/2005/8/layout/process5"/>
    <dgm:cxn modelId="{498CA575-5F78-4578-BF2F-ACA5CED8CB2C}" type="presOf" srcId="{3FEE7E49-EDF1-456B-9915-1685B6B0D844}" destId="{EE8E2681-DC7E-4519-833E-9236F3AA295B}" srcOrd="0" destOrd="0" presId="urn:microsoft.com/office/officeart/2005/8/layout/process5"/>
    <dgm:cxn modelId="{FDA2997E-4FC9-4E5E-9B26-C49A93188500}" type="presOf" srcId="{537BAE53-978E-4CB3-8316-0896FE20ACD3}" destId="{E7DDA32B-997A-4F90-99E2-C1BCF88A325F}" srcOrd="0" destOrd="0" presId="urn:microsoft.com/office/officeart/2005/8/layout/process5"/>
    <dgm:cxn modelId="{FBD82946-6404-4A92-9C02-502C47BC69A8}" srcId="{3FEE7E49-EDF1-456B-9915-1685B6B0D844}" destId="{B14A2C04-7E4D-438D-BBC7-146AECFDBED6}" srcOrd="2" destOrd="0" parTransId="{E585B7EB-F2AD-470C-8347-3EF6C3213102}" sibTransId="{C33A6B80-DE8A-4958-9ECE-08C4FB312907}"/>
    <dgm:cxn modelId="{1332FA53-4718-45A7-ADA2-5F0F97C85AFA}" type="presOf" srcId="{11C7DF17-3B00-4A65-9B9E-B5C2E32A9BA1}" destId="{721AE51E-7261-4B46-A9D6-D9755F0A41E5}" srcOrd="0" destOrd="0" presId="urn:microsoft.com/office/officeart/2005/8/layout/process5"/>
    <dgm:cxn modelId="{FECC3F56-6998-4325-9438-FF220F725799}" srcId="{3FEE7E49-EDF1-456B-9915-1685B6B0D844}" destId="{003E41CA-CCD0-43B9-9708-6F7610451CA6}" srcOrd="0" destOrd="0" parTransId="{704B642D-CD79-4313-8D67-79E654381AE8}" sibTransId="{6CB6273E-24C6-45F3-B9D3-B98D2F2954B1}"/>
    <dgm:cxn modelId="{208A7FE8-2709-402E-8690-C3777CF3421E}" type="presOf" srcId="{6CB6273E-24C6-45F3-B9D3-B98D2F2954B1}" destId="{145B8DF0-C6A3-4390-B63C-6690BE5D7A9A}" srcOrd="1" destOrd="0" presId="urn:microsoft.com/office/officeart/2005/8/layout/process5"/>
    <dgm:cxn modelId="{C8A30CE0-5A12-4BFE-8465-2AEE5D76CD70}" type="presOf" srcId="{4BD9D52D-23E1-4FD3-BC3F-F092C0C60559}" destId="{026ED404-EFFA-4C31-9D95-8470B84F6FF0}" srcOrd="0" destOrd="0" presId="urn:microsoft.com/office/officeart/2005/8/layout/process5"/>
    <dgm:cxn modelId="{91295359-D5AC-4A6B-A162-4A63A6B29FD8}" type="presOf" srcId="{364E2698-6A19-4FBF-937F-C5A65C59ACA8}" destId="{5A7FB7AC-F2F0-4FD1-BD2B-36611C86376D}" srcOrd="0" destOrd="0" presId="urn:microsoft.com/office/officeart/2005/8/layout/process5"/>
    <dgm:cxn modelId="{A067ED40-AB09-47C9-9365-F9C0BAEE6B3E}" srcId="{3FEE7E49-EDF1-456B-9915-1685B6B0D844}" destId="{952B80F7-82BB-49D4-991F-15F7142CCFED}" srcOrd="4" destOrd="0" parTransId="{423FE603-5BD9-41EF-96AD-02F9FE74B617}" sibTransId="{C6E4EC35-FFD0-4F4E-A9BD-F4BBCB60AAEE}"/>
    <dgm:cxn modelId="{69855781-46F1-46AA-A687-47FF09A84760}" type="presOf" srcId="{C6E4EC35-FFD0-4F4E-A9BD-F4BBCB60AAEE}" destId="{A413B1AF-4ED4-46E7-95DC-0364DDE28EC0}" srcOrd="1" destOrd="0" presId="urn:microsoft.com/office/officeart/2005/8/layout/process5"/>
    <dgm:cxn modelId="{D72EB5AC-F373-44EC-A135-97596C2E6E90}" type="presOf" srcId="{C33A6B80-DE8A-4958-9ECE-08C4FB312907}" destId="{FB65D910-93AD-416C-8878-5B819D36E1FB}" srcOrd="0" destOrd="0" presId="urn:microsoft.com/office/officeart/2005/8/layout/process5"/>
    <dgm:cxn modelId="{81AD678C-5691-4F05-9767-3CA2FD435B08}" type="presOf" srcId="{C33A6B80-DE8A-4958-9ECE-08C4FB312907}" destId="{4D62C81A-46DE-40E9-AB45-31D6E5860029}" srcOrd="1" destOrd="0" presId="urn:microsoft.com/office/officeart/2005/8/layout/process5"/>
    <dgm:cxn modelId="{B29C2EAD-8E5F-457E-BC62-9B811CA5F7A7}" type="presOf" srcId="{FAEAC9ED-F344-4420-AD72-20736F62F720}" destId="{E0A769DA-D924-431F-85B1-AC305620D15A}" srcOrd="1" destOrd="0" presId="urn:microsoft.com/office/officeart/2005/8/layout/process5"/>
    <dgm:cxn modelId="{E77F676C-8368-41B0-B7A1-04980E57B023}" type="presOf" srcId="{FAEAC9ED-F344-4420-AD72-20736F62F720}" destId="{28F7B398-C514-48A8-AFBE-43D703BAF016}" srcOrd="0" destOrd="0" presId="urn:microsoft.com/office/officeart/2005/8/layout/process5"/>
    <dgm:cxn modelId="{9D87F7A0-DEDF-4274-BEAC-C6352E4FBD69}" type="presOf" srcId="{364E2698-6A19-4FBF-937F-C5A65C59ACA8}" destId="{EDE7B2FA-2850-448B-AF21-FB06E32339E4}" srcOrd="1" destOrd="0" presId="urn:microsoft.com/office/officeart/2005/8/layout/process5"/>
    <dgm:cxn modelId="{5CBF499B-0787-4454-AB5B-C57EFD650FC2}" srcId="{3FEE7E49-EDF1-456B-9915-1685B6B0D844}" destId="{11C7DF17-3B00-4A65-9B9E-B5C2E32A9BA1}" srcOrd="3" destOrd="0" parTransId="{96AA5F87-A192-449E-B5B5-56EC86C974E4}" sibTransId="{FAEAC9ED-F344-4420-AD72-20736F62F720}"/>
    <dgm:cxn modelId="{43140F1F-32B1-4174-987C-830AA27211FA}" type="presOf" srcId="{B14A2C04-7E4D-438D-BBC7-146AECFDBED6}" destId="{D11CCE5F-C377-4752-A7EB-3F88E4C4BF33}" srcOrd="0" destOrd="0" presId="urn:microsoft.com/office/officeart/2005/8/layout/process5"/>
    <dgm:cxn modelId="{E6557011-9EFA-4BF7-99CB-A20C84DE36C4}" type="presOf" srcId="{0681C2C6-5CAA-48E9-AB81-61634174A8E1}" destId="{E76374DB-79F5-45BD-8D84-4ACA5DFC2BE9}" srcOrd="0" destOrd="0" presId="urn:microsoft.com/office/officeart/2005/8/layout/process5"/>
    <dgm:cxn modelId="{692FEF01-870B-43FD-AC7A-918235F64EEA}" type="presOf" srcId="{33E0CF98-B196-4A2C-B138-C1B066759C04}" destId="{169E702D-5919-46B8-A83A-F0EDECEC500C}" srcOrd="0" destOrd="0" presId="urn:microsoft.com/office/officeart/2005/8/layout/process5"/>
    <dgm:cxn modelId="{0250E95E-81DB-4FAC-BBE3-39F7CA609962}" type="presParOf" srcId="{EE8E2681-DC7E-4519-833E-9236F3AA295B}" destId="{1FFF063F-6DD0-4CFC-B315-9E5F1BAA08E3}" srcOrd="0" destOrd="0" presId="urn:microsoft.com/office/officeart/2005/8/layout/process5"/>
    <dgm:cxn modelId="{A4A473E8-519E-4467-AC98-68803AA1CFA5}" type="presParOf" srcId="{EE8E2681-DC7E-4519-833E-9236F3AA295B}" destId="{C7D5CF8C-8BA2-4601-A20A-DD2330478564}" srcOrd="1" destOrd="0" presId="urn:microsoft.com/office/officeart/2005/8/layout/process5"/>
    <dgm:cxn modelId="{E80182D9-E4BD-41DC-9444-EDB789D5C3D6}" type="presParOf" srcId="{C7D5CF8C-8BA2-4601-A20A-DD2330478564}" destId="{145B8DF0-C6A3-4390-B63C-6690BE5D7A9A}" srcOrd="0" destOrd="0" presId="urn:microsoft.com/office/officeart/2005/8/layout/process5"/>
    <dgm:cxn modelId="{CFD94ACF-BC6F-4D81-A295-22F04F8F2A65}" type="presParOf" srcId="{EE8E2681-DC7E-4519-833E-9236F3AA295B}" destId="{169E702D-5919-46B8-A83A-F0EDECEC500C}" srcOrd="2" destOrd="0" presId="urn:microsoft.com/office/officeart/2005/8/layout/process5"/>
    <dgm:cxn modelId="{9B742E53-224D-462F-86FE-AB48AFE6FD3A}" type="presParOf" srcId="{EE8E2681-DC7E-4519-833E-9236F3AA295B}" destId="{E7DDA32B-997A-4F90-99E2-C1BCF88A325F}" srcOrd="3" destOrd="0" presId="urn:microsoft.com/office/officeart/2005/8/layout/process5"/>
    <dgm:cxn modelId="{77A9BAF4-6EB8-4820-825D-62BD88FCC36B}" type="presParOf" srcId="{E7DDA32B-997A-4F90-99E2-C1BCF88A325F}" destId="{B2D8E211-B2E3-4F52-8D7F-0421B4CBD2EB}" srcOrd="0" destOrd="0" presId="urn:microsoft.com/office/officeart/2005/8/layout/process5"/>
    <dgm:cxn modelId="{96A0C77E-96FC-4305-B401-3131FB18FD5D}" type="presParOf" srcId="{EE8E2681-DC7E-4519-833E-9236F3AA295B}" destId="{D11CCE5F-C377-4752-A7EB-3F88E4C4BF33}" srcOrd="4" destOrd="0" presId="urn:microsoft.com/office/officeart/2005/8/layout/process5"/>
    <dgm:cxn modelId="{447C3458-E862-43C8-A94F-25B68D97B0A7}" type="presParOf" srcId="{EE8E2681-DC7E-4519-833E-9236F3AA295B}" destId="{FB65D910-93AD-416C-8878-5B819D36E1FB}" srcOrd="5" destOrd="0" presId="urn:microsoft.com/office/officeart/2005/8/layout/process5"/>
    <dgm:cxn modelId="{2B8383A9-117A-4A2B-8394-EE8B181D139E}" type="presParOf" srcId="{FB65D910-93AD-416C-8878-5B819D36E1FB}" destId="{4D62C81A-46DE-40E9-AB45-31D6E5860029}" srcOrd="0" destOrd="0" presId="urn:microsoft.com/office/officeart/2005/8/layout/process5"/>
    <dgm:cxn modelId="{33395852-AFC6-4EB4-AAC7-7138105E5B22}" type="presParOf" srcId="{EE8E2681-DC7E-4519-833E-9236F3AA295B}" destId="{721AE51E-7261-4B46-A9D6-D9755F0A41E5}" srcOrd="6" destOrd="0" presId="urn:microsoft.com/office/officeart/2005/8/layout/process5"/>
    <dgm:cxn modelId="{D69178BF-26B4-4146-A54C-B06268E9CA33}" type="presParOf" srcId="{EE8E2681-DC7E-4519-833E-9236F3AA295B}" destId="{28F7B398-C514-48A8-AFBE-43D703BAF016}" srcOrd="7" destOrd="0" presId="urn:microsoft.com/office/officeart/2005/8/layout/process5"/>
    <dgm:cxn modelId="{9218D84D-C175-4738-9B0C-F09BC6330FBA}" type="presParOf" srcId="{28F7B398-C514-48A8-AFBE-43D703BAF016}" destId="{E0A769DA-D924-431F-85B1-AC305620D15A}" srcOrd="0" destOrd="0" presId="urn:microsoft.com/office/officeart/2005/8/layout/process5"/>
    <dgm:cxn modelId="{7911DC68-53E4-43D7-91C3-642FAB4019E2}" type="presParOf" srcId="{EE8E2681-DC7E-4519-833E-9236F3AA295B}" destId="{5AF8560E-D5AA-45A6-9126-359D22F6A293}" srcOrd="8" destOrd="0" presId="urn:microsoft.com/office/officeart/2005/8/layout/process5"/>
    <dgm:cxn modelId="{8F17D18D-CC83-455B-982B-5F2814004DB2}" type="presParOf" srcId="{EE8E2681-DC7E-4519-833E-9236F3AA295B}" destId="{ECE15D18-DEB0-43A1-8EC4-A2D644145521}" srcOrd="9" destOrd="0" presId="urn:microsoft.com/office/officeart/2005/8/layout/process5"/>
    <dgm:cxn modelId="{200F051F-BE5B-4EC7-9E92-57AA45BAF562}" type="presParOf" srcId="{ECE15D18-DEB0-43A1-8EC4-A2D644145521}" destId="{A413B1AF-4ED4-46E7-95DC-0364DDE28EC0}" srcOrd="0" destOrd="0" presId="urn:microsoft.com/office/officeart/2005/8/layout/process5"/>
    <dgm:cxn modelId="{21086680-EDF3-49B1-80CE-B8DCA03E0ECB}" type="presParOf" srcId="{EE8E2681-DC7E-4519-833E-9236F3AA295B}" destId="{026ED404-EFFA-4C31-9D95-8470B84F6FF0}" srcOrd="10" destOrd="0" presId="urn:microsoft.com/office/officeart/2005/8/layout/process5"/>
    <dgm:cxn modelId="{03260636-9D8B-4B21-B58C-3BFCA90B2E60}" type="presParOf" srcId="{EE8E2681-DC7E-4519-833E-9236F3AA295B}" destId="{5A7FB7AC-F2F0-4FD1-BD2B-36611C86376D}" srcOrd="11" destOrd="0" presId="urn:microsoft.com/office/officeart/2005/8/layout/process5"/>
    <dgm:cxn modelId="{DDF0A5D7-C010-49F5-92E0-32AB110ABCB0}" type="presParOf" srcId="{5A7FB7AC-F2F0-4FD1-BD2B-36611C86376D}" destId="{EDE7B2FA-2850-448B-AF21-FB06E32339E4}" srcOrd="0" destOrd="0" presId="urn:microsoft.com/office/officeart/2005/8/layout/process5"/>
    <dgm:cxn modelId="{A0BF0008-7A9A-4CFE-AB31-0D04850B7E07}" type="presParOf" srcId="{EE8E2681-DC7E-4519-833E-9236F3AA295B}" destId="{E76374DB-79F5-45BD-8D84-4ACA5DFC2BE9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6F3C209-7CFE-4F52-9EEF-1B22A4A5A264}" type="doc">
      <dgm:prSet loTypeId="urn:microsoft.com/office/officeart/2005/8/layout/radial1" loCatId="cycle" qsTypeId="urn:microsoft.com/office/officeart/2005/8/quickstyle/3d7" qsCatId="3D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4829C9CF-8798-47B3-B638-854D9A080BBA}">
      <dgm:prSet phldrT="[文本]" custT="1"/>
      <dgm:spPr/>
      <dgm:t>
        <a:bodyPr/>
        <a:lstStyle/>
        <a:p>
          <a:r>
            <a:rPr lang="zh-CN" altLang="en-US" sz="2800" dirty="0" smtClean="0"/>
            <a:t>主要</a:t>
          </a:r>
          <a:r>
            <a:rPr lang="en-US" altLang="zh-CN" sz="2800" dirty="0" smtClean="0"/>
            <a:t/>
          </a:r>
          <a:br>
            <a:rPr lang="en-US" altLang="zh-CN" sz="2800" dirty="0" smtClean="0"/>
          </a:br>
          <a:r>
            <a:rPr lang="zh-CN" altLang="en-US" sz="2800" dirty="0" smtClean="0"/>
            <a:t>功能</a:t>
          </a:r>
          <a:endParaRPr lang="zh-CN" altLang="en-US" sz="2800" dirty="0"/>
        </a:p>
      </dgm:t>
    </dgm:pt>
    <dgm:pt modelId="{B58FF161-1A6F-44F4-85AE-694FD0F25D71}" type="parTrans" cxnId="{BDB51001-F3C9-47DA-A596-47C6A0CF68F3}">
      <dgm:prSet/>
      <dgm:spPr/>
      <dgm:t>
        <a:bodyPr/>
        <a:lstStyle/>
        <a:p>
          <a:endParaRPr lang="zh-CN" altLang="en-US" sz="2400">
            <a:solidFill>
              <a:srgbClr val="C00000"/>
            </a:solidFill>
          </a:endParaRPr>
        </a:p>
      </dgm:t>
    </dgm:pt>
    <dgm:pt modelId="{641026CB-5216-43B9-AFFB-8E755F9E34E6}" type="sibTrans" cxnId="{BDB51001-F3C9-47DA-A596-47C6A0CF68F3}">
      <dgm:prSet/>
      <dgm:spPr/>
      <dgm:t>
        <a:bodyPr/>
        <a:lstStyle/>
        <a:p>
          <a:endParaRPr lang="zh-CN" altLang="en-US" sz="2400">
            <a:solidFill>
              <a:srgbClr val="C00000"/>
            </a:solidFill>
          </a:endParaRPr>
        </a:p>
      </dgm:t>
    </dgm:pt>
    <dgm:pt modelId="{D36A41F6-7168-40D9-87E1-59F5386204CD}">
      <dgm:prSet phldrT="[文本]" custT="1"/>
      <dgm:spPr/>
      <dgm:t>
        <a:bodyPr/>
        <a:lstStyle/>
        <a:p>
          <a:r>
            <a:rPr lang="zh-CN" altLang="en-US" sz="2400" dirty="0" smtClean="0"/>
            <a:t>注册</a:t>
          </a:r>
          <a:endParaRPr lang="zh-CN" altLang="en-US" sz="2400" dirty="0"/>
        </a:p>
      </dgm:t>
    </dgm:pt>
    <dgm:pt modelId="{16C26BF7-4376-45D5-AF09-343F39D48298}" type="parTrans" cxnId="{AE656F41-931D-4207-94E1-40BC690D744A}">
      <dgm:prSet/>
      <dgm:spPr/>
      <dgm:t>
        <a:bodyPr/>
        <a:lstStyle/>
        <a:p>
          <a:endParaRPr lang="zh-CN" altLang="en-US" sz="2400">
            <a:solidFill>
              <a:srgbClr val="C00000"/>
            </a:solidFill>
          </a:endParaRPr>
        </a:p>
      </dgm:t>
    </dgm:pt>
    <dgm:pt modelId="{7434ED56-3FA4-4208-8974-A7B5647D26D5}" type="sibTrans" cxnId="{AE656F41-931D-4207-94E1-40BC690D744A}">
      <dgm:prSet/>
      <dgm:spPr/>
      <dgm:t>
        <a:bodyPr/>
        <a:lstStyle/>
        <a:p>
          <a:endParaRPr lang="zh-CN" altLang="en-US" sz="2400">
            <a:solidFill>
              <a:srgbClr val="C00000"/>
            </a:solidFill>
          </a:endParaRPr>
        </a:p>
      </dgm:t>
    </dgm:pt>
    <dgm:pt modelId="{E45C94B4-787B-467F-B0A1-7E009ACD9510}">
      <dgm:prSet phldrT="[文本]" custT="1"/>
      <dgm:spPr/>
      <dgm:t>
        <a:bodyPr/>
        <a:lstStyle/>
        <a:p>
          <a:r>
            <a:rPr lang="zh-CN" altLang="en-US" sz="2400" dirty="0" smtClean="0"/>
            <a:t>登录</a:t>
          </a:r>
          <a:endParaRPr lang="zh-CN" altLang="en-US" sz="2400" dirty="0"/>
        </a:p>
      </dgm:t>
    </dgm:pt>
    <dgm:pt modelId="{5448D09B-DA30-4819-9C46-CC12856C5C48}" type="parTrans" cxnId="{1A7C7181-D0E3-4F83-BDBA-EA973C5C60B7}">
      <dgm:prSet/>
      <dgm:spPr/>
      <dgm:t>
        <a:bodyPr/>
        <a:lstStyle/>
        <a:p>
          <a:endParaRPr lang="zh-CN" altLang="en-US" sz="2400">
            <a:solidFill>
              <a:srgbClr val="C00000"/>
            </a:solidFill>
          </a:endParaRPr>
        </a:p>
      </dgm:t>
    </dgm:pt>
    <dgm:pt modelId="{9264A82E-EC89-41B2-9868-83499776A8FB}" type="sibTrans" cxnId="{1A7C7181-D0E3-4F83-BDBA-EA973C5C60B7}">
      <dgm:prSet/>
      <dgm:spPr/>
      <dgm:t>
        <a:bodyPr/>
        <a:lstStyle/>
        <a:p>
          <a:endParaRPr lang="zh-CN" altLang="en-US" sz="2400">
            <a:solidFill>
              <a:srgbClr val="C00000"/>
            </a:solidFill>
          </a:endParaRPr>
        </a:p>
      </dgm:t>
    </dgm:pt>
    <dgm:pt modelId="{3E9B7E09-0537-4C14-803D-4BC4A87F2F60}">
      <dgm:prSet phldrT="[文本]" custT="1"/>
      <dgm:spPr/>
      <dgm:t>
        <a:bodyPr/>
        <a:lstStyle/>
        <a:p>
          <a:r>
            <a:rPr lang="zh-CN" altLang="en-US" sz="2400" dirty="0" smtClean="0"/>
            <a:t>发票</a:t>
          </a:r>
          <a:r>
            <a:rPr lang="en-US" altLang="zh-CN" sz="2400" dirty="0" smtClean="0"/>
            <a:t/>
          </a:r>
          <a:br>
            <a:rPr lang="en-US" altLang="zh-CN" sz="2400" dirty="0" smtClean="0"/>
          </a:br>
          <a:r>
            <a:rPr lang="zh-CN" altLang="en-US" sz="2400" dirty="0" smtClean="0"/>
            <a:t>录入</a:t>
          </a:r>
          <a:endParaRPr lang="en-US" altLang="zh-CN" sz="2400" dirty="0" smtClean="0"/>
        </a:p>
      </dgm:t>
    </dgm:pt>
    <dgm:pt modelId="{FB6A7377-4F9C-49AA-9D13-0E5639E8E9D0}" type="parTrans" cxnId="{E4A0246A-C6B7-4468-A5D7-FF1731372E56}">
      <dgm:prSet/>
      <dgm:spPr/>
      <dgm:t>
        <a:bodyPr/>
        <a:lstStyle/>
        <a:p>
          <a:endParaRPr lang="zh-CN" altLang="en-US" sz="2400">
            <a:solidFill>
              <a:srgbClr val="C00000"/>
            </a:solidFill>
          </a:endParaRPr>
        </a:p>
      </dgm:t>
    </dgm:pt>
    <dgm:pt modelId="{B711112F-680E-4474-86EF-91ED6F004F39}" type="sibTrans" cxnId="{E4A0246A-C6B7-4468-A5D7-FF1731372E56}">
      <dgm:prSet/>
      <dgm:spPr/>
      <dgm:t>
        <a:bodyPr/>
        <a:lstStyle/>
        <a:p>
          <a:endParaRPr lang="zh-CN" altLang="en-US" sz="2400">
            <a:solidFill>
              <a:srgbClr val="C00000"/>
            </a:solidFill>
          </a:endParaRPr>
        </a:p>
      </dgm:t>
    </dgm:pt>
    <dgm:pt modelId="{E80510FB-0C4A-4682-812F-B591E6DE6223}">
      <dgm:prSet custT="1"/>
      <dgm:spPr/>
      <dgm:t>
        <a:bodyPr/>
        <a:lstStyle/>
        <a:p>
          <a:r>
            <a:rPr lang="zh-CN" altLang="en-US" sz="2400" dirty="0" smtClean="0"/>
            <a:t>查询</a:t>
          </a:r>
          <a:endParaRPr lang="en-US" altLang="zh-CN" sz="2400" dirty="0" smtClean="0"/>
        </a:p>
      </dgm:t>
    </dgm:pt>
    <dgm:pt modelId="{7FAD79E8-2E1A-4B7D-A98A-E4A0B199C8E6}" type="parTrans" cxnId="{46188AA6-D082-4D2A-B013-7ECFD897A45A}">
      <dgm:prSet/>
      <dgm:spPr/>
      <dgm:t>
        <a:bodyPr/>
        <a:lstStyle/>
        <a:p>
          <a:endParaRPr lang="zh-CN" altLang="en-US" sz="2400">
            <a:solidFill>
              <a:srgbClr val="C00000"/>
            </a:solidFill>
          </a:endParaRPr>
        </a:p>
      </dgm:t>
    </dgm:pt>
    <dgm:pt modelId="{1077A758-2D4A-4816-AF1A-F110CEE5F4EA}" type="sibTrans" cxnId="{46188AA6-D082-4D2A-B013-7ECFD897A45A}">
      <dgm:prSet/>
      <dgm:spPr/>
      <dgm:t>
        <a:bodyPr/>
        <a:lstStyle/>
        <a:p>
          <a:endParaRPr lang="zh-CN" altLang="en-US" sz="2400">
            <a:solidFill>
              <a:srgbClr val="C00000"/>
            </a:solidFill>
          </a:endParaRPr>
        </a:p>
      </dgm:t>
    </dgm:pt>
    <dgm:pt modelId="{1C901909-4BF2-4D0A-BFEE-5E5B0FF0A854}">
      <dgm:prSet custT="1"/>
      <dgm:spPr/>
      <dgm:t>
        <a:bodyPr/>
        <a:lstStyle/>
        <a:p>
          <a:r>
            <a:rPr lang="zh-CN" altLang="en-US" sz="2400" dirty="0" smtClean="0"/>
            <a:t>信息</a:t>
          </a:r>
          <a:r>
            <a:rPr lang="en-US" altLang="zh-CN" sz="2400" dirty="0" smtClean="0"/>
            <a:t/>
          </a:r>
          <a:br>
            <a:rPr lang="en-US" altLang="zh-CN" sz="2400" dirty="0" smtClean="0"/>
          </a:br>
          <a:r>
            <a:rPr lang="zh-CN" altLang="en-US" sz="2400" dirty="0" smtClean="0"/>
            <a:t>变更</a:t>
          </a:r>
          <a:endParaRPr lang="en-US" altLang="zh-CN" sz="2400" dirty="0" smtClean="0"/>
        </a:p>
      </dgm:t>
    </dgm:pt>
    <dgm:pt modelId="{393EAAB8-9E4F-4AAD-A94D-AB6AE4DDADD7}" type="parTrans" cxnId="{65C4BEC5-B5EE-4507-BDCC-0CF817F12A89}">
      <dgm:prSet/>
      <dgm:spPr/>
      <dgm:t>
        <a:bodyPr/>
        <a:lstStyle/>
        <a:p>
          <a:endParaRPr lang="zh-CN" altLang="en-US" sz="2400">
            <a:solidFill>
              <a:srgbClr val="C00000"/>
            </a:solidFill>
          </a:endParaRPr>
        </a:p>
      </dgm:t>
    </dgm:pt>
    <dgm:pt modelId="{89BD6ED8-5808-4ED6-AF8B-9B5595806160}" type="sibTrans" cxnId="{65C4BEC5-B5EE-4507-BDCC-0CF817F12A89}">
      <dgm:prSet/>
      <dgm:spPr/>
      <dgm:t>
        <a:bodyPr/>
        <a:lstStyle/>
        <a:p>
          <a:endParaRPr lang="zh-CN" altLang="en-US" sz="2400">
            <a:solidFill>
              <a:srgbClr val="C00000"/>
            </a:solidFill>
          </a:endParaRPr>
        </a:p>
      </dgm:t>
    </dgm:pt>
    <dgm:pt modelId="{6130FA91-7745-4CE9-B237-D3F8A9BA9879}">
      <dgm:prSet phldrT="[文本]" custT="1"/>
      <dgm:spPr/>
      <dgm:t>
        <a:bodyPr/>
        <a:lstStyle/>
        <a:p>
          <a:r>
            <a:rPr lang="zh-CN" altLang="en-US" sz="2400" dirty="0" smtClean="0"/>
            <a:t>发票开具打印</a:t>
          </a:r>
          <a:endParaRPr lang="en-US" altLang="zh-CN" sz="2400" dirty="0" smtClean="0"/>
        </a:p>
      </dgm:t>
    </dgm:pt>
    <dgm:pt modelId="{73D2E723-AACB-4812-ABE2-BF6D226DE36E}" type="parTrans" cxnId="{D0A38F6A-36B7-402F-BA93-E42723677FEE}">
      <dgm:prSet/>
      <dgm:spPr/>
      <dgm:t>
        <a:bodyPr/>
        <a:lstStyle/>
        <a:p>
          <a:endParaRPr lang="zh-CN" altLang="en-US"/>
        </a:p>
      </dgm:t>
    </dgm:pt>
    <dgm:pt modelId="{632A58B4-6C13-498C-81E0-A8541E4EBE24}" type="sibTrans" cxnId="{D0A38F6A-36B7-402F-BA93-E42723677FEE}">
      <dgm:prSet/>
      <dgm:spPr/>
      <dgm:t>
        <a:bodyPr/>
        <a:lstStyle/>
        <a:p>
          <a:endParaRPr lang="zh-CN" altLang="en-US"/>
        </a:p>
      </dgm:t>
    </dgm:pt>
    <dgm:pt modelId="{9DBB799A-4C81-4A67-AFDA-509D65C39B93}" type="pres">
      <dgm:prSet presAssocID="{B6F3C209-7CFE-4F52-9EEF-1B22A4A5A26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D3155B0-051F-4025-BEE5-89027DF22BC5}" type="pres">
      <dgm:prSet presAssocID="{4829C9CF-8798-47B3-B638-854D9A080BBA}" presName="centerShape" presStyleLbl="node0" presStyleIdx="0" presStyleCnt="1"/>
      <dgm:spPr>
        <a:prstGeom prst="hexagon">
          <a:avLst/>
        </a:prstGeom>
      </dgm:spPr>
      <dgm:t>
        <a:bodyPr/>
        <a:lstStyle/>
        <a:p>
          <a:endParaRPr lang="zh-CN" altLang="en-US"/>
        </a:p>
      </dgm:t>
    </dgm:pt>
    <dgm:pt modelId="{0C92A55B-8662-4A8C-A610-D10C3985C57A}" type="pres">
      <dgm:prSet presAssocID="{16C26BF7-4376-45D5-AF09-343F39D48298}" presName="Name9" presStyleLbl="parChTrans1D2" presStyleIdx="0" presStyleCnt="6"/>
      <dgm:spPr/>
      <dgm:t>
        <a:bodyPr/>
        <a:lstStyle/>
        <a:p>
          <a:endParaRPr lang="zh-CN" altLang="en-US"/>
        </a:p>
      </dgm:t>
    </dgm:pt>
    <dgm:pt modelId="{5154CCFB-BCEC-4741-A7B0-746355A637DE}" type="pres">
      <dgm:prSet presAssocID="{16C26BF7-4376-45D5-AF09-343F39D48298}" presName="connTx" presStyleLbl="parChTrans1D2" presStyleIdx="0" presStyleCnt="6"/>
      <dgm:spPr/>
      <dgm:t>
        <a:bodyPr/>
        <a:lstStyle/>
        <a:p>
          <a:endParaRPr lang="zh-CN" altLang="en-US"/>
        </a:p>
      </dgm:t>
    </dgm:pt>
    <dgm:pt modelId="{0608C48E-0D5B-4689-9943-5003FDE765C1}" type="pres">
      <dgm:prSet presAssocID="{D36A41F6-7168-40D9-87E1-59F5386204CD}" presName="node" presStyleLbl="node1" presStyleIdx="0" presStyleCnt="6" custRadScaleRad="97307" custRadScaleInc="4638">
        <dgm:presLayoutVars>
          <dgm:bulletEnabled val="1"/>
        </dgm:presLayoutVars>
      </dgm:prSet>
      <dgm:spPr>
        <a:prstGeom prst="hexagon">
          <a:avLst/>
        </a:prstGeom>
      </dgm:spPr>
      <dgm:t>
        <a:bodyPr/>
        <a:lstStyle/>
        <a:p>
          <a:endParaRPr lang="zh-CN" altLang="en-US"/>
        </a:p>
      </dgm:t>
    </dgm:pt>
    <dgm:pt modelId="{B42C79EC-58B8-4DD0-9EF2-BC8C9E3946E4}" type="pres">
      <dgm:prSet presAssocID="{5448D09B-DA30-4819-9C46-CC12856C5C48}" presName="Name9" presStyleLbl="parChTrans1D2" presStyleIdx="1" presStyleCnt="6"/>
      <dgm:spPr/>
      <dgm:t>
        <a:bodyPr/>
        <a:lstStyle/>
        <a:p>
          <a:endParaRPr lang="zh-CN" altLang="en-US"/>
        </a:p>
      </dgm:t>
    </dgm:pt>
    <dgm:pt modelId="{A4833682-CEB0-41EC-8540-D23CA5400B52}" type="pres">
      <dgm:prSet presAssocID="{5448D09B-DA30-4819-9C46-CC12856C5C48}" presName="connTx" presStyleLbl="parChTrans1D2" presStyleIdx="1" presStyleCnt="6"/>
      <dgm:spPr/>
      <dgm:t>
        <a:bodyPr/>
        <a:lstStyle/>
        <a:p>
          <a:endParaRPr lang="zh-CN" altLang="en-US"/>
        </a:p>
      </dgm:t>
    </dgm:pt>
    <dgm:pt modelId="{C7A56DF3-4886-4989-AB1A-B1EC0C1927D4}" type="pres">
      <dgm:prSet presAssocID="{E45C94B4-787B-467F-B0A1-7E009ACD9510}" presName="node" presStyleLbl="node1" presStyleIdx="1" presStyleCnt="6">
        <dgm:presLayoutVars>
          <dgm:bulletEnabled val="1"/>
        </dgm:presLayoutVars>
      </dgm:prSet>
      <dgm:spPr>
        <a:prstGeom prst="hexagon">
          <a:avLst/>
        </a:prstGeom>
      </dgm:spPr>
      <dgm:t>
        <a:bodyPr/>
        <a:lstStyle/>
        <a:p>
          <a:endParaRPr lang="zh-CN" altLang="en-US"/>
        </a:p>
      </dgm:t>
    </dgm:pt>
    <dgm:pt modelId="{EA5A00C8-DE6B-4857-926A-71BE855C7502}" type="pres">
      <dgm:prSet presAssocID="{FB6A7377-4F9C-49AA-9D13-0E5639E8E9D0}" presName="Name9" presStyleLbl="parChTrans1D2" presStyleIdx="2" presStyleCnt="6"/>
      <dgm:spPr/>
      <dgm:t>
        <a:bodyPr/>
        <a:lstStyle/>
        <a:p>
          <a:endParaRPr lang="zh-CN" altLang="en-US"/>
        </a:p>
      </dgm:t>
    </dgm:pt>
    <dgm:pt modelId="{475D1F36-4988-48CC-A5E7-B4F343D04F5A}" type="pres">
      <dgm:prSet presAssocID="{FB6A7377-4F9C-49AA-9D13-0E5639E8E9D0}" presName="connTx" presStyleLbl="parChTrans1D2" presStyleIdx="2" presStyleCnt="6"/>
      <dgm:spPr/>
      <dgm:t>
        <a:bodyPr/>
        <a:lstStyle/>
        <a:p>
          <a:endParaRPr lang="zh-CN" altLang="en-US"/>
        </a:p>
      </dgm:t>
    </dgm:pt>
    <dgm:pt modelId="{27591A3B-4E50-46B1-A193-A73D1762D671}" type="pres">
      <dgm:prSet presAssocID="{3E9B7E09-0537-4C14-803D-4BC4A87F2F60}" presName="node" presStyleLbl="node1" presStyleIdx="2" presStyleCnt="6">
        <dgm:presLayoutVars>
          <dgm:bulletEnabled val="1"/>
        </dgm:presLayoutVars>
      </dgm:prSet>
      <dgm:spPr>
        <a:prstGeom prst="hexagon">
          <a:avLst/>
        </a:prstGeom>
      </dgm:spPr>
      <dgm:t>
        <a:bodyPr/>
        <a:lstStyle/>
        <a:p>
          <a:endParaRPr lang="zh-CN" altLang="en-US"/>
        </a:p>
      </dgm:t>
    </dgm:pt>
    <dgm:pt modelId="{F3D24762-671A-48D0-9793-FF68D5F3634D}" type="pres">
      <dgm:prSet presAssocID="{73D2E723-AACB-4812-ABE2-BF6D226DE36E}" presName="Name9" presStyleLbl="parChTrans1D2" presStyleIdx="3" presStyleCnt="6"/>
      <dgm:spPr/>
      <dgm:t>
        <a:bodyPr/>
        <a:lstStyle/>
        <a:p>
          <a:endParaRPr lang="zh-CN" altLang="en-US"/>
        </a:p>
      </dgm:t>
    </dgm:pt>
    <dgm:pt modelId="{9CB053B8-9483-4171-85BB-2386F98AF8D8}" type="pres">
      <dgm:prSet presAssocID="{73D2E723-AACB-4812-ABE2-BF6D226DE36E}" presName="connTx" presStyleLbl="parChTrans1D2" presStyleIdx="3" presStyleCnt="6"/>
      <dgm:spPr/>
      <dgm:t>
        <a:bodyPr/>
        <a:lstStyle/>
        <a:p>
          <a:endParaRPr lang="zh-CN" altLang="en-US"/>
        </a:p>
      </dgm:t>
    </dgm:pt>
    <dgm:pt modelId="{A6571FB6-FD78-4CAA-9753-936E9D7E2906}" type="pres">
      <dgm:prSet presAssocID="{6130FA91-7745-4CE9-B237-D3F8A9BA9879}" presName="node" presStyleLbl="node1" presStyleIdx="3" presStyleCnt="6" custRadScaleRad="97307" custRadScaleInc="4638">
        <dgm:presLayoutVars>
          <dgm:bulletEnabled val="1"/>
        </dgm:presLayoutVars>
      </dgm:prSet>
      <dgm:spPr>
        <a:prstGeom prst="hexagon">
          <a:avLst/>
        </a:prstGeom>
      </dgm:spPr>
      <dgm:t>
        <a:bodyPr/>
        <a:lstStyle/>
        <a:p>
          <a:endParaRPr lang="zh-CN" altLang="en-US"/>
        </a:p>
      </dgm:t>
    </dgm:pt>
    <dgm:pt modelId="{C397FDE8-F652-42D2-ABAE-255A8C710785}" type="pres">
      <dgm:prSet presAssocID="{7FAD79E8-2E1A-4B7D-A98A-E4A0B199C8E6}" presName="Name9" presStyleLbl="parChTrans1D2" presStyleIdx="4" presStyleCnt="6"/>
      <dgm:spPr/>
      <dgm:t>
        <a:bodyPr/>
        <a:lstStyle/>
        <a:p>
          <a:endParaRPr lang="zh-CN" altLang="en-US"/>
        </a:p>
      </dgm:t>
    </dgm:pt>
    <dgm:pt modelId="{2B8D724F-C67A-403E-A8D0-4D14B83909B0}" type="pres">
      <dgm:prSet presAssocID="{7FAD79E8-2E1A-4B7D-A98A-E4A0B199C8E6}" presName="connTx" presStyleLbl="parChTrans1D2" presStyleIdx="4" presStyleCnt="6"/>
      <dgm:spPr/>
      <dgm:t>
        <a:bodyPr/>
        <a:lstStyle/>
        <a:p>
          <a:endParaRPr lang="zh-CN" altLang="en-US"/>
        </a:p>
      </dgm:t>
    </dgm:pt>
    <dgm:pt modelId="{99B7325A-1174-440C-8D35-C11055CCC709}" type="pres">
      <dgm:prSet presAssocID="{E80510FB-0C4A-4682-812F-B591E6DE6223}" presName="node" presStyleLbl="node1" presStyleIdx="4" presStyleCnt="6">
        <dgm:presLayoutVars>
          <dgm:bulletEnabled val="1"/>
        </dgm:presLayoutVars>
      </dgm:prSet>
      <dgm:spPr>
        <a:prstGeom prst="hexagon">
          <a:avLst/>
        </a:prstGeom>
      </dgm:spPr>
      <dgm:t>
        <a:bodyPr/>
        <a:lstStyle/>
        <a:p>
          <a:endParaRPr lang="zh-CN" altLang="en-US"/>
        </a:p>
      </dgm:t>
    </dgm:pt>
    <dgm:pt modelId="{51EBA81F-649D-4261-86CA-5F802C8257CB}" type="pres">
      <dgm:prSet presAssocID="{393EAAB8-9E4F-4AAD-A94D-AB6AE4DDADD7}" presName="Name9" presStyleLbl="parChTrans1D2" presStyleIdx="5" presStyleCnt="6"/>
      <dgm:spPr/>
      <dgm:t>
        <a:bodyPr/>
        <a:lstStyle/>
        <a:p>
          <a:endParaRPr lang="zh-CN" altLang="en-US"/>
        </a:p>
      </dgm:t>
    </dgm:pt>
    <dgm:pt modelId="{027E98CC-48C5-4BE3-8E5D-E2900ADA02F3}" type="pres">
      <dgm:prSet presAssocID="{393EAAB8-9E4F-4AAD-A94D-AB6AE4DDADD7}" presName="connTx" presStyleLbl="parChTrans1D2" presStyleIdx="5" presStyleCnt="6"/>
      <dgm:spPr/>
      <dgm:t>
        <a:bodyPr/>
        <a:lstStyle/>
        <a:p>
          <a:endParaRPr lang="zh-CN" altLang="en-US"/>
        </a:p>
      </dgm:t>
    </dgm:pt>
    <dgm:pt modelId="{E0E7EEA8-052E-413D-A324-E5E4A95EE7E5}" type="pres">
      <dgm:prSet presAssocID="{1C901909-4BF2-4D0A-BFEE-5E5B0FF0A854}" presName="node" presStyleLbl="node1" presStyleIdx="5" presStyleCnt="6" custRadScaleRad="96600" custRadScaleInc="-2324">
        <dgm:presLayoutVars>
          <dgm:bulletEnabled val="1"/>
        </dgm:presLayoutVars>
      </dgm:prSet>
      <dgm:spPr>
        <a:prstGeom prst="hexagon">
          <a:avLst/>
        </a:prstGeom>
      </dgm:spPr>
      <dgm:t>
        <a:bodyPr/>
        <a:lstStyle/>
        <a:p>
          <a:endParaRPr lang="zh-CN" altLang="en-US"/>
        </a:p>
      </dgm:t>
    </dgm:pt>
  </dgm:ptLst>
  <dgm:cxnLst>
    <dgm:cxn modelId="{A9DF8EE3-6F3C-4897-A454-EAD9CF29B8B2}" type="presOf" srcId="{E80510FB-0C4A-4682-812F-B591E6DE6223}" destId="{99B7325A-1174-440C-8D35-C11055CCC709}" srcOrd="0" destOrd="0" presId="urn:microsoft.com/office/officeart/2005/8/layout/radial1"/>
    <dgm:cxn modelId="{206FE9A8-9772-4BBA-B9EC-F3AA4F4D752F}" type="presOf" srcId="{3E9B7E09-0537-4C14-803D-4BC4A87F2F60}" destId="{27591A3B-4E50-46B1-A193-A73D1762D671}" srcOrd="0" destOrd="0" presId="urn:microsoft.com/office/officeart/2005/8/layout/radial1"/>
    <dgm:cxn modelId="{BDB51001-F3C9-47DA-A596-47C6A0CF68F3}" srcId="{B6F3C209-7CFE-4F52-9EEF-1B22A4A5A264}" destId="{4829C9CF-8798-47B3-B638-854D9A080BBA}" srcOrd="0" destOrd="0" parTransId="{B58FF161-1A6F-44F4-85AE-694FD0F25D71}" sibTransId="{641026CB-5216-43B9-AFFB-8E755F9E34E6}"/>
    <dgm:cxn modelId="{0C4A43BF-D55E-4231-8595-D253D9448FD1}" type="presOf" srcId="{FB6A7377-4F9C-49AA-9D13-0E5639E8E9D0}" destId="{475D1F36-4988-48CC-A5E7-B4F343D04F5A}" srcOrd="1" destOrd="0" presId="urn:microsoft.com/office/officeart/2005/8/layout/radial1"/>
    <dgm:cxn modelId="{474B3CC9-6828-4E75-A372-33703B4190F3}" type="presOf" srcId="{393EAAB8-9E4F-4AAD-A94D-AB6AE4DDADD7}" destId="{027E98CC-48C5-4BE3-8E5D-E2900ADA02F3}" srcOrd="1" destOrd="0" presId="urn:microsoft.com/office/officeart/2005/8/layout/radial1"/>
    <dgm:cxn modelId="{D0A38F6A-36B7-402F-BA93-E42723677FEE}" srcId="{4829C9CF-8798-47B3-B638-854D9A080BBA}" destId="{6130FA91-7745-4CE9-B237-D3F8A9BA9879}" srcOrd="3" destOrd="0" parTransId="{73D2E723-AACB-4812-ABE2-BF6D226DE36E}" sibTransId="{632A58B4-6C13-498C-81E0-A8541E4EBE24}"/>
    <dgm:cxn modelId="{D2AB2180-CDF8-4C05-AA5C-977B505354C9}" type="presOf" srcId="{73D2E723-AACB-4812-ABE2-BF6D226DE36E}" destId="{F3D24762-671A-48D0-9793-FF68D5F3634D}" srcOrd="0" destOrd="0" presId="urn:microsoft.com/office/officeart/2005/8/layout/radial1"/>
    <dgm:cxn modelId="{45C5580F-ABBD-41AF-9529-4A94C57F18B1}" type="presOf" srcId="{FB6A7377-4F9C-49AA-9D13-0E5639E8E9D0}" destId="{EA5A00C8-DE6B-4857-926A-71BE855C7502}" srcOrd="0" destOrd="0" presId="urn:microsoft.com/office/officeart/2005/8/layout/radial1"/>
    <dgm:cxn modelId="{90E62154-F7FE-41EF-9B66-A684AFD16519}" type="presOf" srcId="{5448D09B-DA30-4819-9C46-CC12856C5C48}" destId="{A4833682-CEB0-41EC-8540-D23CA5400B52}" srcOrd="1" destOrd="0" presId="urn:microsoft.com/office/officeart/2005/8/layout/radial1"/>
    <dgm:cxn modelId="{1A7C7181-D0E3-4F83-BDBA-EA973C5C60B7}" srcId="{4829C9CF-8798-47B3-B638-854D9A080BBA}" destId="{E45C94B4-787B-467F-B0A1-7E009ACD9510}" srcOrd="1" destOrd="0" parTransId="{5448D09B-DA30-4819-9C46-CC12856C5C48}" sibTransId="{9264A82E-EC89-41B2-9868-83499776A8FB}"/>
    <dgm:cxn modelId="{CA635897-9D84-4D49-970D-7B2789800C69}" type="presOf" srcId="{1C901909-4BF2-4D0A-BFEE-5E5B0FF0A854}" destId="{E0E7EEA8-052E-413D-A324-E5E4A95EE7E5}" srcOrd="0" destOrd="0" presId="urn:microsoft.com/office/officeart/2005/8/layout/radial1"/>
    <dgm:cxn modelId="{A64605ED-8688-4177-BBBC-05D7265C36C1}" type="presOf" srcId="{16C26BF7-4376-45D5-AF09-343F39D48298}" destId="{5154CCFB-BCEC-4741-A7B0-746355A637DE}" srcOrd="1" destOrd="0" presId="urn:microsoft.com/office/officeart/2005/8/layout/radial1"/>
    <dgm:cxn modelId="{AE998129-F239-4597-8D34-F14F17476690}" type="presOf" srcId="{7FAD79E8-2E1A-4B7D-A98A-E4A0B199C8E6}" destId="{C397FDE8-F652-42D2-ABAE-255A8C710785}" srcOrd="0" destOrd="0" presId="urn:microsoft.com/office/officeart/2005/8/layout/radial1"/>
    <dgm:cxn modelId="{E88437BF-2041-4BE5-B3DC-0837ED624215}" type="presOf" srcId="{6130FA91-7745-4CE9-B237-D3F8A9BA9879}" destId="{A6571FB6-FD78-4CAA-9753-936E9D7E2906}" srcOrd="0" destOrd="0" presId="urn:microsoft.com/office/officeart/2005/8/layout/radial1"/>
    <dgm:cxn modelId="{46188AA6-D082-4D2A-B013-7ECFD897A45A}" srcId="{4829C9CF-8798-47B3-B638-854D9A080BBA}" destId="{E80510FB-0C4A-4682-812F-B591E6DE6223}" srcOrd="4" destOrd="0" parTransId="{7FAD79E8-2E1A-4B7D-A98A-E4A0B199C8E6}" sibTransId="{1077A758-2D4A-4816-AF1A-F110CEE5F4EA}"/>
    <dgm:cxn modelId="{E4A0246A-C6B7-4468-A5D7-FF1731372E56}" srcId="{4829C9CF-8798-47B3-B638-854D9A080BBA}" destId="{3E9B7E09-0537-4C14-803D-4BC4A87F2F60}" srcOrd="2" destOrd="0" parTransId="{FB6A7377-4F9C-49AA-9D13-0E5639E8E9D0}" sibTransId="{B711112F-680E-4474-86EF-91ED6F004F39}"/>
    <dgm:cxn modelId="{65C4BEC5-B5EE-4507-BDCC-0CF817F12A89}" srcId="{4829C9CF-8798-47B3-B638-854D9A080BBA}" destId="{1C901909-4BF2-4D0A-BFEE-5E5B0FF0A854}" srcOrd="5" destOrd="0" parTransId="{393EAAB8-9E4F-4AAD-A94D-AB6AE4DDADD7}" sibTransId="{89BD6ED8-5808-4ED6-AF8B-9B5595806160}"/>
    <dgm:cxn modelId="{55E6A133-D7FB-493E-A1B3-9C3FAEE24648}" type="presOf" srcId="{7FAD79E8-2E1A-4B7D-A98A-E4A0B199C8E6}" destId="{2B8D724F-C67A-403E-A8D0-4D14B83909B0}" srcOrd="1" destOrd="0" presId="urn:microsoft.com/office/officeart/2005/8/layout/radial1"/>
    <dgm:cxn modelId="{959DB7CC-04D9-4464-9F41-3E120FB2F186}" type="presOf" srcId="{393EAAB8-9E4F-4AAD-A94D-AB6AE4DDADD7}" destId="{51EBA81F-649D-4261-86CA-5F802C8257CB}" srcOrd="0" destOrd="0" presId="urn:microsoft.com/office/officeart/2005/8/layout/radial1"/>
    <dgm:cxn modelId="{397ACA43-4E56-4A52-9BCE-616A5E3D704B}" type="presOf" srcId="{5448D09B-DA30-4819-9C46-CC12856C5C48}" destId="{B42C79EC-58B8-4DD0-9EF2-BC8C9E3946E4}" srcOrd="0" destOrd="0" presId="urn:microsoft.com/office/officeart/2005/8/layout/radial1"/>
    <dgm:cxn modelId="{99C69199-FE30-469E-8218-C5BD446CF601}" type="presOf" srcId="{4829C9CF-8798-47B3-B638-854D9A080BBA}" destId="{7D3155B0-051F-4025-BEE5-89027DF22BC5}" srcOrd="0" destOrd="0" presId="urn:microsoft.com/office/officeart/2005/8/layout/radial1"/>
    <dgm:cxn modelId="{734DDA51-E31A-4245-9DAC-5E5CBD6D0334}" type="presOf" srcId="{D36A41F6-7168-40D9-87E1-59F5386204CD}" destId="{0608C48E-0D5B-4689-9943-5003FDE765C1}" srcOrd="0" destOrd="0" presId="urn:microsoft.com/office/officeart/2005/8/layout/radial1"/>
    <dgm:cxn modelId="{26C919E9-7530-4938-ACF0-E5FDBEED1868}" type="presOf" srcId="{E45C94B4-787B-467F-B0A1-7E009ACD9510}" destId="{C7A56DF3-4886-4989-AB1A-B1EC0C1927D4}" srcOrd="0" destOrd="0" presId="urn:microsoft.com/office/officeart/2005/8/layout/radial1"/>
    <dgm:cxn modelId="{A2A453DE-7F20-4A73-85CB-05DA39E038E7}" type="presOf" srcId="{B6F3C209-7CFE-4F52-9EEF-1B22A4A5A264}" destId="{9DBB799A-4C81-4A67-AFDA-509D65C39B93}" srcOrd="0" destOrd="0" presId="urn:microsoft.com/office/officeart/2005/8/layout/radial1"/>
    <dgm:cxn modelId="{D204EB75-1701-4235-8E41-8E9954DA824A}" type="presOf" srcId="{73D2E723-AACB-4812-ABE2-BF6D226DE36E}" destId="{9CB053B8-9483-4171-85BB-2386F98AF8D8}" srcOrd="1" destOrd="0" presId="urn:microsoft.com/office/officeart/2005/8/layout/radial1"/>
    <dgm:cxn modelId="{AE656F41-931D-4207-94E1-40BC690D744A}" srcId="{4829C9CF-8798-47B3-B638-854D9A080BBA}" destId="{D36A41F6-7168-40D9-87E1-59F5386204CD}" srcOrd="0" destOrd="0" parTransId="{16C26BF7-4376-45D5-AF09-343F39D48298}" sibTransId="{7434ED56-3FA4-4208-8974-A7B5647D26D5}"/>
    <dgm:cxn modelId="{D2D862AD-7C9F-4578-9B53-999D0497EF3A}" type="presOf" srcId="{16C26BF7-4376-45D5-AF09-343F39D48298}" destId="{0C92A55B-8662-4A8C-A610-D10C3985C57A}" srcOrd="0" destOrd="0" presId="urn:microsoft.com/office/officeart/2005/8/layout/radial1"/>
    <dgm:cxn modelId="{AB306C83-800A-46D9-9465-A5D9416EA884}" type="presParOf" srcId="{9DBB799A-4C81-4A67-AFDA-509D65C39B93}" destId="{7D3155B0-051F-4025-BEE5-89027DF22BC5}" srcOrd="0" destOrd="0" presId="urn:microsoft.com/office/officeart/2005/8/layout/radial1"/>
    <dgm:cxn modelId="{7EA5A19F-8752-4263-AC81-184895DC203D}" type="presParOf" srcId="{9DBB799A-4C81-4A67-AFDA-509D65C39B93}" destId="{0C92A55B-8662-4A8C-A610-D10C3985C57A}" srcOrd="1" destOrd="0" presId="urn:microsoft.com/office/officeart/2005/8/layout/radial1"/>
    <dgm:cxn modelId="{0989419E-4246-40B4-9542-A7E891AEFFBE}" type="presParOf" srcId="{0C92A55B-8662-4A8C-A610-D10C3985C57A}" destId="{5154CCFB-BCEC-4741-A7B0-746355A637DE}" srcOrd="0" destOrd="0" presId="urn:microsoft.com/office/officeart/2005/8/layout/radial1"/>
    <dgm:cxn modelId="{C880D617-2AAF-4999-A729-FFDC15C574B9}" type="presParOf" srcId="{9DBB799A-4C81-4A67-AFDA-509D65C39B93}" destId="{0608C48E-0D5B-4689-9943-5003FDE765C1}" srcOrd="2" destOrd="0" presId="urn:microsoft.com/office/officeart/2005/8/layout/radial1"/>
    <dgm:cxn modelId="{01FE0FCD-2500-4999-8F92-3CD9E7BC1E9E}" type="presParOf" srcId="{9DBB799A-4C81-4A67-AFDA-509D65C39B93}" destId="{B42C79EC-58B8-4DD0-9EF2-BC8C9E3946E4}" srcOrd="3" destOrd="0" presId="urn:microsoft.com/office/officeart/2005/8/layout/radial1"/>
    <dgm:cxn modelId="{FD05EAA9-4299-498A-A3CF-9C56CF033184}" type="presParOf" srcId="{B42C79EC-58B8-4DD0-9EF2-BC8C9E3946E4}" destId="{A4833682-CEB0-41EC-8540-D23CA5400B52}" srcOrd="0" destOrd="0" presId="urn:microsoft.com/office/officeart/2005/8/layout/radial1"/>
    <dgm:cxn modelId="{A8EE3B62-D2AE-4E79-8EC8-BA7D6758CE16}" type="presParOf" srcId="{9DBB799A-4C81-4A67-AFDA-509D65C39B93}" destId="{C7A56DF3-4886-4989-AB1A-B1EC0C1927D4}" srcOrd="4" destOrd="0" presId="urn:microsoft.com/office/officeart/2005/8/layout/radial1"/>
    <dgm:cxn modelId="{1B2D236A-9630-4437-AE8A-959E5069D979}" type="presParOf" srcId="{9DBB799A-4C81-4A67-AFDA-509D65C39B93}" destId="{EA5A00C8-DE6B-4857-926A-71BE855C7502}" srcOrd="5" destOrd="0" presId="urn:microsoft.com/office/officeart/2005/8/layout/radial1"/>
    <dgm:cxn modelId="{4FE16296-155A-4EB6-AB90-9F5CB32E2335}" type="presParOf" srcId="{EA5A00C8-DE6B-4857-926A-71BE855C7502}" destId="{475D1F36-4988-48CC-A5E7-B4F343D04F5A}" srcOrd="0" destOrd="0" presId="urn:microsoft.com/office/officeart/2005/8/layout/radial1"/>
    <dgm:cxn modelId="{660BE1BB-7B94-4A6C-A9A6-9C34849AB1A4}" type="presParOf" srcId="{9DBB799A-4C81-4A67-AFDA-509D65C39B93}" destId="{27591A3B-4E50-46B1-A193-A73D1762D671}" srcOrd="6" destOrd="0" presId="urn:microsoft.com/office/officeart/2005/8/layout/radial1"/>
    <dgm:cxn modelId="{2875F8B1-087B-40B9-AF3B-7375E4125D62}" type="presParOf" srcId="{9DBB799A-4C81-4A67-AFDA-509D65C39B93}" destId="{F3D24762-671A-48D0-9793-FF68D5F3634D}" srcOrd="7" destOrd="0" presId="urn:microsoft.com/office/officeart/2005/8/layout/radial1"/>
    <dgm:cxn modelId="{B6799D6A-E80C-4A86-B422-DDFD185535B6}" type="presParOf" srcId="{F3D24762-671A-48D0-9793-FF68D5F3634D}" destId="{9CB053B8-9483-4171-85BB-2386F98AF8D8}" srcOrd="0" destOrd="0" presId="urn:microsoft.com/office/officeart/2005/8/layout/radial1"/>
    <dgm:cxn modelId="{96D3CB1B-840C-4A10-846E-68AFC87905B1}" type="presParOf" srcId="{9DBB799A-4C81-4A67-AFDA-509D65C39B93}" destId="{A6571FB6-FD78-4CAA-9753-936E9D7E2906}" srcOrd="8" destOrd="0" presId="urn:microsoft.com/office/officeart/2005/8/layout/radial1"/>
    <dgm:cxn modelId="{26705D69-9659-4017-A875-E26A8D367A46}" type="presParOf" srcId="{9DBB799A-4C81-4A67-AFDA-509D65C39B93}" destId="{C397FDE8-F652-42D2-ABAE-255A8C710785}" srcOrd="9" destOrd="0" presId="urn:microsoft.com/office/officeart/2005/8/layout/radial1"/>
    <dgm:cxn modelId="{008FD0C2-7AB4-497B-8825-FA341BBE3C2C}" type="presParOf" srcId="{C397FDE8-F652-42D2-ABAE-255A8C710785}" destId="{2B8D724F-C67A-403E-A8D0-4D14B83909B0}" srcOrd="0" destOrd="0" presId="urn:microsoft.com/office/officeart/2005/8/layout/radial1"/>
    <dgm:cxn modelId="{C17732AC-6A32-4F37-B924-F02E03607184}" type="presParOf" srcId="{9DBB799A-4C81-4A67-AFDA-509D65C39B93}" destId="{99B7325A-1174-440C-8D35-C11055CCC709}" srcOrd="10" destOrd="0" presId="urn:microsoft.com/office/officeart/2005/8/layout/radial1"/>
    <dgm:cxn modelId="{D147F251-E08F-4A94-B85C-6083F69D1445}" type="presParOf" srcId="{9DBB799A-4C81-4A67-AFDA-509D65C39B93}" destId="{51EBA81F-649D-4261-86CA-5F802C8257CB}" srcOrd="11" destOrd="0" presId="urn:microsoft.com/office/officeart/2005/8/layout/radial1"/>
    <dgm:cxn modelId="{D4AB4F53-023E-4A02-A4D1-718DE1D507BE}" type="presParOf" srcId="{51EBA81F-649D-4261-86CA-5F802C8257CB}" destId="{027E98CC-48C5-4BE3-8E5D-E2900ADA02F3}" srcOrd="0" destOrd="0" presId="urn:microsoft.com/office/officeart/2005/8/layout/radial1"/>
    <dgm:cxn modelId="{E9E16299-DF81-488A-81C3-439FE50ACC24}" type="presParOf" srcId="{9DBB799A-4C81-4A67-AFDA-509D65C39B93}" destId="{E0E7EEA8-052E-413D-A324-E5E4A95EE7E5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FEE7E49-EDF1-456B-9915-1685B6B0D844}" type="doc">
      <dgm:prSet loTypeId="urn:microsoft.com/office/officeart/2005/8/layout/process5" loCatId="process" qsTypeId="urn:microsoft.com/office/officeart/2005/8/quickstyle/3d7" qsCatId="3D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33E0CF98-B196-4A2C-B138-C1B066759C04}">
      <dgm:prSet phldrT="[文本]" custT="1"/>
      <dgm:spPr/>
      <dgm:t>
        <a:bodyPr/>
        <a:lstStyle/>
        <a:p>
          <a:r>
            <a:rPr lang="zh-CN" altLang="en-US" sz="3200" dirty="0" smtClean="0"/>
            <a:t>系统登录</a:t>
          </a:r>
          <a:endParaRPr lang="zh-CN" altLang="en-US" sz="3200" dirty="0"/>
        </a:p>
      </dgm:t>
    </dgm:pt>
    <dgm:pt modelId="{AAA6FB43-3E50-4801-AB31-D40A9B0E271A}" type="parTrans" cxnId="{57AA7046-F944-4E5D-BCE9-581E938939B6}">
      <dgm:prSet/>
      <dgm:spPr/>
      <dgm:t>
        <a:bodyPr/>
        <a:lstStyle/>
        <a:p>
          <a:endParaRPr lang="zh-CN" altLang="en-US" sz="2200"/>
        </a:p>
      </dgm:t>
    </dgm:pt>
    <dgm:pt modelId="{537BAE53-978E-4CB3-8316-0896FE20ACD3}" type="sibTrans" cxnId="{57AA7046-F944-4E5D-BCE9-581E938939B6}">
      <dgm:prSet custT="1"/>
      <dgm:spPr/>
      <dgm:t>
        <a:bodyPr/>
        <a:lstStyle/>
        <a:p>
          <a:endParaRPr lang="zh-CN" altLang="en-US" sz="2200"/>
        </a:p>
      </dgm:t>
    </dgm:pt>
    <dgm:pt modelId="{B14A2C04-7E4D-438D-BBC7-146AECFDBED6}">
      <dgm:prSet phldrT="[文本]" custT="1"/>
      <dgm:spPr/>
      <dgm:t>
        <a:bodyPr/>
        <a:lstStyle/>
        <a:p>
          <a:r>
            <a:rPr lang="zh-CN" altLang="en-US" sz="3200" dirty="0" smtClean="0"/>
            <a:t>注册登记</a:t>
          </a:r>
          <a:endParaRPr lang="zh-CN" altLang="en-US" sz="3200" dirty="0"/>
        </a:p>
      </dgm:t>
    </dgm:pt>
    <dgm:pt modelId="{E585B7EB-F2AD-470C-8347-3EF6C3213102}" type="parTrans" cxnId="{FBD82946-6404-4A92-9C02-502C47BC69A8}">
      <dgm:prSet/>
      <dgm:spPr/>
      <dgm:t>
        <a:bodyPr/>
        <a:lstStyle/>
        <a:p>
          <a:endParaRPr lang="zh-CN" altLang="en-US" sz="2200"/>
        </a:p>
      </dgm:t>
    </dgm:pt>
    <dgm:pt modelId="{C33A6B80-DE8A-4958-9ECE-08C4FB312907}" type="sibTrans" cxnId="{FBD82946-6404-4A92-9C02-502C47BC69A8}">
      <dgm:prSet custT="1"/>
      <dgm:spPr/>
      <dgm:t>
        <a:bodyPr/>
        <a:lstStyle/>
        <a:p>
          <a:endParaRPr lang="zh-CN" altLang="en-US" sz="2200"/>
        </a:p>
      </dgm:t>
    </dgm:pt>
    <dgm:pt modelId="{11C7DF17-3B00-4A65-9B9E-B5C2E32A9BA1}">
      <dgm:prSet phldrT="[文本]" custT="1"/>
      <dgm:spPr/>
      <dgm:t>
        <a:bodyPr/>
        <a:lstStyle/>
        <a:p>
          <a:r>
            <a:rPr lang="zh-CN" altLang="en-US" sz="3200" dirty="0" smtClean="0"/>
            <a:t>发票录入</a:t>
          </a:r>
          <a:endParaRPr lang="zh-CN" altLang="en-US" sz="3200" dirty="0"/>
        </a:p>
      </dgm:t>
    </dgm:pt>
    <dgm:pt modelId="{96AA5F87-A192-449E-B5B5-56EC86C974E4}" type="parTrans" cxnId="{5CBF499B-0787-4454-AB5B-C57EFD650FC2}">
      <dgm:prSet/>
      <dgm:spPr/>
      <dgm:t>
        <a:bodyPr/>
        <a:lstStyle/>
        <a:p>
          <a:endParaRPr lang="zh-CN" altLang="en-US" sz="2200"/>
        </a:p>
      </dgm:t>
    </dgm:pt>
    <dgm:pt modelId="{FAEAC9ED-F344-4420-AD72-20736F62F720}" type="sibTrans" cxnId="{5CBF499B-0787-4454-AB5B-C57EFD650FC2}">
      <dgm:prSet custT="1"/>
      <dgm:spPr/>
      <dgm:t>
        <a:bodyPr/>
        <a:lstStyle/>
        <a:p>
          <a:endParaRPr lang="zh-CN" altLang="en-US" sz="2200"/>
        </a:p>
      </dgm:t>
    </dgm:pt>
    <dgm:pt modelId="{952B80F7-82BB-49D4-991F-15F7142CCFED}">
      <dgm:prSet phldrT="[文本]" custT="1"/>
      <dgm:spPr/>
      <dgm:t>
        <a:bodyPr/>
        <a:lstStyle/>
        <a:p>
          <a:r>
            <a:rPr lang="zh-CN" altLang="en-US" sz="3200" dirty="0" smtClean="0"/>
            <a:t>发票填开</a:t>
          </a:r>
          <a:endParaRPr lang="zh-CN" altLang="en-US" sz="3200" dirty="0"/>
        </a:p>
      </dgm:t>
    </dgm:pt>
    <dgm:pt modelId="{423FE603-5BD9-41EF-96AD-02F9FE74B617}" type="parTrans" cxnId="{A067ED40-AB09-47C9-9365-F9C0BAEE6B3E}">
      <dgm:prSet/>
      <dgm:spPr/>
      <dgm:t>
        <a:bodyPr/>
        <a:lstStyle/>
        <a:p>
          <a:endParaRPr lang="zh-CN" altLang="en-US" sz="2200"/>
        </a:p>
      </dgm:t>
    </dgm:pt>
    <dgm:pt modelId="{C6E4EC35-FFD0-4F4E-A9BD-F4BBCB60AAEE}" type="sibTrans" cxnId="{A067ED40-AB09-47C9-9365-F9C0BAEE6B3E}">
      <dgm:prSet custT="1"/>
      <dgm:spPr/>
      <dgm:t>
        <a:bodyPr/>
        <a:lstStyle/>
        <a:p>
          <a:endParaRPr lang="zh-CN" altLang="en-US" sz="2200"/>
        </a:p>
      </dgm:t>
    </dgm:pt>
    <dgm:pt modelId="{4BD9D52D-23E1-4FD3-BC3F-F092C0C60559}">
      <dgm:prSet phldrT="[文本]" custT="1"/>
      <dgm:spPr/>
      <dgm:t>
        <a:bodyPr/>
        <a:lstStyle/>
        <a:p>
          <a:r>
            <a:rPr lang="zh-CN" altLang="en-US" sz="3200" dirty="0" smtClean="0"/>
            <a:t>票源查询</a:t>
          </a:r>
          <a:endParaRPr lang="zh-CN" altLang="en-US" sz="3200" dirty="0"/>
        </a:p>
      </dgm:t>
    </dgm:pt>
    <dgm:pt modelId="{E30B1CED-EC35-45C2-AAF3-50F5C253E879}" type="parTrans" cxnId="{239AF304-FAB3-4060-A064-192C90522EE5}">
      <dgm:prSet/>
      <dgm:spPr/>
      <dgm:t>
        <a:bodyPr/>
        <a:lstStyle/>
        <a:p>
          <a:endParaRPr lang="zh-CN" altLang="en-US" sz="2200"/>
        </a:p>
      </dgm:t>
    </dgm:pt>
    <dgm:pt modelId="{364E2698-6A19-4FBF-937F-C5A65C59ACA8}" type="sibTrans" cxnId="{239AF304-FAB3-4060-A064-192C90522EE5}">
      <dgm:prSet custT="1"/>
      <dgm:spPr/>
      <dgm:t>
        <a:bodyPr/>
        <a:lstStyle/>
        <a:p>
          <a:endParaRPr lang="zh-CN" altLang="en-US" sz="2200"/>
        </a:p>
      </dgm:t>
    </dgm:pt>
    <dgm:pt modelId="{0681C2C6-5CAA-48E9-AB81-61634174A8E1}">
      <dgm:prSet phldrT="[文本]" custT="1"/>
      <dgm:spPr/>
      <dgm:t>
        <a:bodyPr/>
        <a:lstStyle/>
        <a:p>
          <a:r>
            <a:rPr lang="zh-CN" altLang="en-US" sz="3200" dirty="0" smtClean="0"/>
            <a:t>信息更新</a:t>
          </a:r>
          <a:endParaRPr lang="zh-CN" altLang="en-US" sz="3200" dirty="0"/>
        </a:p>
      </dgm:t>
    </dgm:pt>
    <dgm:pt modelId="{549044B7-2F1C-4460-A25D-AA98C7E68796}" type="parTrans" cxnId="{B60776E4-57CB-476C-A073-6CBD842FF719}">
      <dgm:prSet/>
      <dgm:spPr/>
      <dgm:t>
        <a:bodyPr/>
        <a:lstStyle/>
        <a:p>
          <a:endParaRPr lang="zh-CN" altLang="en-US" sz="2200"/>
        </a:p>
      </dgm:t>
    </dgm:pt>
    <dgm:pt modelId="{ECD7F1E8-95F5-42BE-B5BF-7A7B182511E7}" type="sibTrans" cxnId="{B60776E4-57CB-476C-A073-6CBD842FF719}">
      <dgm:prSet/>
      <dgm:spPr/>
      <dgm:t>
        <a:bodyPr/>
        <a:lstStyle/>
        <a:p>
          <a:endParaRPr lang="zh-CN" altLang="en-US" sz="2200"/>
        </a:p>
      </dgm:t>
    </dgm:pt>
    <dgm:pt modelId="{003E41CA-CCD0-43B9-9708-6F7610451CA6}">
      <dgm:prSet phldrT="[文本]" custT="1"/>
      <dgm:spPr/>
      <dgm:t>
        <a:bodyPr/>
        <a:lstStyle/>
        <a:p>
          <a:r>
            <a:rPr lang="zh-CN" altLang="en-US" sz="3200" dirty="0" smtClean="0"/>
            <a:t>系统安装</a:t>
          </a:r>
          <a:endParaRPr lang="zh-CN" altLang="en-US" sz="3200" dirty="0"/>
        </a:p>
      </dgm:t>
    </dgm:pt>
    <dgm:pt modelId="{704B642D-CD79-4313-8D67-79E654381AE8}" type="parTrans" cxnId="{FECC3F56-6998-4325-9438-FF220F725799}">
      <dgm:prSet/>
      <dgm:spPr/>
      <dgm:t>
        <a:bodyPr/>
        <a:lstStyle/>
        <a:p>
          <a:endParaRPr lang="zh-CN" altLang="en-US"/>
        </a:p>
      </dgm:t>
    </dgm:pt>
    <dgm:pt modelId="{6CB6273E-24C6-45F3-B9D3-B98D2F2954B1}" type="sibTrans" cxnId="{FECC3F56-6998-4325-9438-FF220F725799}">
      <dgm:prSet/>
      <dgm:spPr/>
      <dgm:t>
        <a:bodyPr/>
        <a:lstStyle/>
        <a:p>
          <a:endParaRPr lang="zh-CN" altLang="en-US"/>
        </a:p>
      </dgm:t>
    </dgm:pt>
    <dgm:pt modelId="{EE8E2681-DC7E-4519-833E-9236F3AA295B}" type="pres">
      <dgm:prSet presAssocID="{3FEE7E49-EDF1-456B-9915-1685B6B0D84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FFF063F-6DD0-4CFC-B315-9E5F1BAA08E3}" type="pres">
      <dgm:prSet presAssocID="{003E41CA-CCD0-43B9-9708-6F7610451CA6}" presName="node" presStyleLbl="node1" presStyleIdx="0" presStyleCnt="7" custLinFactNeighborX="3034" custLinFactNeighborY="-56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D5CF8C-8BA2-4601-A20A-DD2330478564}" type="pres">
      <dgm:prSet presAssocID="{6CB6273E-24C6-45F3-B9D3-B98D2F2954B1}" presName="sibTrans" presStyleLbl="sibTrans2D1" presStyleIdx="0" presStyleCnt="6"/>
      <dgm:spPr/>
      <dgm:t>
        <a:bodyPr/>
        <a:lstStyle/>
        <a:p>
          <a:endParaRPr lang="zh-CN" altLang="en-US"/>
        </a:p>
      </dgm:t>
    </dgm:pt>
    <dgm:pt modelId="{145B8DF0-C6A3-4390-B63C-6690BE5D7A9A}" type="pres">
      <dgm:prSet presAssocID="{6CB6273E-24C6-45F3-B9D3-B98D2F2954B1}" presName="connectorText" presStyleLbl="sibTrans2D1" presStyleIdx="0" presStyleCnt="6"/>
      <dgm:spPr/>
      <dgm:t>
        <a:bodyPr/>
        <a:lstStyle/>
        <a:p>
          <a:endParaRPr lang="zh-CN" altLang="en-US"/>
        </a:p>
      </dgm:t>
    </dgm:pt>
    <dgm:pt modelId="{169E702D-5919-46B8-A83A-F0EDECEC500C}" type="pres">
      <dgm:prSet presAssocID="{33E0CF98-B196-4A2C-B138-C1B066759C04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DDA32B-997A-4F90-99E2-C1BCF88A325F}" type="pres">
      <dgm:prSet presAssocID="{537BAE53-978E-4CB3-8316-0896FE20ACD3}" presName="sibTrans" presStyleLbl="sibTrans2D1" presStyleIdx="1" presStyleCnt="6"/>
      <dgm:spPr/>
      <dgm:t>
        <a:bodyPr/>
        <a:lstStyle/>
        <a:p>
          <a:endParaRPr lang="zh-CN" altLang="en-US"/>
        </a:p>
      </dgm:t>
    </dgm:pt>
    <dgm:pt modelId="{B2D8E211-B2E3-4F52-8D7F-0421B4CBD2EB}" type="pres">
      <dgm:prSet presAssocID="{537BAE53-978E-4CB3-8316-0896FE20ACD3}" presName="connectorText" presStyleLbl="sibTrans2D1" presStyleIdx="1" presStyleCnt="6"/>
      <dgm:spPr/>
      <dgm:t>
        <a:bodyPr/>
        <a:lstStyle/>
        <a:p>
          <a:endParaRPr lang="zh-CN" altLang="en-US"/>
        </a:p>
      </dgm:t>
    </dgm:pt>
    <dgm:pt modelId="{D11CCE5F-C377-4752-A7EB-3F88E4C4BF33}" type="pres">
      <dgm:prSet presAssocID="{B14A2C04-7E4D-438D-BBC7-146AECFDBED6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65D910-93AD-416C-8878-5B819D36E1FB}" type="pres">
      <dgm:prSet presAssocID="{C33A6B80-DE8A-4958-9ECE-08C4FB312907}" presName="sibTrans" presStyleLbl="sibTrans2D1" presStyleIdx="2" presStyleCnt="6"/>
      <dgm:spPr/>
      <dgm:t>
        <a:bodyPr/>
        <a:lstStyle/>
        <a:p>
          <a:endParaRPr lang="zh-CN" altLang="en-US"/>
        </a:p>
      </dgm:t>
    </dgm:pt>
    <dgm:pt modelId="{4D62C81A-46DE-40E9-AB45-31D6E5860029}" type="pres">
      <dgm:prSet presAssocID="{C33A6B80-DE8A-4958-9ECE-08C4FB312907}" presName="connectorText" presStyleLbl="sibTrans2D1" presStyleIdx="2" presStyleCnt="6"/>
      <dgm:spPr/>
      <dgm:t>
        <a:bodyPr/>
        <a:lstStyle/>
        <a:p>
          <a:endParaRPr lang="zh-CN" altLang="en-US"/>
        </a:p>
      </dgm:t>
    </dgm:pt>
    <dgm:pt modelId="{721AE51E-7261-4B46-A9D6-D9755F0A41E5}" type="pres">
      <dgm:prSet presAssocID="{11C7DF17-3B00-4A65-9B9E-B5C2E32A9BA1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F7B398-C514-48A8-AFBE-43D703BAF016}" type="pres">
      <dgm:prSet presAssocID="{FAEAC9ED-F344-4420-AD72-20736F62F720}" presName="sibTrans" presStyleLbl="sibTrans2D1" presStyleIdx="3" presStyleCnt="6"/>
      <dgm:spPr/>
      <dgm:t>
        <a:bodyPr/>
        <a:lstStyle/>
        <a:p>
          <a:endParaRPr lang="zh-CN" altLang="en-US"/>
        </a:p>
      </dgm:t>
    </dgm:pt>
    <dgm:pt modelId="{E0A769DA-D924-431F-85B1-AC305620D15A}" type="pres">
      <dgm:prSet presAssocID="{FAEAC9ED-F344-4420-AD72-20736F62F720}" presName="connectorText" presStyleLbl="sibTrans2D1" presStyleIdx="3" presStyleCnt="6"/>
      <dgm:spPr/>
      <dgm:t>
        <a:bodyPr/>
        <a:lstStyle/>
        <a:p>
          <a:endParaRPr lang="zh-CN" altLang="en-US"/>
        </a:p>
      </dgm:t>
    </dgm:pt>
    <dgm:pt modelId="{5AF8560E-D5AA-45A6-9126-359D22F6A293}" type="pres">
      <dgm:prSet presAssocID="{952B80F7-82BB-49D4-991F-15F7142CCFED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E15D18-DEB0-43A1-8EC4-A2D644145521}" type="pres">
      <dgm:prSet presAssocID="{C6E4EC35-FFD0-4F4E-A9BD-F4BBCB60AAEE}" presName="sibTrans" presStyleLbl="sibTrans2D1" presStyleIdx="4" presStyleCnt="6"/>
      <dgm:spPr/>
      <dgm:t>
        <a:bodyPr/>
        <a:lstStyle/>
        <a:p>
          <a:endParaRPr lang="zh-CN" altLang="en-US"/>
        </a:p>
      </dgm:t>
    </dgm:pt>
    <dgm:pt modelId="{A413B1AF-4ED4-46E7-95DC-0364DDE28EC0}" type="pres">
      <dgm:prSet presAssocID="{C6E4EC35-FFD0-4F4E-A9BD-F4BBCB60AAEE}" presName="connectorText" presStyleLbl="sibTrans2D1" presStyleIdx="4" presStyleCnt="6"/>
      <dgm:spPr/>
      <dgm:t>
        <a:bodyPr/>
        <a:lstStyle/>
        <a:p>
          <a:endParaRPr lang="zh-CN" altLang="en-US"/>
        </a:p>
      </dgm:t>
    </dgm:pt>
    <dgm:pt modelId="{026ED404-EFFA-4C31-9D95-8470B84F6FF0}" type="pres">
      <dgm:prSet presAssocID="{4BD9D52D-23E1-4FD3-BC3F-F092C0C60559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7FB7AC-F2F0-4FD1-BD2B-36611C86376D}" type="pres">
      <dgm:prSet presAssocID="{364E2698-6A19-4FBF-937F-C5A65C59ACA8}" presName="sibTrans" presStyleLbl="sibTrans2D1" presStyleIdx="5" presStyleCnt="6"/>
      <dgm:spPr/>
      <dgm:t>
        <a:bodyPr/>
        <a:lstStyle/>
        <a:p>
          <a:endParaRPr lang="zh-CN" altLang="en-US"/>
        </a:p>
      </dgm:t>
    </dgm:pt>
    <dgm:pt modelId="{EDE7B2FA-2850-448B-AF21-FB06E32339E4}" type="pres">
      <dgm:prSet presAssocID="{364E2698-6A19-4FBF-937F-C5A65C59ACA8}" presName="connectorText" presStyleLbl="sibTrans2D1" presStyleIdx="5" presStyleCnt="6"/>
      <dgm:spPr/>
      <dgm:t>
        <a:bodyPr/>
        <a:lstStyle/>
        <a:p>
          <a:endParaRPr lang="zh-CN" altLang="en-US"/>
        </a:p>
      </dgm:t>
    </dgm:pt>
    <dgm:pt modelId="{E76374DB-79F5-45BD-8D84-4ACA5DFC2BE9}" type="pres">
      <dgm:prSet presAssocID="{0681C2C6-5CAA-48E9-AB81-61634174A8E1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4E51912-1636-4D93-ADB5-A8B3ADED6431}" type="presOf" srcId="{C6E4EC35-FFD0-4F4E-A9BD-F4BBCB60AAEE}" destId="{ECE15D18-DEB0-43A1-8EC4-A2D644145521}" srcOrd="0" destOrd="0" presId="urn:microsoft.com/office/officeart/2005/8/layout/process5"/>
    <dgm:cxn modelId="{CC11993A-1AB2-4FD6-BF79-7DB236D95E96}" type="presOf" srcId="{C33A6B80-DE8A-4958-9ECE-08C4FB312907}" destId="{FB65D910-93AD-416C-8878-5B819D36E1FB}" srcOrd="0" destOrd="0" presId="urn:microsoft.com/office/officeart/2005/8/layout/process5"/>
    <dgm:cxn modelId="{5C27B145-4B09-47CE-AF62-A5846A31E879}" type="presOf" srcId="{0681C2C6-5CAA-48E9-AB81-61634174A8E1}" destId="{E76374DB-79F5-45BD-8D84-4ACA5DFC2BE9}" srcOrd="0" destOrd="0" presId="urn:microsoft.com/office/officeart/2005/8/layout/process5"/>
    <dgm:cxn modelId="{A1FA98FA-B828-4C3B-81E3-B7FB1E032323}" type="presOf" srcId="{3FEE7E49-EDF1-456B-9915-1685B6B0D844}" destId="{EE8E2681-DC7E-4519-833E-9236F3AA295B}" srcOrd="0" destOrd="0" presId="urn:microsoft.com/office/officeart/2005/8/layout/process5"/>
    <dgm:cxn modelId="{E48F3470-03BA-4E28-BE0E-C0DB6C28D62F}" type="presOf" srcId="{4BD9D52D-23E1-4FD3-BC3F-F092C0C60559}" destId="{026ED404-EFFA-4C31-9D95-8470B84F6FF0}" srcOrd="0" destOrd="0" presId="urn:microsoft.com/office/officeart/2005/8/layout/process5"/>
    <dgm:cxn modelId="{239AF304-FAB3-4060-A064-192C90522EE5}" srcId="{3FEE7E49-EDF1-456B-9915-1685B6B0D844}" destId="{4BD9D52D-23E1-4FD3-BC3F-F092C0C60559}" srcOrd="5" destOrd="0" parTransId="{E30B1CED-EC35-45C2-AAF3-50F5C253E879}" sibTransId="{364E2698-6A19-4FBF-937F-C5A65C59ACA8}"/>
    <dgm:cxn modelId="{B60776E4-57CB-476C-A073-6CBD842FF719}" srcId="{3FEE7E49-EDF1-456B-9915-1685B6B0D844}" destId="{0681C2C6-5CAA-48E9-AB81-61634174A8E1}" srcOrd="6" destOrd="0" parTransId="{549044B7-2F1C-4460-A25D-AA98C7E68796}" sibTransId="{ECD7F1E8-95F5-42BE-B5BF-7A7B182511E7}"/>
    <dgm:cxn modelId="{57AA7046-F944-4E5D-BCE9-581E938939B6}" srcId="{3FEE7E49-EDF1-456B-9915-1685B6B0D844}" destId="{33E0CF98-B196-4A2C-B138-C1B066759C04}" srcOrd="1" destOrd="0" parTransId="{AAA6FB43-3E50-4801-AB31-D40A9B0E271A}" sibTransId="{537BAE53-978E-4CB3-8316-0896FE20ACD3}"/>
    <dgm:cxn modelId="{9F7C5A31-FFEB-42DF-A9B9-50B5D81AE641}" type="presOf" srcId="{537BAE53-978E-4CB3-8316-0896FE20ACD3}" destId="{E7DDA32B-997A-4F90-99E2-C1BCF88A325F}" srcOrd="0" destOrd="0" presId="urn:microsoft.com/office/officeart/2005/8/layout/process5"/>
    <dgm:cxn modelId="{FB0E3D33-C6E7-41B0-8A5E-5C0516526B4C}" type="presOf" srcId="{364E2698-6A19-4FBF-937F-C5A65C59ACA8}" destId="{EDE7B2FA-2850-448B-AF21-FB06E32339E4}" srcOrd="1" destOrd="0" presId="urn:microsoft.com/office/officeart/2005/8/layout/process5"/>
    <dgm:cxn modelId="{4570F2F0-C312-42B7-B62F-E158979B5760}" type="presOf" srcId="{FAEAC9ED-F344-4420-AD72-20736F62F720}" destId="{E0A769DA-D924-431F-85B1-AC305620D15A}" srcOrd="1" destOrd="0" presId="urn:microsoft.com/office/officeart/2005/8/layout/process5"/>
    <dgm:cxn modelId="{FBD82946-6404-4A92-9C02-502C47BC69A8}" srcId="{3FEE7E49-EDF1-456B-9915-1685B6B0D844}" destId="{B14A2C04-7E4D-438D-BBC7-146AECFDBED6}" srcOrd="2" destOrd="0" parTransId="{E585B7EB-F2AD-470C-8347-3EF6C3213102}" sibTransId="{C33A6B80-DE8A-4958-9ECE-08C4FB312907}"/>
    <dgm:cxn modelId="{4761CFCD-F70E-446C-94CF-7CC7B79D3EA1}" type="presOf" srcId="{364E2698-6A19-4FBF-937F-C5A65C59ACA8}" destId="{5A7FB7AC-F2F0-4FD1-BD2B-36611C86376D}" srcOrd="0" destOrd="0" presId="urn:microsoft.com/office/officeart/2005/8/layout/process5"/>
    <dgm:cxn modelId="{4FE52CF3-DF1F-4C42-AFD6-9506FF573D71}" type="presOf" srcId="{952B80F7-82BB-49D4-991F-15F7142CCFED}" destId="{5AF8560E-D5AA-45A6-9126-359D22F6A293}" srcOrd="0" destOrd="0" presId="urn:microsoft.com/office/officeart/2005/8/layout/process5"/>
    <dgm:cxn modelId="{FECC3F56-6998-4325-9438-FF220F725799}" srcId="{3FEE7E49-EDF1-456B-9915-1685B6B0D844}" destId="{003E41CA-CCD0-43B9-9708-6F7610451CA6}" srcOrd="0" destOrd="0" parTransId="{704B642D-CD79-4313-8D67-79E654381AE8}" sibTransId="{6CB6273E-24C6-45F3-B9D3-B98D2F2954B1}"/>
    <dgm:cxn modelId="{FB032F1B-F871-47C2-A8C8-C3176427B822}" type="presOf" srcId="{11C7DF17-3B00-4A65-9B9E-B5C2E32A9BA1}" destId="{721AE51E-7261-4B46-A9D6-D9755F0A41E5}" srcOrd="0" destOrd="0" presId="urn:microsoft.com/office/officeart/2005/8/layout/process5"/>
    <dgm:cxn modelId="{A067ED40-AB09-47C9-9365-F9C0BAEE6B3E}" srcId="{3FEE7E49-EDF1-456B-9915-1685B6B0D844}" destId="{952B80F7-82BB-49D4-991F-15F7142CCFED}" srcOrd="4" destOrd="0" parTransId="{423FE603-5BD9-41EF-96AD-02F9FE74B617}" sibTransId="{C6E4EC35-FFD0-4F4E-A9BD-F4BBCB60AAEE}"/>
    <dgm:cxn modelId="{A2F5E4FC-855D-45B5-BAD4-78D3168DE74F}" type="presOf" srcId="{C33A6B80-DE8A-4958-9ECE-08C4FB312907}" destId="{4D62C81A-46DE-40E9-AB45-31D6E5860029}" srcOrd="1" destOrd="0" presId="urn:microsoft.com/office/officeart/2005/8/layout/process5"/>
    <dgm:cxn modelId="{FDE64F95-DA43-4ECC-8F4D-1604BA872F94}" type="presOf" srcId="{C6E4EC35-FFD0-4F4E-A9BD-F4BBCB60AAEE}" destId="{A413B1AF-4ED4-46E7-95DC-0364DDE28EC0}" srcOrd="1" destOrd="0" presId="urn:microsoft.com/office/officeart/2005/8/layout/process5"/>
    <dgm:cxn modelId="{E9F6D0FB-D4F4-408E-8A6E-3D3BF1B742D8}" type="presOf" srcId="{537BAE53-978E-4CB3-8316-0896FE20ACD3}" destId="{B2D8E211-B2E3-4F52-8D7F-0421B4CBD2EB}" srcOrd="1" destOrd="0" presId="urn:microsoft.com/office/officeart/2005/8/layout/process5"/>
    <dgm:cxn modelId="{771F39DB-5826-4A60-B1D4-6047438234E9}" type="presOf" srcId="{003E41CA-CCD0-43B9-9708-6F7610451CA6}" destId="{1FFF063F-6DD0-4CFC-B315-9E5F1BAA08E3}" srcOrd="0" destOrd="0" presId="urn:microsoft.com/office/officeart/2005/8/layout/process5"/>
    <dgm:cxn modelId="{837999AB-9B99-424B-BB4C-0310CB0D27E8}" type="presOf" srcId="{33E0CF98-B196-4A2C-B138-C1B066759C04}" destId="{169E702D-5919-46B8-A83A-F0EDECEC500C}" srcOrd="0" destOrd="0" presId="urn:microsoft.com/office/officeart/2005/8/layout/process5"/>
    <dgm:cxn modelId="{FFA4920D-F718-4D9C-8C7F-6C7B7329AA0E}" type="presOf" srcId="{B14A2C04-7E4D-438D-BBC7-146AECFDBED6}" destId="{D11CCE5F-C377-4752-A7EB-3F88E4C4BF33}" srcOrd="0" destOrd="0" presId="urn:microsoft.com/office/officeart/2005/8/layout/process5"/>
    <dgm:cxn modelId="{BB8D3AC4-A150-4CE6-83AE-73930EEDEFA9}" type="presOf" srcId="{FAEAC9ED-F344-4420-AD72-20736F62F720}" destId="{28F7B398-C514-48A8-AFBE-43D703BAF016}" srcOrd="0" destOrd="0" presId="urn:microsoft.com/office/officeart/2005/8/layout/process5"/>
    <dgm:cxn modelId="{5CBF499B-0787-4454-AB5B-C57EFD650FC2}" srcId="{3FEE7E49-EDF1-456B-9915-1685B6B0D844}" destId="{11C7DF17-3B00-4A65-9B9E-B5C2E32A9BA1}" srcOrd="3" destOrd="0" parTransId="{96AA5F87-A192-449E-B5B5-56EC86C974E4}" sibTransId="{FAEAC9ED-F344-4420-AD72-20736F62F720}"/>
    <dgm:cxn modelId="{B5100215-7663-4AE9-A3DF-F941518652A8}" type="presOf" srcId="{6CB6273E-24C6-45F3-B9D3-B98D2F2954B1}" destId="{C7D5CF8C-8BA2-4601-A20A-DD2330478564}" srcOrd="0" destOrd="0" presId="urn:microsoft.com/office/officeart/2005/8/layout/process5"/>
    <dgm:cxn modelId="{448DAFC6-B805-4B99-BBE5-E1B81CDA11F9}" type="presOf" srcId="{6CB6273E-24C6-45F3-B9D3-B98D2F2954B1}" destId="{145B8DF0-C6A3-4390-B63C-6690BE5D7A9A}" srcOrd="1" destOrd="0" presId="urn:microsoft.com/office/officeart/2005/8/layout/process5"/>
    <dgm:cxn modelId="{99470D4A-2DE5-49A3-869C-4DD2D1D00529}" type="presParOf" srcId="{EE8E2681-DC7E-4519-833E-9236F3AA295B}" destId="{1FFF063F-6DD0-4CFC-B315-9E5F1BAA08E3}" srcOrd="0" destOrd="0" presId="urn:microsoft.com/office/officeart/2005/8/layout/process5"/>
    <dgm:cxn modelId="{6EE7E384-73BF-46ED-855B-C118E0982ED5}" type="presParOf" srcId="{EE8E2681-DC7E-4519-833E-9236F3AA295B}" destId="{C7D5CF8C-8BA2-4601-A20A-DD2330478564}" srcOrd="1" destOrd="0" presId="urn:microsoft.com/office/officeart/2005/8/layout/process5"/>
    <dgm:cxn modelId="{49974643-2E1D-4402-8E40-C633869E917D}" type="presParOf" srcId="{C7D5CF8C-8BA2-4601-A20A-DD2330478564}" destId="{145B8DF0-C6A3-4390-B63C-6690BE5D7A9A}" srcOrd="0" destOrd="0" presId="urn:microsoft.com/office/officeart/2005/8/layout/process5"/>
    <dgm:cxn modelId="{D7B73469-7BDC-4821-85E6-8531147C2373}" type="presParOf" srcId="{EE8E2681-DC7E-4519-833E-9236F3AA295B}" destId="{169E702D-5919-46B8-A83A-F0EDECEC500C}" srcOrd="2" destOrd="0" presId="urn:microsoft.com/office/officeart/2005/8/layout/process5"/>
    <dgm:cxn modelId="{6AD362B3-064F-4C5B-B0D9-37789AED0C5A}" type="presParOf" srcId="{EE8E2681-DC7E-4519-833E-9236F3AA295B}" destId="{E7DDA32B-997A-4F90-99E2-C1BCF88A325F}" srcOrd="3" destOrd="0" presId="urn:microsoft.com/office/officeart/2005/8/layout/process5"/>
    <dgm:cxn modelId="{3E59E2D3-2E26-4E9C-A180-F7A5DDF27884}" type="presParOf" srcId="{E7DDA32B-997A-4F90-99E2-C1BCF88A325F}" destId="{B2D8E211-B2E3-4F52-8D7F-0421B4CBD2EB}" srcOrd="0" destOrd="0" presId="urn:microsoft.com/office/officeart/2005/8/layout/process5"/>
    <dgm:cxn modelId="{81B74723-FA6E-4312-9DD4-4CD365C37496}" type="presParOf" srcId="{EE8E2681-DC7E-4519-833E-9236F3AA295B}" destId="{D11CCE5F-C377-4752-A7EB-3F88E4C4BF33}" srcOrd="4" destOrd="0" presId="urn:microsoft.com/office/officeart/2005/8/layout/process5"/>
    <dgm:cxn modelId="{B5E3024B-C3C5-4244-AEAD-B4069A0E67CB}" type="presParOf" srcId="{EE8E2681-DC7E-4519-833E-9236F3AA295B}" destId="{FB65D910-93AD-416C-8878-5B819D36E1FB}" srcOrd="5" destOrd="0" presId="urn:microsoft.com/office/officeart/2005/8/layout/process5"/>
    <dgm:cxn modelId="{A4B16320-19F0-4A3F-A671-8D99727F51F6}" type="presParOf" srcId="{FB65D910-93AD-416C-8878-5B819D36E1FB}" destId="{4D62C81A-46DE-40E9-AB45-31D6E5860029}" srcOrd="0" destOrd="0" presId="urn:microsoft.com/office/officeart/2005/8/layout/process5"/>
    <dgm:cxn modelId="{897F576F-1D81-4E89-97E6-3A0110C72B3B}" type="presParOf" srcId="{EE8E2681-DC7E-4519-833E-9236F3AA295B}" destId="{721AE51E-7261-4B46-A9D6-D9755F0A41E5}" srcOrd="6" destOrd="0" presId="urn:microsoft.com/office/officeart/2005/8/layout/process5"/>
    <dgm:cxn modelId="{0C3FE49D-B6FB-4215-9F85-757EB38DB502}" type="presParOf" srcId="{EE8E2681-DC7E-4519-833E-9236F3AA295B}" destId="{28F7B398-C514-48A8-AFBE-43D703BAF016}" srcOrd="7" destOrd="0" presId="urn:microsoft.com/office/officeart/2005/8/layout/process5"/>
    <dgm:cxn modelId="{7FBE05A6-9E95-4907-9EBD-ADC8CC51918D}" type="presParOf" srcId="{28F7B398-C514-48A8-AFBE-43D703BAF016}" destId="{E0A769DA-D924-431F-85B1-AC305620D15A}" srcOrd="0" destOrd="0" presId="urn:microsoft.com/office/officeart/2005/8/layout/process5"/>
    <dgm:cxn modelId="{C7553D96-FD40-4230-8B0C-70A73A7A34BA}" type="presParOf" srcId="{EE8E2681-DC7E-4519-833E-9236F3AA295B}" destId="{5AF8560E-D5AA-45A6-9126-359D22F6A293}" srcOrd="8" destOrd="0" presId="urn:microsoft.com/office/officeart/2005/8/layout/process5"/>
    <dgm:cxn modelId="{449610C0-D7F3-4872-A320-239A2A24E6E8}" type="presParOf" srcId="{EE8E2681-DC7E-4519-833E-9236F3AA295B}" destId="{ECE15D18-DEB0-43A1-8EC4-A2D644145521}" srcOrd="9" destOrd="0" presId="urn:microsoft.com/office/officeart/2005/8/layout/process5"/>
    <dgm:cxn modelId="{E4B18A68-3F87-4085-B8FD-847FD202DDF2}" type="presParOf" srcId="{ECE15D18-DEB0-43A1-8EC4-A2D644145521}" destId="{A413B1AF-4ED4-46E7-95DC-0364DDE28EC0}" srcOrd="0" destOrd="0" presId="urn:microsoft.com/office/officeart/2005/8/layout/process5"/>
    <dgm:cxn modelId="{062C6402-3F69-465A-8879-CAE4909EB7B5}" type="presParOf" srcId="{EE8E2681-DC7E-4519-833E-9236F3AA295B}" destId="{026ED404-EFFA-4C31-9D95-8470B84F6FF0}" srcOrd="10" destOrd="0" presId="urn:microsoft.com/office/officeart/2005/8/layout/process5"/>
    <dgm:cxn modelId="{C1F992F9-AC85-4292-80B1-BF7D49DFF1DD}" type="presParOf" srcId="{EE8E2681-DC7E-4519-833E-9236F3AA295B}" destId="{5A7FB7AC-F2F0-4FD1-BD2B-36611C86376D}" srcOrd="11" destOrd="0" presId="urn:microsoft.com/office/officeart/2005/8/layout/process5"/>
    <dgm:cxn modelId="{FBB71030-B7F6-4C72-86C0-23668028D85B}" type="presParOf" srcId="{5A7FB7AC-F2F0-4FD1-BD2B-36611C86376D}" destId="{EDE7B2FA-2850-448B-AF21-FB06E32339E4}" srcOrd="0" destOrd="0" presId="urn:microsoft.com/office/officeart/2005/8/layout/process5"/>
    <dgm:cxn modelId="{036A97DC-AB88-41DD-97FD-84BD8379ABB4}" type="presParOf" srcId="{EE8E2681-DC7E-4519-833E-9236F3AA295B}" destId="{E76374DB-79F5-45BD-8D84-4ACA5DFC2BE9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FEE7E49-EDF1-456B-9915-1685B6B0D844}" type="doc">
      <dgm:prSet loTypeId="urn:microsoft.com/office/officeart/2005/8/layout/process5" loCatId="process" qsTypeId="urn:microsoft.com/office/officeart/2005/8/quickstyle/3d7" qsCatId="3D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33E0CF98-B196-4A2C-B138-C1B066759C04}">
      <dgm:prSet phldrT="[文本]" custT="1"/>
      <dgm:spPr/>
      <dgm:t>
        <a:bodyPr/>
        <a:lstStyle/>
        <a:p>
          <a:r>
            <a:rPr lang="zh-CN" altLang="en-US" sz="3200" dirty="0" smtClean="0"/>
            <a:t>登记注册</a:t>
          </a:r>
          <a:endParaRPr lang="zh-CN" altLang="en-US" sz="3200" dirty="0"/>
        </a:p>
      </dgm:t>
    </dgm:pt>
    <dgm:pt modelId="{AAA6FB43-3E50-4801-AB31-D40A9B0E271A}" type="parTrans" cxnId="{57AA7046-F944-4E5D-BCE9-581E938939B6}">
      <dgm:prSet/>
      <dgm:spPr/>
      <dgm:t>
        <a:bodyPr/>
        <a:lstStyle/>
        <a:p>
          <a:endParaRPr lang="zh-CN" altLang="en-US" sz="2200"/>
        </a:p>
      </dgm:t>
    </dgm:pt>
    <dgm:pt modelId="{537BAE53-978E-4CB3-8316-0896FE20ACD3}" type="sibTrans" cxnId="{57AA7046-F944-4E5D-BCE9-581E938939B6}">
      <dgm:prSet custT="1"/>
      <dgm:spPr/>
      <dgm:t>
        <a:bodyPr/>
        <a:lstStyle/>
        <a:p>
          <a:endParaRPr lang="zh-CN" altLang="en-US" sz="2200"/>
        </a:p>
      </dgm:t>
    </dgm:pt>
    <dgm:pt modelId="{B14A2C04-7E4D-438D-BBC7-146AECFDBED6}">
      <dgm:prSet phldrT="[文本]" custT="1"/>
      <dgm:spPr/>
      <dgm:t>
        <a:bodyPr/>
        <a:lstStyle/>
        <a:p>
          <a:r>
            <a:rPr lang="zh-CN" altLang="en-US" sz="3200" dirty="0" smtClean="0"/>
            <a:t>登录</a:t>
          </a:r>
          <a:endParaRPr lang="zh-CN" altLang="en-US" sz="3200" dirty="0"/>
        </a:p>
      </dgm:t>
    </dgm:pt>
    <dgm:pt modelId="{E585B7EB-F2AD-470C-8347-3EF6C3213102}" type="parTrans" cxnId="{FBD82946-6404-4A92-9C02-502C47BC69A8}">
      <dgm:prSet/>
      <dgm:spPr/>
      <dgm:t>
        <a:bodyPr/>
        <a:lstStyle/>
        <a:p>
          <a:endParaRPr lang="zh-CN" altLang="en-US" sz="2200"/>
        </a:p>
      </dgm:t>
    </dgm:pt>
    <dgm:pt modelId="{C33A6B80-DE8A-4958-9ECE-08C4FB312907}" type="sibTrans" cxnId="{FBD82946-6404-4A92-9C02-502C47BC69A8}">
      <dgm:prSet custT="1"/>
      <dgm:spPr/>
      <dgm:t>
        <a:bodyPr/>
        <a:lstStyle/>
        <a:p>
          <a:endParaRPr lang="zh-CN" altLang="en-US" sz="2200"/>
        </a:p>
      </dgm:t>
    </dgm:pt>
    <dgm:pt modelId="{11C7DF17-3B00-4A65-9B9E-B5C2E32A9BA1}">
      <dgm:prSet phldrT="[文本]" custT="1"/>
      <dgm:spPr/>
      <dgm:t>
        <a:bodyPr/>
        <a:lstStyle/>
        <a:p>
          <a:r>
            <a:rPr lang="zh-CN" altLang="en-US" sz="3200" dirty="0" smtClean="0"/>
            <a:t>发票录入</a:t>
          </a:r>
          <a:endParaRPr lang="zh-CN" altLang="en-US" sz="3200" dirty="0"/>
        </a:p>
      </dgm:t>
    </dgm:pt>
    <dgm:pt modelId="{96AA5F87-A192-449E-B5B5-56EC86C974E4}" type="parTrans" cxnId="{5CBF499B-0787-4454-AB5B-C57EFD650FC2}">
      <dgm:prSet/>
      <dgm:spPr/>
      <dgm:t>
        <a:bodyPr/>
        <a:lstStyle/>
        <a:p>
          <a:endParaRPr lang="zh-CN" altLang="en-US" sz="2200"/>
        </a:p>
      </dgm:t>
    </dgm:pt>
    <dgm:pt modelId="{FAEAC9ED-F344-4420-AD72-20736F62F720}" type="sibTrans" cxnId="{5CBF499B-0787-4454-AB5B-C57EFD650FC2}">
      <dgm:prSet custT="1"/>
      <dgm:spPr/>
      <dgm:t>
        <a:bodyPr/>
        <a:lstStyle/>
        <a:p>
          <a:endParaRPr lang="zh-CN" altLang="en-US" sz="2200"/>
        </a:p>
      </dgm:t>
    </dgm:pt>
    <dgm:pt modelId="{952B80F7-82BB-49D4-991F-15F7142CCFED}">
      <dgm:prSet phldrT="[文本]" custT="1"/>
      <dgm:spPr/>
      <dgm:t>
        <a:bodyPr/>
        <a:lstStyle/>
        <a:p>
          <a:r>
            <a:rPr lang="zh-CN" altLang="en-US" sz="3200" dirty="0" smtClean="0"/>
            <a:t>发票填开</a:t>
          </a:r>
          <a:endParaRPr lang="zh-CN" altLang="en-US" sz="3200" dirty="0"/>
        </a:p>
      </dgm:t>
    </dgm:pt>
    <dgm:pt modelId="{423FE603-5BD9-41EF-96AD-02F9FE74B617}" type="parTrans" cxnId="{A067ED40-AB09-47C9-9365-F9C0BAEE6B3E}">
      <dgm:prSet/>
      <dgm:spPr/>
      <dgm:t>
        <a:bodyPr/>
        <a:lstStyle/>
        <a:p>
          <a:endParaRPr lang="zh-CN" altLang="en-US" sz="2200"/>
        </a:p>
      </dgm:t>
    </dgm:pt>
    <dgm:pt modelId="{C6E4EC35-FFD0-4F4E-A9BD-F4BBCB60AAEE}" type="sibTrans" cxnId="{A067ED40-AB09-47C9-9365-F9C0BAEE6B3E}">
      <dgm:prSet custT="1"/>
      <dgm:spPr/>
      <dgm:t>
        <a:bodyPr/>
        <a:lstStyle/>
        <a:p>
          <a:endParaRPr lang="zh-CN" altLang="en-US" sz="2200"/>
        </a:p>
      </dgm:t>
    </dgm:pt>
    <dgm:pt modelId="{4BD9D52D-23E1-4FD3-BC3F-F092C0C60559}">
      <dgm:prSet phldrT="[文本]" custT="1"/>
      <dgm:spPr/>
      <dgm:t>
        <a:bodyPr/>
        <a:lstStyle/>
        <a:p>
          <a:r>
            <a:rPr lang="zh-CN" altLang="en-US" sz="3200" dirty="0" smtClean="0"/>
            <a:t>票源查询</a:t>
          </a:r>
          <a:endParaRPr lang="zh-CN" altLang="en-US" sz="3200" dirty="0"/>
        </a:p>
      </dgm:t>
    </dgm:pt>
    <dgm:pt modelId="{E30B1CED-EC35-45C2-AAF3-50F5C253E879}" type="parTrans" cxnId="{239AF304-FAB3-4060-A064-192C90522EE5}">
      <dgm:prSet/>
      <dgm:spPr/>
      <dgm:t>
        <a:bodyPr/>
        <a:lstStyle/>
        <a:p>
          <a:endParaRPr lang="zh-CN" altLang="en-US" sz="2200"/>
        </a:p>
      </dgm:t>
    </dgm:pt>
    <dgm:pt modelId="{364E2698-6A19-4FBF-937F-C5A65C59ACA8}" type="sibTrans" cxnId="{239AF304-FAB3-4060-A064-192C90522EE5}">
      <dgm:prSet custT="1"/>
      <dgm:spPr/>
      <dgm:t>
        <a:bodyPr/>
        <a:lstStyle/>
        <a:p>
          <a:endParaRPr lang="zh-CN" altLang="en-US" sz="2200"/>
        </a:p>
      </dgm:t>
    </dgm:pt>
    <dgm:pt modelId="{0681C2C6-5CAA-48E9-AB81-61634174A8E1}">
      <dgm:prSet phldrT="[文本]" custT="1"/>
      <dgm:spPr/>
      <dgm:t>
        <a:bodyPr/>
        <a:lstStyle/>
        <a:p>
          <a:r>
            <a:rPr lang="zh-CN" altLang="en-US" sz="3200" dirty="0" smtClean="0"/>
            <a:t>信息更新</a:t>
          </a:r>
          <a:endParaRPr lang="zh-CN" altLang="en-US" sz="3200" dirty="0"/>
        </a:p>
      </dgm:t>
    </dgm:pt>
    <dgm:pt modelId="{549044B7-2F1C-4460-A25D-AA98C7E68796}" type="parTrans" cxnId="{B60776E4-57CB-476C-A073-6CBD842FF719}">
      <dgm:prSet/>
      <dgm:spPr/>
      <dgm:t>
        <a:bodyPr/>
        <a:lstStyle/>
        <a:p>
          <a:endParaRPr lang="zh-CN" altLang="en-US" sz="2200"/>
        </a:p>
      </dgm:t>
    </dgm:pt>
    <dgm:pt modelId="{ECD7F1E8-95F5-42BE-B5BF-7A7B182511E7}" type="sibTrans" cxnId="{B60776E4-57CB-476C-A073-6CBD842FF719}">
      <dgm:prSet/>
      <dgm:spPr/>
      <dgm:t>
        <a:bodyPr/>
        <a:lstStyle/>
        <a:p>
          <a:endParaRPr lang="zh-CN" altLang="en-US" sz="2200"/>
        </a:p>
      </dgm:t>
    </dgm:pt>
    <dgm:pt modelId="{003E41CA-CCD0-43B9-9708-6F7610451CA6}">
      <dgm:prSet phldrT="[文本]" custT="1"/>
      <dgm:spPr/>
      <dgm:t>
        <a:bodyPr/>
        <a:lstStyle/>
        <a:p>
          <a:r>
            <a:rPr lang="zh-CN" altLang="en-US" sz="3200" dirty="0" smtClean="0"/>
            <a:t>系统安装</a:t>
          </a:r>
          <a:endParaRPr lang="zh-CN" altLang="en-US" sz="3200" dirty="0"/>
        </a:p>
      </dgm:t>
    </dgm:pt>
    <dgm:pt modelId="{704B642D-CD79-4313-8D67-79E654381AE8}" type="parTrans" cxnId="{FECC3F56-6998-4325-9438-FF220F725799}">
      <dgm:prSet/>
      <dgm:spPr/>
      <dgm:t>
        <a:bodyPr/>
        <a:lstStyle/>
        <a:p>
          <a:endParaRPr lang="zh-CN" altLang="en-US"/>
        </a:p>
      </dgm:t>
    </dgm:pt>
    <dgm:pt modelId="{6CB6273E-24C6-45F3-B9D3-B98D2F2954B1}" type="sibTrans" cxnId="{FECC3F56-6998-4325-9438-FF220F725799}">
      <dgm:prSet/>
      <dgm:spPr/>
      <dgm:t>
        <a:bodyPr/>
        <a:lstStyle/>
        <a:p>
          <a:endParaRPr lang="zh-CN" altLang="en-US"/>
        </a:p>
      </dgm:t>
    </dgm:pt>
    <dgm:pt modelId="{EE8E2681-DC7E-4519-833E-9236F3AA295B}" type="pres">
      <dgm:prSet presAssocID="{3FEE7E49-EDF1-456B-9915-1685B6B0D84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FFF063F-6DD0-4CFC-B315-9E5F1BAA08E3}" type="pres">
      <dgm:prSet presAssocID="{003E41CA-CCD0-43B9-9708-6F7610451CA6}" presName="node" presStyleLbl="node1" presStyleIdx="0" presStyleCnt="7" custLinFactNeighborX="3034" custLinFactNeighborY="-56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D5CF8C-8BA2-4601-A20A-DD2330478564}" type="pres">
      <dgm:prSet presAssocID="{6CB6273E-24C6-45F3-B9D3-B98D2F2954B1}" presName="sibTrans" presStyleLbl="sibTrans2D1" presStyleIdx="0" presStyleCnt="6"/>
      <dgm:spPr/>
      <dgm:t>
        <a:bodyPr/>
        <a:lstStyle/>
        <a:p>
          <a:endParaRPr lang="zh-CN" altLang="en-US"/>
        </a:p>
      </dgm:t>
    </dgm:pt>
    <dgm:pt modelId="{145B8DF0-C6A3-4390-B63C-6690BE5D7A9A}" type="pres">
      <dgm:prSet presAssocID="{6CB6273E-24C6-45F3-B9D3-B98D2F2954B1}" presName="connectorText" presStyleLbl="sibTrans2D1" presStyleIdx="0" presStyleCnt="6"/>
      <dgm:spPr/>
      <dgm:t>
        <a:bodyPr/>
        <a:lstStyle/>
        <a:p>
          <a:endParaRPr lang="zh-CN" altLang="en-US"/>
        </a:p>
      </dgm:t>
    </dgm:pt>
    <dgm:pt modelId="{169E702D-5919-46B8-A83A-F0EDECEC500C}" type="pres">
      <dgm:prSet presAssocID="{33E0CF98-B196-4A2C-B138-C1B066759C04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DDA32B-997A-4F90-99E2-C1BCF88A325F}" type="pres">
      <dgm:prSet presAssocID="{537BAE53-978E-4CB3-8316-0896FE20ACD3}" presName="sibTrans" presStyleLbl="sibTrans2D1" presStyleIdx="1" presStyleCnt="6"/>
      <dgm:spPr/>
      <dgm:t>
        <a:bodyPr/>
        <a:lstStyle/>
        <a:p>
          <a:endParaRPr lang="zh-CN" altLang="en-US"/>
        </a:p>
      </dgm:t>
    </dgm:pt>
    <dgm:pt modelId="{B2D8E211-B2E3-4F52-8D7F-0421B4CBD2EB}" type="pres">
      <dgm:prSet presAssocID="{537BAE53-978E-4CB3-8316-0896FE20ACD3}" presName="connectorText" presStyleLbl="sibTrans2D1" presStyleIdx="1" presStyleCnt="6"/>
      <dgm:spPr/>
      <dgm:t>
        <a:bodyPr/>
        <a:lstStyle/>
        <a:p>
          <a:endParaRPr lang="zh-CN" altLang="en-US"/>
        </a:p>
      </dgm:t>
    </dgm:pt>
    <dgm:pt modelId="{D11CCE5F-C377-4752-A7EB-3F88E4C4BF33}" type="pres">
      <dgm:prSet presAssocID="{B14A2C04-7E4D-438D-BBC7-146AECFDBED6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65D910-93AD-416C-8878-5B819D36E1FB}" type="pres">
      <dgm:prSet presAssocID="{C33A6B80-DE8A-4958-9ECE-08C4FB312907}" presName="sibTrans" presStyleLbl="sibTrans2D1" presStyleIdx="2" presStyleCnt="6"/>
      <dgm:spPr/>
      <dgm:t>
        <a:bodyPr/>
        <a:lstStyle/>
        <a:p>
          <a:endParaRPr lang="zh-CN" altLang="en-US"/>
        </a:p>
      </dgm:t>
    </dgm:pt>
    <dgm:pt modelId="{4D62C81A-46DE-40E9-AB45-31D6E5860029}" type="pres">
      <dgm:prSet presAssocID="{C33A6B80-DE8A-4958-9ECE-08C4FB312907}" presName="connectorText" presStyleLbl="sibTrans2D1" presStyleIdx="2" presStyleCnt="6"/>
      <dgm:spPr/>
      <dgm:t>
        <a:bodyPr/>
        <a:lstStyle/>
        <a:p>
          <a:endParaRPr lang="zh-CN" altLang="en-US"/>
        </a:p>
      </dgm:t>
    </dgm:pt>
    <dgm:pt modelId="{721AE51E-7261-4B46-A9D6-D9755F0A41E5}" type="pres">
      <dgm:prSet presAssocID="{11C7DF17-3B00-4A65-9B9E-B5C2E32A9BA1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F7B398-C514-48A8-AFBE-43D703BAF016}" type="pres">
      <dgm:prSet presAssocID="{FAEAC9ED-F344-4420-AD72-20736F62F720}" presName="sibTrans" presStyleLbl="sibTrans2D1" presStyleIdx="3" presStyleCnt="6"/>
      <dgm:spPr/>
      <dgm:t>
        <a:bodyPr/>
        <a:lstStyle/>
        <a:p>
          <a:endParaRPr lang="zh-CN" altLang="en-US"/>
        </a:p>
      </dgm:t>
    </dgm:pt>
    <dgm:pt modelId="{E0A769DA-D924-431F-85B1-AC305620D15A}" type="pres">
      <dgm:prSet presAssocID="{FAEAC9ED-F344-4420-AD72-20736F62F720}" presName="connectorText" presStyleLbl="sibTrans2D1" presStyleIdx="3" presStyleCnt="6"/>
      <dgm:spPr/>
      <dgm:t>
        <a:bodyPr/>
        <a:lstStyle/>
        <a:p>
          <a:endParaRPr lang="zh-CN" altLang="en-US"/>
        </a:p>
      </dgm:t>
    </dgm:pt>
    <dgm:pt modelId="{5AF8560E-D5AA-45A6-9126-359D22F6A293}" type="pres">
      <dgm:prSet presAssocID="{952B80F7-82BB-49D4-991F-15F7142CCFED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E15D18-DEB0-43A1-8EC4-A2D644145521}" type="pres">
      <dgm:prSet presAssocID="{C6E4EC35-FFD0-4F4E-A9BD-F4BBCB60AAEE}" presName="sibTrans" presStyleLbl="sibTrans2D1" presStyleIdx="4" presStyleCnt="6"/>
      <dgm:spPr/>
      <dgm:t>
        <a:bodyPr/>
        <a:lstStyle/>
        <a:p>
          <a:endParaRPr lang="zh-CN" altLang="en-US"/>
        </a:p>
      </dgm:t>
    </dgm:pt>
    <dgm:pt modelId="{A413B1AF-4ED4-46E7-95DC-0364DDE28EC0}" type="pres">
      <dgm:prSet presAssocID="{C6E4EC35-FFD0-4F4E-A9BD-F4BBCB60AAEE}" presName="connectorText" presStyleLbl="sibTrans2D1" presStyleIdx="4" presStyleCnt="6"/>
      <dgm:spPr/>
      <dgm:t>
        <a:bodyPr/>
        <a:lstStyle/>
        <a:p>
          <a:endParaRPr lang="zh-CN" altLang="en-US"/>
        </a:p>
      </dgm:t>
    </dgm:pt>
    <dgm:pt modelId="{026ED404-EFFA-4C31-9D95-8470B84F6FF0}" type="pres">
      <dgm:prSet presAssocID="{4BD9D52D-23E1-4FD3-BC3F-F092C0C60559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7FB7AC-F2F0-4FD1-BD2B-36611C86376D}" type="pres">
      <dgm:prSet presAssocID="{364E2698-6A19-4FBF-937F-C5A65C59ACA8}" presName="sibTrans" presStyleLbl="sibTrans2D1" presStyleIdx="5" presStyleCnt="6"/>
      <dgm:spPr/>
      <dgm:t>
        <a:bodyPr/>
        <a:lstStyle/>
        <a:p>
          <a:endParaRPr lang="zh-CN" altLang="en-US"/>
        </a:p>
      </dgm:t>
    </dgm:pt>
    <dgm:pt modelId="{EDE7B2FA-2850-448B-AF21-FB06E32339E4}" type="pres">
      <dgm:prSet presAssocID="{364E2698-6A19-4FBF-937F-C5A65C59ACA8}" presName="connectorText" presStyleLbl="sibTrans2D1" presStyleIdx="5" presStyleCnt="6"/>
      <dgm:spPr/>
      <dgm:t>
        <a:bodyPr/>
        <a:lstStyle/>
        <a:p>
          <a:endParaRPr lang="zh-CN" altLang="en-US"/>
        </a:p>
      </dgm:t>
    </dgm:pt>
    <dgm:pt modelId="{E76374DB-79F5-45BD-8D84-4ACA5DFC2BE9}" type="pres">
      <dgm:prSet presAssocID="{0681C2C6-5CAA-48E9-AB81-61634174A8E1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7CFF785-A1B6-4669-933F-5966B65C8675}" type="presOf" srcId="{003E41CA-CCD0-43B9-9708-6F7610451CA6}" destId="{1FFF063F-6DD0-4CFC-B315-9E5F1BAA08E3}" srcOrd="0" destOrd="0" presId="urn:microsoft.com/office/officeart/2005/8/layout/process5"/>
    <dgm:cxn modelId="{98532737-E1DE-42A6-BACE-38D5E5710BEB}" type="presOf" srcId="{364E2698-6A19-4FBF-937F-C5A65C59ACA8}" destId="{EDE7B2FA-2850-448B-AF21-FB06E32339E4}" srcOrd="1" destOrd="0" presId="urn:microsoft.com/office/officeart/2005/8/layout/process5"/>
    <dgm:cxn modelId="{7B025057-ED7C-494A-9E03-466FEDB13817}" type="presOf" srcId="{B14A2C04-7E4D-438D-BBC7-146AECFDBED6}" destId="{D11CCE5F-C377-4752-A7EB-3F88E4C4BF33}" srcOrd="0" destOrd="0" presId="urn:microsoft.com/office/officeart/2005/8/layout/process5"/>
    <dgm:cxn modelId="{BF4A7C40-3C73-4029-963C-A55804BD4F6D}" type="presOf" srcId="{537BAE53-978E-4CB3-8316-0896FE20ACD3}" destId="{B2D8E211-B2E3-4F52-8D7F-0421B4CBD2EB}" srcOrd="1" destOrd="0" presId="urn:microsoft.com/office/officeart/2005/8/layout/process5"/>
    <dgm:cxn modelId="{BFCA6EBA-6A7E-42EE-A42D-5969EE3B3271}" type="presOf" srcId="{0681C2C6-5CAA-48E9-AB81-61634174A8E1}" destId="{E76374DB-79F5-45BD-8D84-4ACA5DFC2BE9}" srcOrd="0" destOrd="0" presId="urn:microsoft.com/office/officeart/2005/8/layout/process5"/>
    <dgm:cxn modelId="{239AF304-FAB3-4060-A064-192C90522EE5}" srcId="{3FEE7E49-EDF1-456B-9915-1685B6B0D844}" destId="{4BD9D52D-23E1-4FD3-BC3F-F092C0C60559}" srcOrd="5" destOrd="0" parTransId="{E30B1CED-EC35-45C2-AAF3-50F5C253E879}" sibTransId="{364E2698-6A19-4FBF-937F-C5A65C59ACA8}"/>
    <dgm:cxn modelId="{B60776E4-57CB-476C-A073-6CBD842FF719}" srcId="{3FEE7E49-EDF1-456B-9915-1685B6B0D844}" destId="{0681C2C6-5CAA-48E9-AB81-61634174A8E1}" srcOrd="6" destOrd="0" parTransId="{549044B7-2F1C-4460-A25D-AA98C7E68796}" sibTransId="{ECD7F1E8-95F5-42BE-B5BF-7A7B182511E7}"/>
    <dgm:cxn modelId="{57AA7046-F944-4E5D-BCE9-581E938939B6}" srcId="{3FEE7E49-EDF1-456B-9915-1685B6B0D844}" destId="{33E0CF98-B196-4A2C-B138-C1B066759C04}" srcOrd="1" destOrd="0" parTransId="{AAA6FB43-3E50-4801-AB31-D40A9B0E271A}" sibTransId="{537BAE53-978E-4CB3-8316-0896FE20ACD3}"/>
    <dgm:cxn modelId="{431685C5-2554-4ADC-9263-607C927B2B34}" type="presOf" srcId="{4BD9D52D-23E1-4FD3-BC3F-F092C0C60559}" destId="{026ED404-EFFA-4C31-9D95-8470B84F6FF0}" srcOrd="0" destOrd="0" presId="urn:microsoft.com/office/officeart/2005/8/layout/process5"/>
    <dgm:cxn modelId="{14764EB4-8602-4EBA-9098-FFDF13D4F678}" type="presOf" srcId="{952B80F7-82BB-49D4-991F-15F7142CCFED}" destId="{5AF8560E-D5AA-45A6-9126-359D22F6A293}" srcOrd="0" destOrd="0" presId="urn:microsoft.com/office/officeart/2005/8/layout/process5"/>
    <dgm:cxn modelId="{FBD82946-6404-4A92-9C02-502C47BC69A8}" srcId="{3FEE7E49-EDF1-456B-9915-1685B6B0D844}" destId="{B14A2C04-7E4D-438D-BBC7-146AECFDBED6}" srcOrd="2" destOrd="0" parTransId="{E585B7EB-F2AD-470C-8347-3EF6C3213102}" sibTransId="{C33A6B80-DE8A-4958-9ECE-08C4FB312907}"/>
    <dgm:cxn modelId="{FBA12F79-CC62-4F16-A638-196F3D4103D6}" type="presOf" srcId="{11C7DF17-3B00-4A65-9B9E-B5C2E32A9BA1}" destId="{721AE51E-7261-4B46-A9D6-D9755F0A41E5}" srcOrd="0" destOrd="0" presId="urn:microsoft.com/office/officeart/2005/8/layout/process5"/>
    <dgm:cxn modelId="{3FA8D570-16F8-4E8A-9713-81C0935B8A4E}" type="presOf" srcId="{3FEE7E49-EDF1-456B-9915-1685B6B0D844}" destId="{EE8E2681-DC7E-4519-833E-9236F3AA295B}" srcOrd="0" destOrd="0" presId="urn:microsoft.com/office/officeart/2005/8/layout/process5"/>
    <dgm:cxn modelId="{FECC3F56-6998-4325-9438-FF220F725799}" srcId="{3FEE7E49-EDF1-456B-9915-1685B6B0D844}" destId="{003E41CA-CCD0-43B9-9708-6F7610451CA6}" srcOrd="0" destOrd="0" parTransId="{704B642D-CD79-4313-8D67-79E654381AE8}" sibTransId="{6CB6273E-24C6-45F3-B9D3-B98D2F2954B1}"/>
    <dgm:cxn modelId="{99ED362C-88ED-4A7D-9BB6-2B72595D9481}" type="presOf" srcId="{364E2698-6A19-4FBF-937F-C5A65C59ACA8}" destId="{5A7FB7AC-F2F0-4FD1-BD2B-36611C86376D}" srcOrd="0" destOrd="0" presId="urn:microsoft.com/office/officeart/2005/8/layout/process5"/>
    <dgm:cxn modelId="{384C11C6-FB37-4DEC-89CE-D02CDA64012E}" type="presOf" srcId="{FAEAC9ED-F344-4420-AD72-20736F62F720}" destId="{E0A769DA-D924-431F-85B1-AC305620D15A}" srcOrd="1" destOrd="0" presId="urn:microsoft.com/office/officeart/2005/8/layout/process5"/>
    <dgm:cxn modelId="{ABBE5583-D38D-4C9C-8E6E-3CF2DB05ED5A}" type="presOf" srcId="{6CB6273E-24C6-45F3-B9D3-B98D2F2954B1}" destId="{C7D5CF8C-8BA2-4601-A20A-DD2330478564}" srcOrd="0" destOrd="0" presId="urn:microsoft.com/office/officeart/2005/8/layout/process5"/>
    <dgm:cxn modelId="{89C2A41E-0E00-4603-A22C-789DFF94A8B5}" type="presOf" srcId="{33E0CF98-B196-4A2C-B138-C1B066759C04}" destId="{169E702D-5919-46B8-A83A-F0EDECEC500C}" srcOrd="0" destOrd="0" presId="urn:microsoft.com/office/officeart/2005/8/layout/process5"/>
    <dgm:cxn modelId="{A067ED40-AB09-47C9-9365-F9C0BAEE6B3E}" srcId="{3FEE7E49-EDF1-456B-9915-1685B6B0D844}" destId="{952B80F7-82BB-49D4-991F-15F7142CCFED}" srcOrd="4" destOrd="0" parTransId="{423FE603-5BD9-41EF-96AD-02F9FE74B617}" sibTransId="{C6E4EC35-FFD0-4F4E-A9BD-F4BBCB60AAEE}"/>
    <dgm:cxn modelId="{6D7E599A-5F98-4709-A5A1-EA4791F4F5C2}" type="presOf" srcId="{C6E4EC35-FFD0-4F4E-A9BD-F4BBCB60AAEE}" destId="{ECE15D18-DEB0-43A1-8EC4-A2D644145521}" srcOrd="0" destOrd="0" presId="urn:microsoft.com/office/officeart/2005/8/layout/process5"/>
    <dgm:cxn modelId="{F6CA0E20-6D8B-4BE7-9CFC-747300BB2116}" type="presOf" srcId="{537BAE53-978E-4CB3-8316-0896FE20ACD3}" destId="{E7DDA32B-997A-4F90-99E2-C1BCF88A325F}" srcOrd="0" destOrd="0" presId="urn:microsoft.com/office/officeart/2005/8/layout/process5"/>
    <dgm:cxn modelId="{DFC493AB-D217-4CD7-86B2-406137ED8186}" type="presOf" srcId="{C33A6B80-DE8A-4958-9ECE-08C4FB312907}" destId="{FB65D910-93AD-416C-8878-5B819D36E1FB}" srcOrd="0" destOrd="0" presId="urn:microsoft.com/office/officeart/2005/8/layout/process5"/>
    <dgm:cxn modelId="{E5E7006F-8F01-446A-921F-2CCB8AA2DBBA}" type="presOf" srcId="{C33A6B80-DE8A-4958-9ECE-08C4FB312907}" destId="{4D62C81A-46DE-40E9-AB45-31D6E5860029}" srcOrd="1" destOrd="0" presId="urn:microsoft.com/office/officeart/2005/8/layout/process5"/>
    <dgm:cxn modelId="{5CBF499B-0787-4454-AB5B-C57EFD650FC2}" srcId="{3FEE7E49-EDF1-456B-9915-1685B6B0D844}" destId="{11C7DF17-3B00-4A65-9B9E-B5C2E32A9BA1}" srcOrd="3" destOrd="0" parTransId="{96AA5F87-A192-449E-B5B5-56EC86C974E4}" sibTransId="{FAEAC9ED-F344-4420-AD72-20736F62F720}"/>
    <dgm:cxn modelId="{FC135F8D-B638-422F-BDD4-5225E47F7DD8}" type="presOf" srcId="{6CB6273E-24C6-45F3-B9D3-B98D2F2954B1}" destId="{145B8DF0-C6A3-4390-B63C-6690BE5D7A9A}" srcOrd="1" destOrd="0" presId="urn:microsoft.com/office/officeart/2005/8/layout/process5"/>
    <dgm:cxn modelId="{6D268737-57A0-4BF1-8C22-59EF59750B3E}" type="presOf" srcId="{C6E4EC35-FFD0-4F4E-A9BD-F4BBCB60AAEE}" destId="{A413B1AF-4ED4-46E7-95DC-0364DDE28EC0}" srcOrd="1" destOrd="0" presId="urn:microsoft.com/office/officeart/2005/8/layout/process5"/>
    <dgm:cxn modelId="{FAD4BBB1-D588-44B4-8F7F-28C9AAEC5401}" type="presOf" srcId="{FAEAC9ED-F344-4420-AD72-20736F62F720}" destId="{28F7B398-C514-48A8-AFBE-43D703BAF016}" srcOrd="0" destOrd="0" presId="urn:microsoft.com/office/officeart/2005/8/layout/process5"/>
    <dgm:cxn modelId="{A89DEE57-3855-452C-9485-4BC679C29C6A}" type="presParOf" srcId="{EE8E2681-DC7E-4519-833E-9236F3AA295B}" destId="{1FFF063F-6DD0-4CFC-B315-9E5F1BAA08E3}" srcOrd="0" destOrd="0" presId="urn:microsoft.com/office/officeart/2005/8/layout/process5"/>
    <dgm:cxn modelId="{8244B500-C0FF-4E44-BE66-F70EEACC747C}" type="presParOf" srcId="{EE8E2681-DC7E-4519-833E-9236F3AA295B}" destId="{C7D5CF8C-8BA2-4601-A20A-DD2330478564}" srcOrd="1" destOrd="0" presId="urn:microsoft.com/office/officeart/2005/8/layout/process5"/>
    <dgm:cxn modelId="{713DA8B9-D465-4E0F-98ED-4289CD6BF87C}" type="presParOf" srcId="{C7D5CF8C-8BA2-4601-A20A-DD2330478564}" destId="{145B8DF0-C6A3-4390-B63C-6690BE5D7A9A}" srcOrd="0" destOrd="0" presId="urn:microsoft.com/office/officeart/2005/8/layout/process5"/>
    <dgm:cxn modelId="{9E992E92-0969-409B-80C0-DD5D15D61A9E}" type="presParOf" srcId="{EE8E2681-DC7E-4519-833E-9236F3AA295B}" destId="{169E702D-5919-46B8-A83A-F0EDECEC500C}" srcOrd="2" destOrd="0" presId="urn:microsoft.com/office/officeart/2005/8/layout/process5"/>
    <dgm:cxn modelId="{B2EB69DD-3FD5-46BD-A6C4-EE9732761A8F}" type="presParOf" srcId="{EE8E2681-DC7E-4519-833E-9236F3AA295B}" destId="{E7DDA32B-997A-4F90-99E2-C1BCF88A325F}" srcOrd="3" destOrd="0" presId="urn:microsoft.com/office/officeart/2005/8/layout/process5"/>
    <dgm:cxn modelId="{7E6C5933-A8F0-4894-902F-48CE325A27E6}" type="presParOf" srcId="{E7DDA32B-997A-4F90-99E2-C1BCF88A325F}" destId="{B2D8E211-B2E3-4F52-8D7F-0421B4CBD2EB}" srcOrd="0" destOrd="0" presId="urn:microsoft.com/office/officeart/2005/8/layout/process5"/>
    <dgm:cxn modelId="{8B35BCCF-11D6-401A-A360-8DF0919FD011}" type="presParOf" srcId="{EE8E2681-DC7E-4519-833E-9236F3AA295B}" destId="{D11CCE5F-C377-4752-A7EB-3F88E4C4BF33}" srcOrd="4" destOrd="0" presId="urn:microsoft.com/office/officeart/2005/8/layout/process5"/>
    <dgm:cxn modelId="{87D55709-B17C-4078-A353-F3F891E3AE28}" type="presParOf" srcId="{EE8E2681-DC7E-4519-833E-9236F3AA295B}" destId="{FB65D910-93AD-416C-8878-5B819D36E1FB}" srcOrd="5" destOrd="0" presId="urn:microsoft.com/office/officeart/2005/8/layout/process5"/>
    <dgm:cxn modelId="{9EBCDC1E-60B3-43D4-92EC-F21EAF01B639}" type="presParOf" srcId="{FB65D910-93AD-416C-8878-5B819D36E1FB}" destId="{4D62C81A-46DE-40E9-AB45-31D6E5860029}" srcOrd="0" destOrd="0" presId="urn:microsoft.com/office/officeart/2005/8/layout/process5"/>
    <dgm:cxn modelId="{58713040-B69B-4C5A-B8E0-23B3FFA5FFDD}" type="presParOf" srcId="{EE8E2681-DC7E-4519-833E-9236F3AA295B}" destId="{721AE51E-7261-4B46-A9D6-D9755F0A41E5}" srcOrd="6" destOrd="0" presId="urn:microsoft.com/office/officeart/2005/8/layout/process5"/>
    <dgm:cxn modelId="{BE0B391F-97BF-458C-B79F-802CC5BCF169}" type="presParOf" srcId="{EE8E2681-DC7E-4519-833E-9236F3AA295B}" destId="{28F7B398-C514-48A8-AFBE-43D703BAF016}" srcOrd="7" destOrd="0" presId="urn:microsoft.com/office/officeart/2005/8/layout/process5"/>
    <dgm:cxn modelId="{E410E4B2-546E-4D3E-B5B1-6B474D83B510}" type="presParOf" srcId="{28F7B398-C514-48A8-AFBE-43D703BAF016}" destId="{E0A769DA-D924-431F-85B1-AC305620D15A}" srcOrd="0" destOrd="0" presId="urn:microsoft.com/office/officeart/2005/8/layout/process5"/>
    <dgm:cxn modelId="{35B8CDED-22CF-4915-9F15-0CFD3285737C}" type="presParOf" srcId="{EE8E2681-DC7E-4519-833E-9236F3AA295B}" destId="{5AF8560E-D5AA-45A6-9126-359D22F6A293}" srcOrd="8" destOrd="0" presId="urn:microsoft.com/office/officeart/2005/8/layout/process5"/>
    <dgm:cxn modelId="{7B533687-2C85-42DB-945D-9172FD8C0AF3}" type="presParOf" srcId="{EE8E2681-DC7E-4519-833E-9236F3AA295B}" destId="{ECE15D18-DEB0-43A1-8EC4-A2D644145521}" srcOrd="9" destOrd="0" presId="urn:microsoft.com/office/officeart/2005/8/layout/process5"/>
    <dgm:cxn modelId="{F48B3B0D-C313-4E45-9B81-F4E016A7A623}" type="presParOf" srcId="{ECE15D18-DEB0-43A1-8EC4-A2D644145521}" destId="{A413B1AF-4ED4-46E7-95DC-0364DDE28EC0}" srcOrd="0" destOrd="0" presId="urn:microsoft.com/office/officeart/2005/8/layout/process5"/>
    <dgm:cxn modelId="{579F7B05-E714-4B51-914C-F550A6435FA9}" type="presParOf" srcId="{EE8E2681-DC7E-4519-833E-9236F3AA295B}" destId="{026ED404-EFFA-4C31-9D95-8470B84F6FF0}" srcOrd="10" destOrd="0" presId="urn:microsoft.com/office/officeart/2005/8/layout/process5"/>
    <dgm:cxn modelId="{87D2F632-9811-4064-BA0C-40F42040186A}" type="presParOf" srcId="{EE8E2681-DC7E-4519-833E-9236F3AA295B}" destId="{5A7FB7AC-F2F0-4FD1-BD2B-36611C86376D}" srcOrd="11" destOrd="0" presId="urn:microsoft.com/office/officeart/2005/8/layout/process5"/>
    <dgm:cxn modelId="{B2C6C615-E0C7-4720-8C90-F46845C017E2}" type="presParOf" srcId="{5A7FB7AC-F2F0-4FD1-BD2B-36611C86376D}" destId="{EDE7B2FA-2850-448B-AF21-FB06E32339E4}" srcOrd="0" destOrd="0" presId="urn:microsoft.com/office/officeart/2005/8/layout/process5"/>
    <dgm:cxn modelId="{41D1EFC3-36B3-493A-A6CC-DF66B6A9768D}" type="presParOf" srcId="{EE8E2681-DC7E-4519-833E-9236F3AA295B}" destId="{E76374DB-79F5-45BD-8D84-4ACA5DFC2BE9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FEE7E49-EDF1-456B-9915-1685B6B0D844}" type="doc">
      <dgm:prSet loTypeId="urn:microsoft.com/office/officeart/2005/8/layout/process5" loCatId="process" qsTypeId="urn:microsoft.com/office/officeart/2005/8/quickstyle/3d7" qsCatId="3D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33E0CF98-B196-4A2C-B138-C1B066759C04}">
      <dgm:prSet phldrT="[文本]" custT="1"/>
      <dgm:spPr/>
      <dgm:t>
        <a:bodyPr/>
        <a:lstStyle/>
        <a:p>
          <a:r>
            <a:rPr lang="zh-CN" altLang="en-US" sz="3200" dirty="0" smtClean="0"/>
            <a:t>系统注册</a:t>
          </a:r>
          <a:endParaRPr lang="zh-CN" altLang="en-US" sz="3200" dirty="0"/>
        </a:p>
      </dgm:t>
    </dgm:pt>
    <dgm:pt modelId="{AAA6FB43-3E50-4801-AB31-D40A9B0E271A}" type="parTrans" cxnId="{57AA7046-F944-4E5D-BCE9-581E938939B6}">
      <dgm:prSet/>
      <dgm:spPr/>
      <dgm:t>
        <a:bodyPr/>
        <a:lstStyle/>
        <a:p>
          <a:endParaRPr lang="zh-CN" altLang="en-US" sz="2200"/>
        </a:p>
      </dgm:t>
    </dgm:pt>
    <dgm:pt modelId="{537BAE53-978E-4CB3-8316-0896FE20ACD3}" type="sibTrans" cxnId="{57AA7046-F944-4E5D-BCE9-581E938939B6}">
      <dgm:prSet custT="1"/>
      <dgm:spPr/>
      <dgm:t>
        <a:bodyPr/>
        <a:lstStyle/>
        <a:p>
          <a:endParaRPr lang="zh-CN" altLang="en-US" sz="2200"/>
        </a:p>
      </dgm:t>
    </dgm:pt>
    <dgm:pt modelId="{B14A2C04-7E4D-438D-BBC7-146AECFDBED6}">
      <dgm:prSet phldrT="[文本]" custT="1"/>
      <dgm:spPr/>
      <dgm:t>
        <a:bodyPr/>
        <a:lstStyle/>
        <a:p>
          <a:r>
            <a:rPr lang="zh-CN" altLang="en-US" sz="3200" dirty="0" smtClean="0"/>
            <a:t>系统登录</a:t>
          </a:r>
          <a:endParaRPr lang="zh-CN" altLang="en-US" sz="3200" dirty="0"/>
        </a:p>
      </dgm:t>
    </dgm:pt>
    <dgm:pt modelId="{E585B7EB-F2AD-470C-8347-3EF6C3213102}" type="parTrans" cxnId="{FBD82946-6404-4A92-9C02-502C47BC69A8}">
      <dgm:prSet/>
      <dgm:spPr/>
      <dgm:t>
        <a:bodyPr/>
        <a:lstStyle/>
        <a:p>
          <a:endParaRPr lang="zh-CN" altLang="en-US" sz="2200"/>
        </a:p>
      </dgm:t>
    </dgm:pt>
    <dgm:pt modelId="{C33A6B80-DE8A-4958-9ECE-08C4FB312907}" type="sibTrans" cxnId="{FBD82946-6404-4A92-9C02-502C47BC69A8}">
      <dgm:prSet custT="1"/>
      <dgm:spPr/>
      <dgm:t>
        <a:bodyPr/>
        <a:lstStyle/>
        <a:p>
          <a:endParaRPr lang="zh-CN" altLang="en-US" sz="2200"/>
        </a:p>
      </dgm:t>
    </dgm:pt>
    <dgm:pt modelId="{11C7DF17-3B00-4A65-9B9E-B5C2E32A9BA1}">
      <dgm:prSet phldrT="[文本]" custT="1"/>
      <dgm:spPr/>
      <dgm:t>
        <a:bodyPr/>
        <a:lstStyle/>
        <a:p>
          <a:r>
            <a:rPr lang="zh-CN" altLang="en-US" sz="3200" dirty="0" smtClean="0"/>
            <a:t>发票录入</a:t>
          </a:r>
          <a:endParaRPr lang="zh-CN" altLang="en-US" sz="3200" dirty="0"/>
        </a:p>
      </dgm:t>
    </dgm:pt>
    <dgm:pt modelId="{96AA5F87-A192-449E-B5B5-56EC86C974E4}" type="parTrans" cxnId="{5CBF499B-0787-4454-AB5B-C57EFD650FC2}">
      <dgm:prSet/>
      <dgm:spPr/>
      <dgm:t>
        <a:bodyPr/>
        <a:lstStyle/>
        <a:p>
          <a:endParaRPr lang="zh-CN" altLang="en-US" sz="2200"/>
        </a:p>
      </dgm:t>
    </dgm:pt>
    <dgm:pt modelId="{FAEAC9ED-F344-4420-AD72-20736F62F720}" type="sibTrans" cxnId="{5CBF499B-0787-4454-AB5B-C57EFD650FC2}">
      <dgm:prSet custT="1"/>
      <dgm:spPr/>
      <dgm:t>
        <a:bodyPr/>
        <a:lstStyle/>
        <a:p>
          <a:endParaRPr lang="zh-CN" altLang="en-US" sz="2200"/>
        </a:p>
      </dgm:t>
    </dgm:pt>
    <dgm:pt modelId="{952B80F7-82BB-49D4-991F-15F7142CCFED}">
      <dgm:prSet phldrT="[文本]" custT="1"/>
      <dgm:spPr/>
      <dgm:t>
        <a:bodyPr/>
        <a:lstStyle/>
        <a:p>
          <a:r>
            <a:rPr lang="zh-CN" altLang="en-US" sz="3200" dirty="0" smtClean="0"/>
            <a:t>发票填开</a:t>
          </a:r>
          <a:endParaRPr lang="zh-CN" altLang="en-US" sz="3200" dirty="0"/>
        </a:p>
      </dgm:t>
    </dgm:pt>
    <dgm:pt modelId="{423FE603-5BD9-41EF-96AD-02F9FE74B617}" type="parTrans" cxnId="{A067ED40-AB09-47C9-9365-F9C0BAEE6B3E}">
      <dgm:prSet/>
      <dgm:spPr/>
      <dgm:t>
        <a:bodyPr/>
        <a:lstStyle/>
        <a:p>
          <a:endParaRPr lang="zh-CN" altLang="en-US" sz="2200"/>
        </a:p>
      </dgm:t>
    </dgm:pt>
    <dgm:pt modelId="{C6E4EC35-FFD0-4F4E-A9BD-F4BBCB60AAEE}" type="sibTrans" cxnId="{A067ED40-AB09-47C9-9365-F9C0BAEE6B3E}">
      <dgm:prSet custT="1"/>
      <dgm:spPr/>
      <dgm:t>
        <a:bodyPr/>
        <a:lstStyle/>
        <a:p>
          <a:endParaRPr lang="zh-CN" altLang="en-US" sz="2200"/>
        </a:p>
      </dgm:t>
    </dgm:pt>
    <dgm:pt modelId="{4BD9D52D-23E1-4FD3-BC3F-F092C0C60559}">
      <dgm:prSet phldrT="[文本]" custT="1"/>
      <dgm:spPr/>
      <dgm:t>
        <a:bodyPr/>
        <a:lstStyle/>
        <a:p>
          <a:r>
            <a:rPr lang="zh-CN" altLang="en-US" sz="3200" dirty="0" smtClean="0"/>
            <a:t>票源查询</a:t>
          </a:r>
          <a:endParaRPr lang="zh-CN" altLang="en-US" sz="3200" dirty="0"/>
        </a:p>
      </dgm:t>
    </dgm:pt>
    <dgm:pt modelId="{E30B1CED-EC35-45C2-AAF3-50F5C253E879}" type="parTrans" cxnId="{239AF304-FAB3-4060-A064-192C90522EE5}">
      <dgm:prSet/>
      <dgm:spPr/>
      <dgm:t>
        <a:bodyPr/>
        <a:lstStyle/>
        <a:p>
          <a:endParaRPr lang="zh-CN" altLang="en-US" sz="2200"/>
        </a:p>
      </dgm:t>
    </dgm:pt>
    <dgm:pt modelId="{364E2698-6A19-4FBF-937F-C5A65C59ACA8}" type="sibTrans" cxnId="{239AF304-FAB3-4060-A064-192C90522EE5}">
      <dgm:prSet custT="1"/>
      <dgm:spPr/>
      <dgm:t>
        <a:bodyPr/>
        <a:lstStyle/>
        <a:p>
          <a:endParaRPr lang="zh-CN" altLang="en-US" sz="2200"/>
        </a:p>
      </dgm:t>
    </dgm:pt>
    <dgm:pt modelId="{0681C2C6-5CAA-48E9-AB81-61634174A8E1}">
      <dgm:prSet phldrT="[文本]" custT="1"/>
      <dgm:spPr/>
      <dgm:t>
        <a:bodyPr/>
        <a:lstStyle/>
        <a:p>
          <a:r>
            <a:rPr lang="zh-CN" altLang="en-US" sz="3200" dirty="0" smtClean="0"/>
            <a:t>信息更新</a:t>
          </a:r>
          <a:endParaRPr lang="zh-CN" altLang="en-US" sz="3200" dirty="0"/>
        </a:p>
      </dgm:t>
    </dgm:pt>
    <dgm:pt modelId="{549044B7-2F1C-4460-A25D-AA98C7E68796}" type="parTrans" cxnId="{B60776E4-57CB-476C-A073-6CBD842FF719}">
      <dgm:prSet/>
      <dgm:spPr/>
      <dgm:t>
        <a:bodyPr/>
        <a:lstStyle/>
        <a:p>
          <a:endParaRPr lang="zh-CN" altLang="en-US" sz="2200"/>
        </a:p>
      </dgm:t>
    </dgm:pt>
    <dgm:pt modelId="{ECD7F1E8-95F5-42BE-B5BF-7A7B182511E7}" type="sibTrans" cxnId="{B60776E4-57CB-476C-A073-6CBD842FF719}">
      <dgm:prSet/>
      <dgm:spPr/>
      <dgm:t>
        <a:bodyPr/>
        <a:lstStyle/>
        <a:p>
          <a:endParaRPr lang="zh-CN" altLang="en-US" sz="2200"/>
        </a:p>
      </dgm:t>
    </dgm:pt>
    <dgm:pt modelId="{003E41CA-CCD0-43B9-9708-6F7610451CA6}">
      <dgm:prSet phldrT="[文本]" custT="1"/>
      <dgm:spPr/>
      <dgm:t>
        <a:bodyPr/>
        <a:lstStyle/>
        <a:p>
          <a:r>
            <a:rPr lang="zh-CN" altLang="en-US" sz="3200" dirty="0" smtClean="0"/>
            <a:t>系统安装</a:t>
          </a:r>
          <a:endParaRPr lang="zh-CN" altLang="en-US" sz="3200" dirty="0"/>
        </a:p>
      </dgm:t>
    </dgm:pt>
    <dgm:pt modelId="{704B642D-CD79-4313-8D67-79E654381AE8}" type="parTrans" cxnId="{FECC3F56-6998-4325-9438-FF220F725799}">
      <dgm:prSet/>
      <dgm:spPr/>
      <dgm:t>
        <a:bodyPr/>
        <a:lstStyle/>
        <a:p>
          <a:endParaRPr lang="zh-CN" altLang="en-US"/>
        </a:p>
      </dgm:t>
    </dgm:pt>
    <dgm:pt modelId="{6CB6273E-24C6-45F3-B9D3-B98D2F2954B1}" type="sibTrans" cxnId="{FECC3F56-6998-4325-9438-FF220F725799}">
      <dgm:prSet/>
      <dgm:spPr/>
      <dgm:t>
        <a:bodyPr/>
        <a:lstStyle/>
        <a:p>
          <a:endParaRPr lang="zh-CN" altLang="en-US"/>
        </a:p>
      </dgm:t>
    </dgm:pt>
    <dgm:pt modelId="{EE8E2681-DC7E-4519-833E-9236F3AA295B}" type="pres">
      <dgm:prSet presAssocID="{3FEE7E49-EDF1-456B-9915-1685B6B0D84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FFF063F-6DD0-4CFC-B315-9E5F1BAA08E3}" type="pres">
      <dgm:prSet presAssocID="{003E41CA-CCD0-43B9-9708-6F7610451CA6}" presName="node" presStyleLbl="node1" presStyleIdx="0" presStyleCnt="7" custLinFactNeighborX="3034" custLinFactNeighborY="-56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D5CF8C-8BA2-4601-A20A-DD2330478564}" type="pres">
      <dgm:prSet presAssocID="{6CB6273E-24C6-45F3-B9D3-B98D2F2954B1}" presName="sibTrans" presStyleLbl="sibTrans2D1" presStyleIdx="0" presStyleCnt="6"/>
      <dgm:spPr/>
      <dgm:t>
        <a:bodyPr/>
        <a:lstStyle/>
        <a:p>
          <a:endParaRPr lang="zh-CN" altLang="en-US"/>
        </a:p>
      </dgm:t>
    </dgm:pt>
    <dgm:pt modelId="{145B8DF0-C6A3-4390-B63C-6690BE5D7A9A}" type="pres">
      <dgm:prSet presAssocID="{6CB6273E-24C6-45F3-B9D3-B98D2F2954B1}" presName="connectorText" presStyleLbl="sibTrans2D1" presStyleIdx="0" presStyleCnt="6"/>
      <dgm:spPr/>
      <dgm:t>
        <a:bodyPr/>
        <a:lstStyle/>
        <a:p>
          <a:endParaRPr lang="zh-CN" altLang="en-US"/>
        </a:p>
      </dgm:t>
    </dgm:pt>
    <dgm:pt modelId="{169E702D-5919-46B8-A83A-F0EDECEC500C}" type="pres">
      <dgm:prSet presAssocID="{33E0CF98-B196-4A2C-B138-C1B066759C04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DDA32B-997A-4F90-99E2-C1BCF88A325F}" type="pres">
      <dgm:prSet presAssocID="{537BAE53-978E-4CB3-8316-0896FE20ACD3}" presName="sibTrans" presStyleLbl="sibTrans2D1" presStyleIdx="1" presStyleCnt="6"/>
      <dgm:spPr/>
      <dgm:t>
        <a:bodyPr/>
        <a:lstStyle/>
        <a:p>
          <a:endParaRPr lang="zh-CN" altLang="en-US"/>
        </a:p>
      </dgm:t>
    </dgm:pt>
    <dgm:pt modelId="{B2D8E211-B2E3-4F52-8D7F-0421B4CBD2EB}" type="pres">
      <dgm:prSet presAssocID="{537BAE53-978E-4CB3-8316-0896FE20ACD3}" presName="connectorText" presStyleLbl="sibTrans2D1" presStyleIdx="1" presStyleCnt="6"/>
      <dgm:spPr/>
      <dgm:t>
        <a:bodyPr/>
        <a:lstStyle/>
        <a:p>
          <a:endParaRPr lang="zh-CN" altLang="en-US"/>
        </a:p>
      </dgm:t>
    </dgm:pt>
    <dgm:pt modelId="{D11CCE5F-C377-4752-A7EB-3F88E4C4BF33}" type="pres">
      <dgm:prSet presAssocID="{B14A2C04-7E4D-438D-BBC7-146AECFDBED6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65D910-93AD-416C-8878-5B819D36E1FB}" type="pres">
      <dgm:prSet presAssocID="{C33A6B80-DE8A-4958-9ECE-08C4FB312907}" presName="sibTrans" presStyleLbl="sibTrans2D1" presStyleIdx="2" presStyleCnt="6"/>
      <dgm:spPr/>
      <dgm:t>
        <a:bodyPr/>
        <a:lstStyle/>
        <a:p>
          <a:endParaRPr lang="zh-CN" altLang="en-US"/>
        </a:p>
      </dgm:t>
    </dgm:pt>
    <dgm:pt modelId="{4D62C81A-46DE-40E9-AB45-31D6E5860029}" type="pres">
      <dgm:prSet presAssocID="{C33A6B80-DE8A-4958-9ECE-08C4FB312907}" presName="connectorText" presStyleLbl="sibTrans2D1" presStyleIdx="2" presStyleCnt="6"/>
      <dgm:spPr/>
      <dgm:t>
        <a:bodyPr/>
        <a:lstStyle/>
        <a:p>
          <a:endParaRPr lang="zh-CN" altLang="en-US"/>
        </a:p>
      </dgm:t>
    </dgm:pt>
    <dgm:pt modelId="{721AE51E-7261-4B46-A9D6-D9755F0A41E5}" type="pres">
      <dgm:prSet presAssocID="{11C7DF17-3B00-4A65-9B9E-B5C2E32A9BA1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F7B398-C514-48A8-AFBE-43D703BAF016}" type="pres">
      <dgm:prSet presAssocID="{FAEAC9ED-F344-4420-AD72-20736F62F720}" presName="sibTrans" presStyleLbl="sibTrans2D1" presStyleIdx="3" presStyleCnt="6"/>
      <dgm:spPr/>
      <dgm:t>
        <a:bodyPr/>
        <a:lstStyle/>
        <a:p>
          <a:endParaRPr lang="zh-CN" altLang="en-US"/>
        </a:p>
      </dgm:t>
    </dgm:pt>
    <dgm:pt modelId="{E0A769DA-D924-431F-85B1-AC305620D15A}" type="pres">
      <dgm:prSet presAssocID="{FAEAC9ED-F344-4420-AD72-20736F62F720}" presName="connectorText" presStyleLbl="sibTrans2D1" presStyleIdx="3" presStyleCnt="6"/>
      <dgm:spPr/>
      <dgm:t>
        <a:bodyPr/>
        <a:lstStyle/>
        <a:p>
          <a:endParaRPr lang="zh-CN" altLang="en-US"/>
        </a:p>
      </dgm:t>
    </dgm:pt>
    <dgm:pt modelId="{5AF8560E-D5AA-45A6-9126-359D22F6A293}" type="pres">
      <dgm:prSet presAssocID="{952B80F7-82BB-49D4-991F-15F7142CCFED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E15D18-DEB0-43A1-8EC4-A2D644145521}" type="pres">
      <dgm:prSet presAssocID="{C6E4EC35-FFD0-4F4E-A9BD-F4BBCB60AAEE}" presName="sibTrans" presStyleLbl="sibTrans2D1" presStyleIdx="4" presStyleCnt="6"/>
      <dgm:spPr/>
      <dgm:t>
        <a:bodyPr/>
        <a:lstStyle/>
        <a:p>
          <a:endParaRPr lang="zh-CN" altLang="en-US"/>
        </a:p>
      </dgm:t>
    </dgm:pt>
    <dgm:pt modelId="{A413B1AF-4ED4-46E7-95DC-0364DDE28EC0}" type="pres">
      <dgm:prSet presAssocID="{C6E4EC35-FFD0-4F4E-A9BD-F4BBCB60AAEE}" presName="connectorText" presStyleLbl="sibTrans2D1" presStyleIdx="4" presStyleCnt="6"/>
      <dgm:spPr/>
      <dgm:t>
        <a:bodyPr/>
        <a:lstStyle/>
        <a:p>
          <a:endParaRPr lang="zh-CN" altLang="en-US"/>
        </a:p>
      </dgm:t>
    </dgm:pt>
    <dgm:pt modelId="{026ED404-EFFA-4C31-9D95-8470B84F6FF0}" type="pres">
      <dgm:prSet presAssocID="{4BD9D52D-23E1-4FD3-BC3F-F092C0C60559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7FB7AC-F2F0-4FD1-BD2B-36611C86376D}" type="pres">
      <dgm:prSet presAssocID="{364E2698-6A19-4FBF-937F-C5A65C59ACA8}" presName="sibTrans" presStyleLbl="sibTrans2D1" presStyleIdx="5" presStyleCnt="6"/>
      <dgm:spPr/>
      <dgm:t>
        <a:bodyPr/>
        <a:lstStyle/>
        <a:p>
          <a:endParaRPr lang="zh-CN" altLang="en-US"/>
        </a:p>
      </dgm:t>
    </dgm:pt>
    <dgm:pt modelId="{EDE7B2FA-2850-448B-AF21-FB06E32339E4}" type="pres">
      <dgm:prSet presAssocID="{364E2698-6A19-4FBF-937F-C5A65C59ACA8}" presName="connectorText" presStyleLbl="sibTrans2D1" presStyleIdx="5" presStyleCnt="6"/>
      <dgm:spPr/>
      <dgm:t>
        <a:bodyPr/>
        <a:lstStyle/>
        <a:p>
          <a:endParaRPr lang="zh-CN" altLang="en-US"/>
        </a:p>
      </dgm:t>
    </dgm:pt>
    <dgm:pt modelId="{E76374DB-79F5-45BD-8D84-4ACA5DFC2BE9}" type="pres">
      <dgm:prSet presAssocID="{0681C2C6-5CAA-48E9-AB81-61634174A8E1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067ED40-AB09-47C9-9365-F9C0BAEE6B3E}" srcId="{3FEE7E49-EDF1-456B-9915-1685B6B0D844}" destId="{952B80F7-82BB-49D4-991F-15F7142CCFED}" srcOrd="4" destOrd="0" parTransId="{423FE603-5BD9-41EF-96AD-02F9FE74B617}" sibTransId="{C6E4EC35-FFD0-4F4E-A9BD-F4BBCB60AAEE}"/>
    <dgm:cxn modelId="{B1E54E14-97C1-409B-8241-3F97D6B57F66}" type="presOf" srcId="{364E2698-6A19-4FBF-937F-C5A65C59ACA8}" destId="{EDE7B2FA-2850-448B-AF21-FB06E32339E4}" srcOrd="1" destOrd="0" presId="urn:microsoft.com/office/officeart/2005/8/layout/process5"/>
    <dgm:cxn modelId="{A6B04533-BF18-499E-8D46-19C3162B0873}" type="presOf" srcId="{4BD9D52D-23E1-4FD3-BC3F-F092C0C60559}" destId="{026ED404-EFFA-4C31-9D95-8470B84F6FF0}" srcOrd="0" destOrd="0" presId="urn:microsoft.com/office/officeart/2005/8/layout/process5"/>
    <dgm:cxn modelId="{FECC3F56-6998-4325-9438-FF220F725799}" srcId="{3FEE7E49-EDF1-456B-9915-1685B6B0D844}" destId="{003E41CA-CCD0-43B9-9708-6F7610451CA6}" srcOrd="0" destOrd="0" parTransId="{704B642D-CD79-4313-8D67-79E654381AE8}" sibTransId="{6CB6273E-24C6-45F3-B9D3-B98D2F2954B1}"/>
    <dgm:cxn modelId="{44DEC0B2-B683-4A1B-BC6B-0457361E949C}" type="presOf" srcId="{364E2698-6A19-4FBF-937F-C5A65C59ACA8}" destId="{5A7FB7AC-F2F0-4FD1-BD2B-36611C86376D}" srcOrd="0" destOrd="0" presId="urn:microsoft.com/office/officeart/2005/8/layout/process5"/>
    <dgm:cxn modelId="{3D851CFD-B3ED-40CE-A6D0-70686F47236E}" type="presOf" srcId="{537BAE53-978E-4CB3-8316-0896FE20ACD3}" destId="{E7DDA32B-997A-4F90-99E2-C1BCF88A325F}" srcOrd="0" destOrd="0" presId="urn:microsoft.com/office/officeart/2005/8/layout/process5"/>
    <dgm:cxn modelId="{DF113D74-574F-4769-9906-87E1AF0B6D00}" type="presOf" srcId="{FAEAC9ED-F344-4420-AD72-20736F62F720}" destId="{28F7B398-C514-48A8-AFBE-43D703BAF016}" srcOrd="0" destOrd="0" presId="urn:microsoft.com/office/officeart/2005/8/layout/process5"/>
    <dgm:cxn modelId="{783C3CDF-B979-45D8-9376-6F269AE9114D}" type="presOf" srcId="{C33A6B80-DE8A-4958-9ECE-08C4FB312907}" destId="{FB65D910-93AD-416C-8878-5B819D36E1FB}" srcOrd="0" destOrd="0" presId="urn:microsoft.com/office/officeart/2005/8/layout/process5"/>
    <dgm:cxn modelId="{F321D69A-B045-4BFD-985B-91A188EE222A}" type="presOf" srcId="{11C7DF17-3B00-4A65-9B9E-B5C2E32A9BA1}" destId="{721AE51E-7261-4B46-A9D6-D9755F0A41E5}" srcOrd="0" destOrd="0" presId="urn:microsoft.com/office/officeart/2005/8/layout/process5"/>
    <dgm:cxn modelId="{5CBF499B-0787-4454-AB5B-C57EFD650FC2}" srcId="{3FEE7E49-EDF1-456B-9915-1685B6B0D844}" destId="{11C7DF17-3B00-4A65-9B9E-B5C2E32A9BA1}" srcOrd="3" destOrd="0" parTransId="{96AA5F87-A192-449E-B5B5-56EC86C974E4}" sibTransId="{FAEAC9ED-F344-4420-AD72-20736F62F720}"/>
    <dgm:cxn modelId="{2B443F60-BBBA-4148-8F0F-43E249FACC66}" type="presOf" srcId="{952B80F7-82BB-49D4-991F-15F7142CCFED}" destId="{5AF8560E-D5AA-45A6-9126-359D22F6A293}" srcOrd="0" destOrd="0" presId="urn:microsoft.com/office/officeart/2005/8/layout/process5"/>
    <dgm:cxn modelId="{BEC65FD2-49F5-462F-8A03-73EE303ED59B}" type="presOf" srcId="{0681C2C6-5CAA-48E9-AB81-61634174A8E1}" destId="{E76374DB-79F5-45BD-8D84-4ACA5DFC2BE9}" srcOrd="0" destOrd="0" presId="urn:microsoft.com/office/officeart/2005/8/layout/process5"/>
    <dgm:cxn modelId="{49B2235C-F315-4B59-B647-FA31862D5A02}" type="presOf" srcId="{6CB6273E-24C6-45F3-B9D3-B98D2F2954B1}" destId="{C7D5CF8C-8BA2-4601-A20A-DD2330478564}" srcOrd="0" destOrd="0" presId="urn:microsoft.com/office/officeart/2005/8/layout/process5"/>
    <dgm:cxn modelId="{B60776E4-57CB-476C-A073-6CBD842FF719}" srcId="{3FEE7E49-EDF1-456B-9915-1685B6B0D844}" destId="{0681C2C6-5CAA-48E9-AB81-61634174A8E1}" srcOrd="6" destOrd="0" parTransId="{549044B7-2F1C-4460-A25D-AA98C7E68796}" sibTransId="{ECD7F1E8-95F5-42BE-B5BF-7A7B182511E7}"/>
    <dgm:cxn modelId="{FE9D87B9-1C1E-4695-BCD5-862C2E85BFDB}" type="presOf" srcId="{33E0CF98-B196-4A2C-B138-C1B066759C04}" destId="{169E702D-5919-46B8-A83A-F0EDECEC500C}" srcOrd="0" destOrd="0" presId="urn:microsoft.com/office/officeart/2005/8/layout/process5"/>
    <dgm:cxn modelId="{FBD82946-6404-4A92-9C02-502C47BC69A8}" srcId="{3FEE7E49-EDF1-456B-9915-1685B6B0D844}" destId="{B14A2C04-7E4D-438D-BBC7-146AECFDBED6}" srcOrd="2" destOrd="0" parTransId="{E585B7EB-F2AD-470C-8347-3EF6C3213102}" sibTransId="{C33A6B80-DE8A-4958-9ECE-08C4FB312907}"/>
    <dgm:cxn modelId="{82F7ADD4-1399-410E-B5B5-7645ADDDA6EE}" type="presOf" srcId="{B14A2C04-7E4D-438D-BBC7-146AECFDBED6}" destId="{D11CCE5F-C377-4752-A7EB-3F88E4C4BF33}" srcOrd="0" destOrd="0" presId="urn:microsoft.com/office/officeart/2005/8/layout/process5"/>
    <dgm:cxn modelId="{57AA7046-F944-4E5D-BCE9-581E938939B6}" srcId="{3FEE7E49-EDF1-456B-9915-1685B6B0D844}" destId="{33E0CF98-B196-4A2C-B138-C1B066759C04}" srcOrd="1" destOrd="0" parTransId="{AAA6FB43-3E50-4801-AB31-D40A9B0E271A}" sibTransId="{537BAE53-978E-4CB3-8316-0896FE20ACD3}"/>
    <dgm:cxn modelId="{239AF304-FAB3-4060-A064-192C90522EE5}" srcId="{3FEE7E49-EDF1-456B-9915-1685B6B0D844}" destId="{4BD9D52D-23E1-4FD3-BC3F-F092C0C60559}" srcOrd="5" destOrd="0" parTransId="{E30B1CED-EC35-45C2-AAF3-50F5C253E879}" sibTransId="{364E2698-6A19-4FBF-937F-C5A65C59ACA8}"/>
    <dgm:cxn modelId="{8DF54E55-4888-4715-9D7F-19F99CD29927}" type="presOf" srcId="{C6E4EC35-FFD0-4F4E-A9BD-F4BBCB60AAEE}" destId="{A413B1AF-4ED4-46E7-95DC-0364DDE28EC0}" srcOrd="1" destOrd="0" presId="urn:microsoft.com/office/officeart/2005/8/layout/process5"/>
    <dgm:cxn modelId="{79C0EC94-31C5-46FC-A99C-A1DDB7E7B705}" type="presOf" srcId="{3FEE7E49-EDF1-456B-9915-1685B6B0D844}" destId="{EE8E2681-DC7E-4519-833E-9236F3AA295B}" srcOrd="0" destOrd="0" presId="urn:microsoft.com/office/officeart/2005/8/layout/process5"/>
    <dgm:cxn modelId="{BB5B6180-D134-4BE6-A2F2-020879CD87E1}" type="presOf" srcId="{537BAE53-978E-4CB3-8316-0896FE20ACD3}" destId="{B2D8E211-B2E3-4F52-8D7F-0421B4CBD2EB}" srcOrd="1" destOrd="0" presId="urn:microsoft.com/office/officeart/2005/8/layout/process5"/>
    <dgm:cxn modelId="{651E1A73-060D-4947-A6DC-753327C446CA}" type="presOf" srcId="{6CB6273E-24C6-45F3-B9D3-B98D2F2954B1}" destId="{145B8DF0-C6A3-4390-B63C-6690BE5D7A9A}" srcOrd="1" destOrd="0" presId="urn:microsoft.com/office/officeart/2005/8/layout/process5"/>
    <dgm:cxn modelId="{0BDD7A9B-5AD7-46CE-AC83-466813887D58}" type="presOf" srcId="{FAEAC9ED-F344-4420-AD72-20736F62F720}" destId="{E0A769DA-D924-431F-85B1-AC305620D15A}" srcOrd="1" destOrd="0" presId="urn:microsoft.com/office/officeart/2005/8/layout/process5"/>
    <dgm:cxn modelId="{D0366777-2312-474D-8DEA-BC14E51B2809}" type="presOf" srcId="{C33A6B80-DE8A-4958-9ECE-08C4FB312907}" destId="{4D62C81A-46DE-40E9-AB45-31D6E5860029}" srcOrd="1" destOrd="0" presId="urn:microsoft.com/office/officeart/2005/8/layout/process5"/>
    <dgm:cxn modelId="{7B5CD237-6250-490B-A0A6-138ADD2F37CD}" type="presOf" srcId="{003E41CA-CCD0-43B9-9708-6F7610451CA6}" destId="{1FFF063F-6DD0-4CFC-B315-9E5F1BAA08E3}" srcOrd="0" destOrd="0" presId="urn:microsoft.com/office/officeart/2005/8/layout/process5"/>
    <dgm:cxn modelId="{7390BC29-38A5-4AB3-9D87-3CE1A7F9FBD1}" type="presOf" srcId="{C6E4EC35-FFD0-4F4E-A9BD-F4BBCB60AAEE}" destId="{ECE15D18-DEB0-43A1-8EC4-A2D644145521}" srcOrd="0" destOrd="0" presId="urn:microsoft.com/office/officeart/2005/8/layout/process5"/>
    <dgm:cxn modelId="{1CE7D162-63FA-4166-89C8-46C78F4653D1}" type="presParOf" srcId="{EE8E2681-DC7E-4519-833E-9236F3AA295B}" destId="{1FFF063F-6DD0-4CFC-B315-9E5F1BAA08E3}" srcOrd="0" destOrd="0" presId="urn:microsoft.com/office/officeart/2005/8/layout/process5"/>
    <dgm:cxn modelId="{1E08B54B-CCB3-4611-B24F-6BCDE85BF6E0}" type="presParOf" srcId="{EE8E2681-DC7E-4519-833E-9236F3AA295B}" destId="{C7D5CF8C-8BA2-4601-A20A-DD2330478564}" srcOrd="1" destOrd="0" presId="urn:microsoft.com/office/officeart/2005/8/layout/process5"/>
    <dgm:cxn modelId="{0EA625A9-4BDA-4959-B0BF-524D2BFF6B1D}" type="presParOf" srcId="{C7D5CF8C-8BA2-4601-A20A-DD2330478564}" destId="{145B8DF0-C6A3-4390-B63C-6690BE5D7A9A}" srcOrd="0" destOrd="0" presId="urn:microsoft.com/office/officeart/2005/8/layout/process5"/>
    <dgm:cxn modelId="{9AF11D60-A39F-49A9-8FB2-948A45E33AE8}" type="presParOf" srcId="{EE8E2681-DC7E-4519-833E-9236F3AA295B}" destId="{169E702D-5919-46B8-A83A-F0EDECEC500C}" srcOrd="2" destOrd="0" presId="urn:microsoft.com/office/officeart/2005/8/layout/process5"/>
    <dgm:cxn modelId="{260E3499-64B8-4191-840C-35A50F742A50}" type="presParOf" srcId="{EE8E2681-DC7E-4519-833E-9236F3AA295B}" destId="{E7DDA32B-997A-4F90-99E2-C1BCF88A325F}" srcOrd="3" destOrd="0" presId="urn:microsoft.com/office/officeart/2005/8/layout/process5"/>
    <dgm:cxn modelId="{7AFBA964-5B86-4B12-ACA9-0A374027D162}" type="presParOf" srcId="{E7DDA32B-997A-4F90-99E2-C1BCF88A325F}" destId="{B2D8E211-B2E3-4F52-8D7F-0421B4CBD2EB}" srcOrd="0" destOrd="0" presId="urn:microsoft.com/office/officeart/2005/8/layout/process5"/>
    <dgm:cxn modelId="{4E6B4870-7648-4D9E-8102-1B0B9799D2CF}" type="presParOf" srcId="{EE8E2681-DC7E-4519-833E-9236F3AA295B}" destId="{D11CCE5F-C377-4752-A7EB-3F88E4C4BF33}" srcOrd="4" destOrd="0" presId="urn:microsoft.com/office/officeart/2005/8/layout/process5"/>
    <dgm:cxn modelId="{F969BD23-5061-4B94-A9C8-E4233B43D7E0}" type="presParOf" srcId="{EE8E2681-DC7E-4519-833E-9236F3AA295B}" destId="{FB65D910-93AD-416C-8878-5B819D36E1FB}" srcOrd="5" destOrd="0" presId="urn:microsoft.com/office/officeart/2005/8/layout/process5"/>
    <dgm:cxn modelId="{0622B105-7196-4F8D-B1BC-7CC7FB741BA9}" type="presParOf" srcId="{FB65D910-93AD-416C-8878-5B819D36E1FB}" destId="{4D62C81A-46DE-40E9-AB45-31D6E5860029}" srcOrd="0" destOrd="0" presId="urn:microsoft.com/office/officeart/2005/8/layout/process5"/>
    <dgm:cxn modelId="{9EF84490-73C1-42BF-AE49-3608EDC710BC}" type="presParOf" srcId="{EE8E2681-DC7E-4519-833E-9236F3AA295B}" destId="{721AE51E-7261-4B46-A9D6-D9755F0A41E5}" srcOrd="6" destOrd="0" presId="urn:microsoft.com/office/officeart/2005/8/layout/process5"/>
    <dgm:cxn modelId="{C84DB7EB-EE0B-4B6C-8871-D8F7D59E0BAB}" type="presParOf" srcId="{EE8E2681-DC7E-4519-833E-9236F3AA295B}" destId="{28F7B398-C514-48A8-AFBE-43D703BAF016}" srcOrd="7" destOrd="0" presId="urn:microsoft.com/office/officeart/2005/8/layout/process5"/>
    <dgm:cxn modelId="{31BEF217-17CE-486B-9E11-5400A941DB5F}" type="presParOf" srcId="{28F7B398-C514-48A8-AFBE-43D703BAF016}" destId="{E0A769DA-D924-431F-85B1-AC305620D15A}" srcOrd="0" destOrd="0" presId="urn:microsoft.com/office/officeart/2005/8/layout/process5"/>
    <dgm:cxn modelId="{C673ADA2-04CF-45FC-A4D9-880EC6BA7632}" type="presParOf" srcId="{EE8E2681-DC7E-4519-833E-9236F3AA295B}" destId="{5AF8560E-D5AA-45A6-9126-359D22F6A293}" srcOrd="8" destOrd="0" presId="urn:microsoft.com/office/officeart/2005/8/layout/process5"/>
    <dgm:cxn modelId="{F23FBE42-87C3-4BBE-849B-E50A5F9DD0E2}" type="presParOf" srcId="{EE8E2681-DC7E-4519-833E-9236F3AA295B}" destId="{ECE15D18-DEB0-43A1-8EC4-A2D644145521}" srcOrd="9" destOrd="0" presId="urn:microsoft.com/office/officeart/2005/8/layout/process5"/>
    <dgm:cxn modelId="{D4AA0830-8D41-4973-8ABF-4EBE60D25DA6}" type="presParOf" srcId="{ECE15D18-DEB0-43A1-8EC4-A2D644145521}" destId="{A413B1AF-4ED4-46E7-95DC-0364DDE28EC0}" srcOrd="0" destOrd="0" presId="urn:microsoft.com/office/officeart/2005/8/layout/process5"/>
    <dgm:cxn modelId="{650C6F85-5E12-4FDA-8801-9058E7D0498C}" type="presParOf" srcId="{EE8E2681-DC7E-4519-833E-9236F3AA295B}" destId="{026ED404-EFFA-4C31-9D95-8470B84F6FF0}" srcOrd="10" destOrd="0" presId="urn:microsoft.com/office/officeart/2005/8/layout/process5"/>
    <dgm:cxn modelId="{8554F34F-40A3-4937-AB99-ADAE34FA3634}" type="presParOf" srcId="{EE8E2681-DC7E-4519-833E-9236F3AA295B}" destId="{5A7FB7AC-F2F0-4FD1-BD2B-36611C86376D}" srcOrd="11" destOrd="0" presId="urn:microsoft.com/office/officeart/2005/8/layout/process5"/>
    <dgm:cxn modelId="{0CE71E36-2BD1-4D12-B12A-FC0C04297E00}" type="presParOf" srcId="{5A7FB7AC-F2F0-4FD1-BD2B-36611C86376D}" destId="{EDE7B2FA-2850-448B-AF21-FB06E32339E4}" srcOrd="0" destOrd="0" presId="urn:microsoft.com/office/officeart/2005/8/layout/process5"/>
    <dgm:cxn modelId="{D3C4DD69-7170-433D-8035-5FB82ADD4221}" type="presParOf" srcId="{EE8E2681-DC7E-4519-833E-9236F3AA295B}" destId="{E76374DB-79F5-45BD-8D84-4ACA5DFC2BE9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FEE7E49-EDF1-456B-9915-1685B6B0D844}" type="doc">
      <dgm:prSet loTypeId="urn:microsoft.com/office/officeart/2005/8/layout/process5" loCatId="process" qsTypeId="urn:microsoft.com/office/officeart/2005/8/quickstyle/3d7" qsCatId="3D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33E0CF98-B196-4A2C-B138-C1B066759C04}">
      <dgm:prSet phldrT="[文本]" custT="1"/>
      <dgm:spPr/>
      <dgm:t>
        <a:bodyPr/>
        <a:lstStyle/>
        <a:p>
          <a:r>
            <a:rPr lang="zh-CN" altLang="en-US" sz="3200" dirty="0" smtClean="0"/>
            <a:t>系统注册</a:t>
          </a:r>
          <a:endParaRPr lang="zh-CN" altLang="en-US" sz="3200" dirty="0"/>
        </a:p>
      </dgm:t>
    </dgm:pt>
    <dgm:pt modelId="{AAA6FB43-3E50-4801-AB31-D40A9B0E271A}" type="parTrans" cxnId="{57AA7046-F944-4E5D-BCE9-581E938939B6}">
      <dgm:prSet/>
      <dgm:spPr/>
      <dgm:t>
        <a:bodyPr/>
        <a:lstStyle/>
        <a:p>
          <a:endParaRPr lang="zh-CN" altLang="en-US" sz="2200"/>
        </a:p>
      </dgm:t>
    </dgm:pt>
    <dgm:pt modelId="{537BAE53-978E-4CB3-8316-0896FE20ACD3}" type="sibTrans" cxnId="{57AA7046-F944-4E5D-BCE9-581E938939B6}">
      <dgm:prSet custT="1"/>
      <dgm:spPr/>
      <dgm:t>
        <a:bodyPr/>
        <a:lstStyle/>
        <a:p>
          <a:endParaRPr lang="zh-CN" altLang="en-US" sz="2200"/>
        </a:p>
      </dgm:t>
    </dgm:pt>
    <dgm:pt modelId="{B14A2C04-7E4D-438D-BBC7-146AECFDBED6}">
      <dgm:prSet phldrT="[文本]" custT="1"/>
      <dgm:spPr/>
      <dgm:t>
        <a:bodyPr/>
        <a:lstStyle/>
        <a:p>
          <a:r>
            <a:rPr lang="zh-CN" altLang="en-US" sz="3200" dirty="0" smtClean="0"/>
            <a:t>系统登录</a:t>
          </a:r>
          <a:endParaRPr lang="zh-CN" altLang="en-US" sz="3200" dirty="0"/>
        </a:p>
      </dgm:t>
    </dgm:pt>
    <dgm:pt modelId="{E585B7EB-F2AD-470C-8347-3EF6C3213102}" type="parTrans" cxnId="{FBD82946-6404-4A92-9C02-502C47BC69A8}">
      <dgm:prSet/>
      <dgm:spPr/>
      <dgm:t>
        <a:bodyPr/>
        <a:lstStyle/>
        <a:p>
          <a:endParaRPr lang="zh-CN" altLang="en-US" sz="2200"/>
        </a:p>
      </dgm:t>
    </dgm:pt>
    <dgm:pt modelId="{C33A6B80-DE8A-4958-9ECE-08C4FB312907}" type="sibTrans" cxnId="{FBD82946-6404-4A92-9C02-502C47BC69A8}">
      <dgm:prSet custT="1"/>
      <dgm:spPr/>
      <dgm:t>
        <a:bodyPr/>
        <a:lstStyle/>
        <a:p>
          <a:endParaRPr lang="zh-CN" altLang="en-US" sz="2200"/>
        </a:p>
      </dgm:t>
    </dgm:pt>
    <dgm:pt modelId="{11C7DF17-3B00-4A65-9B9E-B5C2E32A9BA1}">
      <dgm:prSet phldrT="[文本]" custT="1"/>
      <dgm:spPr/>
      <dgm:t>
        <a:bodyPr/>
        <a:lstStyle/>
        <a:p>
          <a:r>
            <a:rPr lang="zh-CN" altLang="en-US" sz="3200" dirty="0" smtClean="0"/>
            <a:t>发票录入</a:t>
          </a:r>
          <a:endParaRPr lang="zh-CN" altLang="en-US" sz="3200" dirty="0"/>
        </a:p>
      </dgm:t>
    </dgm:pt>
    <dgm:pt modelId="{96AA5F87-A192-449E-B5B5-56EC86C974E4}" type="parTrans" cxnId="{5CBF499B-0787-4454-AB5B-C57EFD650FC2}">
      <dgm:prSet/>
      <dgm:spPr/>
      <dgm:t>
        <a:bodyPr/>
        <a:lstStyle/>
        <a:p>
          <a:endParaRPr lang="zh-CN" altLang="en-US" sz="2200"/>
        </a:p>
      </dgm:t>
    </dgm:pt>
    <dgm:pt modelId="{FAEAC9ED-F344-4420-AD72-20736F62F720}" type="sibTrans" cxnId="{5CBF499B-0787-4454-AB5B-C57EFD650FC2}">
      <dgm:prSet custT="1"/>
      <dgm:spPr/>
      <dgm:t>
        <a:bodyPr/>
        <a:lstStyle/>
        <a:p>
          <a:endParaRPr lang="zh-CN" altLang="en-US" sz="2200"/>
        </a:p>
      </dgm:t>
    </dgm:pt>
    <dgm:pt modelId="{952B80F7-82BB-49D4-991F-15F7142CCFED}">
      <dgm:prSet phldrT="[文本]" custT="1"/>
      <dgm:spPr/>
      <dgm:t>
        <a:bodyPr/>
        <a:lstStyle/>
        <a:p>
          <a:r>
            <a:rPr lang="zh-CN" altLang="en-US" sz="3200" dirty="0" smtClean="0"/>
            <a:t>发票填开</a:t>
          </a:r>
          <a:endParaRPr lang="zh-CN" altLang="en-US" sz="3200" dirty="0"/>
        </a:p>
      </dgm:t>
    </dgm:pt>
    <dgm:pt modelId="{423FE603-5BD9-41EF-96AD-02F9FE74B617}" type="parTrans" cxnId="{A067ED40-AB09-47C9-9365-F9C0BAEE6B3E}">
      <dgm:prSet/>
      <dgm:spPr/>
      <dgm:t>
        <a:bodyPr/>
        <a:lstStyle/>
        <a:p>
          <a:endParaRPr lang="zh-CN" altLang="en-US" sz="2200"/>
        </a:p>
      </dgm:t>
    </dgm:pt>
    <dgm:pt modelId="{C6E4EC35-FFD0-4F4E-A9BD-F4BBCB60AAEE}" type="sibTrans" cxnId="{A067ED40-AB09-47C9-9365-F9C0BAEE6B3E}">
      <dgm:prSet custT="1"/>
      <dgm:spPr/>
      <dgm:t>
        <a:bodyPr/>
        <a:lstStyle/>
        <a:p>
          <a:endParaRPr lang="zh-CN" altLang="en-US" sz="2200"/>
        </a:p>
      </dgm:t>
    </dgm:pt>
    <dgm:pt modelId="{4BD9D52D-23E1-4FD3-BC3F-F092C0C60559}">
      <dgm:prSet phldrT="[文本]" custT="1"/>
      <dgm:spPr/>
      <dgm:t>
        <a:bodyPr/>
        <a:lstStyle/>
        <a:p>
          <a:r>
            <a:rPr lang="zh-CN" altLang="en-US" sz="3200" dirty="0" smtClean="0"/>
            <a:t>票源查询</a:t>
          </a:r>
          <a:endParaRPr lang="zh-CN" altLang="en-US" sz="3200" dirty="0"/>
        </a:p>
      </dgm:t>
    </dgm:pt>
    <dgm:pt modelId="{E30B1CED-EC35-45C2-AAF3-50F5C253E879}" type="parTrans" cxnId="{239AF304-FAB3-4060-A064-192C90522EE5}">
      <dgm:prSet/>
      <dgm:spPr/>
      <dgm:t>
        <a:bodyPr/>
        <a:lstStyle/>
        <a:p>
          <a:endParaRPr lang="zh-CN" altLang="en-US" sz="2200"/>
        </a:p>
      </dgm:t>
    </dgm:pt>
    <dgm:pt modelId="{364E2698-6A19-4FBF-937F-C5A65C59ACA8}" type="sibTrans" cxnId="{239AF304-FAB3-4060-A064-192C90522EE5}">
      <dgm:prSet custT="1"/>
      <dgm:spPr/>
      <dgm:t>
        <a:bodyPr/>
        <a:lstStyle/>
        <a:p>
          <a:endParaRPr lang="zh-CN" altLang="en-US" sz="2200"/>
        </a:p>
      </dgm:t>
    </dgm:pt>
    <dgm:pt modelId="{0681C2C6-5CAA-48E9-AB81-61634174A8E1}">
      <dgm:prSet phldrT="[文本]" custT="1"/>
      <dgm:spPr/>
      <dgm:t>
        <a:bodyPr/>
        <a:lstStyle/>
        <a:p>
          <a:r>
            <a:rPr lang="zh-CN" altLang="en-US" sz="3200" dirty="0" smtClean="0"/>
            <a:t>信息更新</a:t>
          </a:r>
          <a:endParaRPr lang="zh-CN" altLang="en-US" sz="3200" dirty="0"/>
        </a:p>
      </dgm:t>
    </dgm:pt>
    <dgm:pt modelId="{549044B7-2F1C-4460-A25D-AA98C7E68796}" type="parTrans" cxnId="{B60776E4-57CB-476C-A073-6CBD842FF719}">
      <dgm:prSet/>
      <dgm:spPr/>
      <dgm:t>
        <a:bodyPr/>
        <a:lstStyle/>
        <a:p>
          <a:endParaRPr lang="zh-CN" altLang="en-US" sz="2200"/>
        </a:p>
      </dgm:t>
    </dgm:pt>
    <dgm:pt modelId="{ECD7F1E8-95F5-42BE-B5BF-7A7B182511E7}" type="sibTrans" cxnId="{B60776E4-57CB-476C-A073-6CBD842FF719}">
      <dgm:prSet/>
      <dgm:spPr/>
      <dgm:t>
        <a:bodyPr/>
        <a:lstStyle/>
        <a:p>
          <a:endParaRPr lang="zh-CN" altLang="en-US" sz="2200"/>
        </a:p>
      </dgm:t>
    </dgm:pt>
    <dgm:pt modelId="{003E41CA-CCD0-43B9-9708-6F7610451CA6}">
      <dgm:prSet phldrT="[文本]" custT="1"/>
      <dgm:spPr/>
      <dgm:t>
        <a:bodyPr/>
        <a:lstStyle/>
        <a:p>
          <a:r>
            <a:rPr lang="zh-CN" altLang="en-US" sz="3200" dirty="0" smtClean="0"/>
            <a:t>系统安装</a:t>
          </a:r>
          <a:endParaRPr lang="zh-CN" altLang="en-US" sz="3200" dirty="0"/>
        </a:p>
      </dgm:t>
    </dgm:pt>
    <dgm:pt modelId="{704B642D-CD79-4313-8D67-79E654381AE8}" type="parTrans" cxnId="{FECC3F56-6998-4325-9438-FF220F725799}">
      <dgm:prSet/>
      <dgm:spPr/>
      <dgm:t>
        <a:bodyPr/>
        <a:lstStyle/>
        <a:p>
          <a:endParaRPr lang="zh-CN" altLang="en-US"/>
        </a:p>
      </dgm:t>
    </dgm:pt>
    <dgm:pt modelId="{6CB6273E-24C6-45F3-B9D3-B98D2F2954B1}" type="sibTrans" cxnId="{FECC3F56-6998-4325-9438-FF220F725799}">
      <dgm:prSet/>
      <dgm:spPr/>
      <dgm:t>
        <a:bodyPr/>
        <a:lstStyle/>
        <a:p>
          <a:endParaRPr lang="zh-CN" altLang="en-US"/>
        </a:p>
      </dgm:t>
    </dgm:pt>
    <dgm:pt modelId="{EE8E2681-DC7E-4519-833E-9236F3AA295B}" type="pres">
      <dgm:prSet presAssocID="{3FEE7E49-EDF1-456B-9915-1685B6B0D84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FFF063F-6DD0-4CFC-B315-9E5F1BAA08E3}" type="pres">
      <dgm:prSet presAssocID="{003E41CA-CCD0-43B9-9708-6F7610451CA6}" presName="node" presStyleLbl="node1" presStyleIdx="0" presStyleCnt="7" custLinFactNeighborX="3034" custLinFactNeighborY="-56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D5CF8C-8BA2-4601-A20A-DD2330478564}" type="pres">
      <dgm:prSet presAssocID="{6CB6273E-24C6-45F3-B9D3-B98D2F2954B1}" presName="sibTrans" presStyleLbl="sibTrans2D1" presStyleIdx="0" presStyleCnt="6"/>
      <dgm:spPr/>
      <dgm:t>
        <a:bodyPr/>
        <a:lstStyle/>
        <a:p>
          <a:endParaRPr lang="zh-CN" altLang="en-US"/>
        </a:p>
      </dgm:t>
    </dgm:pt>
    <dgm:pt modelId="{145B8DF0-C6A3-4390-B63C-6690BE5D7A9A}" type="pres">
      <dgm:prSet presAssocID="{6CB6273E-24C6-45F3-B9D3-B98D2F2954B1}" presName="connectorText" presStyleLbl="sibTrans2D1" presStyleIdx="0" presStyleCnt="6"/>
      <dgm:spPr/>
      <dgm:t>
        <a:bodyPr/>
        <a:lstStyle/>
        <a:p>
          <a:endParaRPr lang="zh-CN" altLang="en-US"/>
        </a:p>
      </dgm:t>
    </dgm:pt>
    <dgm:pt modelId="{169E702D-5919-46B8-A83A-F0EDECEC500C}" type="pres">
      <dgm:prSet presAssocID="{33E0CF98-B196-4A2C-B138-C1B066759C04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DDA32B-997A-4F90-99E2-C1BCF88A325F}" type="pres">
      <dgm:prSet presAssocID="{537BAE53-978E-4CB3-8316-0896FE20ACD3}" presName="sibTrans" presStyleLbl="sibTrans2D1" presStyleIdx="1" presStyleCnt="6"/>
      <dgm:spPr/>
      <dgm:t>
        <a:bodyPr/>
        <a:lstStyle/>
        <a:p>
          <a:endParaRPr lang="zh-CN" altLang="en-US"/>
        </a:p>
      </dgm:t>
    </dgm:pt>
    <dgm:pt modelId="{B2D8E211-B2E3-4F52-8D7F-0421B4CBD2EB}" type="pres">
      <dgm:prSet presAssocID="{537BAE53-978E-4CB3-8316-0896FE20ACD3}" presName="connectorText" presStyleLbl="sibTrans2D1" presStyleIdx="1" presStyleCnt="6"/>
      <dgm:spPr/>
      <dgm:t>
        <a:bodyPr/>
        <a:lstStyle/>
        <a:p>
          <a:endParaRPr lang="zh-CN" altLang="en-US"/>
        </a:p>
      </dgm:t>
    </dgm:pt>
    <dgm:pt modelId="{D11CCE5F-C377-4752-A7EB-3F88E4C4BF33}" type="pres">
      <dgm:prSet presAssocID="{B14A2C04-7E4D-438D-BBC7-146AECFDBED6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65D910-93AD-416C-8878-5B819D36E1FB}" type="pres">
      <dgm:prSet presAssocID="{C33A6B80-DE8A-4958-9ECE-08C4FB312907}" presName="sibTrans" presStyleLbl="sibTrans2D1" presStyleIdx="2" presStyleCnt="6"/>
      <dgm:spPr/>
      <dgm:t>
        <a:bodyPr/>
        <a:lstStyle/>
        <a:p>
          <a:endParaRPr lang="zh-CN" altLang="en-US"/>
        </a:p>
      </dgm:t>
    </dgm:pt>
    <dgm:pt modelId="{4D62C81A-46DE-40E9-AB45-31D6E5860029}" type="pres">
      <dgm:prSet presAssocID="{C33A6B80-DE8A-4958-9ECE-08C4FB312907}" presName="connectorText" presStyleLbl="sibTrans2D1" presStyleIdx="2" presStyleCnt="6"/>
      <dgm:spPr/>
      <dgm:t>
        <a:bodyPr/>
        <a:lstStyle/>
        <a:p>
          <a:endParaRPr lang="zh-CN" altLang="en-US"/>
        </a:p>
      </dgm:t>
    </dgm:pt>
    <dgm:pt modelId="{721AE51E-7261-4B46-A9D6-D9755F0A41E5}" type="pres">
      <dgm:prSet presAssocID="{11C7DF17-3B00-4A65-9B9E-B5C2E32A9BA1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F7B398-C514-48A8-AFBE-43D703BAF016}" type="pres">
      <dgm:prSet presAssocID="{FAEAC9ED-F344-4420-AD72-20736F62F720}" presName="sibTrans" presStyleLbl="sibTrans2D1" presStyleIdx="3" presStyleCnt="6"/>
      <dgm:spPr/>
      <dgm:t>
        <a:bodyPr/>
        <a:lstStyle/>
        <a:p>
          <a:endParaRPr lang="zh-CN" altLang="en-US"/>
        </a:p>
      </dgm:t>
    </dgm:pt>
    <dgm:pt modelId="{E0A769DA-D924-431F-85B1-AC305620D15A}" type="pres">
      <dgm:prSet presAssocID="{FAEAC9ED-F344-4420-AD72-20736F62F720}" presName="connectorText" presStyleLbl="sibTrans2D1" presStyleIdx="3" presStyleCnt="6"/>
      <dgm:spPr/>
      <dgm:t>
        <a:bodyPr/>
        <a:lstStyle/>
        <a:p>
          <a:endParaRPr lang="zh-CN" altLang="en-US"/>
        </a:p>
      </dgm:t>
    </dgm:pt>
    <dgm:pt modelId="{5AF8560E-D5AA-45A6-9126-359D22F6A293}" type="pres">
      <dgm:prSet presAssocID="{952B80F7-82BB-49D4-991F-15F7142CCFED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E15D18-DEB0-43A1-8EC4-A2D644145521}" type="pres">
      <dgm:prSet presAssocID="{C6E4EC35-FFD0-4F4E-A9BD-F4BBCB60AAEE}" presName="sibTrans" presStyleLbl="sibTrans2D1" presStyleIdx="4" presStyleCnt="6"/>
      <dgm:spPr/>
      <dgm:t>
        <a:bodyPr/>
        <a:lstStyle/>
        <a:p>
          <a:endParaRPr lang="zh-CN" altLang="en-US"/>
        </a:p>
      </dgm:t>
    </dgm:pt>
    <dgm:pt modelId="{A413B1AF-4ED4-46E7-95DC-0364DDE28EC0}" type="pres">
      <dgm:prSet presAssocID="{C6E4EC35-FFD0-4F4E-A9BD-F4BBCB60AAEE}" presName="connectorText" presStyleLbl="sibTrans2D1" presStyleIdx="4" presStyleCnt="6"/>
      <dgm:spPr/>
      <dgm:t>
        <a:bodyPr/>
        <a:lstStyle/>
        <a:p>
          <a:endParaRPr lang="zh-CN" altLang="en-US"/>
        </a:p>
      </dgm:t>
    </dgm:pt>
    <dgm:pt modelId="{026ED404-EFFA-4C31-9D95-8470B84F6FF0}" type="pres">
      <dgm:prSet presAssocID="{4BD9D52D-23E1-4FD3-BC3F-F092C0C60559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7FB7AC-F2F0-4FD1-BD2B-36611C86376D}" type="pres">
      <dgm:prSet presAssocID="{364E2698-6A19-4FBF-937F-C5A65C59ACA8}" presName="sibTrans" presStyleLbl="sibTrans2D1" presStyleIdx="5" presStyleCnt="6"/>
      <dgm:spPr/>
      <dgm:t>
        <a:bodyPr/>
        <a:lstStyle/>
        <a:p>
          <a:endParaRPr lang="zh-CN" altLang="en-US"/>
        </a:p>
      </dgm:t>
    </dgm:pt>
    <dgm:pt modelId="{EDE7B2FA-2850-448B-AF21-FB06E32339E4}" type="pres">
      <dgm:prSet presAssocID="{364E2698-6A19-4FBF-937F-C5A65C59ACA8}" presName="connectorText" presStyleLbl="sibTrans2D1" presStyleIdx="5" presStyleCnt="6"/>
      <dgm:spPr/>
      <dgm:t>
        <a:bodyPr/>
        <a:lstStyle/>
        <a:p>
          <a:endParaRPr lang="zh-CN" altLang="en-US"/>
        </a:p>
      </dgm:t>
    </dgm:pt>
    <dgm:pt modelId="{E76374DB-79F5-45BD-8D84-4ACA5DFC2BE9}" type="pres">
      <dgm:prSet presAssocID="{0681C2C6-5CAA-48E9-AB81-61634174A8E1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4401936-709F-486D-9E8C-3A8D48624A88}" type="presOf" srcId="{364E2698-6A19-4FBF-937F-C5A65C59ACA8}" destId="{5A7FB7AC-F2F0-4FD1-BD2B-36611C86376D}" srcOrd="0" destOrd="0" presId="urn:microsoft.com/office/officeart/2005/8/layout/process5"/>
    <dgm:cxn modelId="{76BFA797-6EEE-426B-B1FD-30C40F2203A4}" type="presOf" srcId="{952B80F7-82BB-49D4-991F-15F7142CCFED}" destId="{5AF8560E-D5AA-45A6-9126-359D22F6A293}" srcOrd="0" destOrd="0" presId="urn:microsoft.com/office/officeart/2005/8/layout/process5"/>
    <dgm:cxn modelId="{3E2C1698-EE35-4075-88E8-869155E295E4}" type="presOf" srcId="{B14A2C04-7E4D-438D-BBC7-146AECFDBED6}" destId="{D11CCE5F-C377-4752-A7EB-3F88E4C4BF33}" srcOrd="0" destOrd="0" presId="urn:microsoft.com/office/officeart/2005/8/layout/process5"/>
    <dgm:cxn modelId="{705352FA-420B-4DE4-9946-6AAC33B2578D}" type="presOf" srcId="{0681C2C6-5CAA-48E9-AB81-61634174A8E1}" destId="{E76374DB-79F5-45BD-8D84-4ACA5DFC2BE9}" srcOrd="0" destOrd="0" presId="urn:microsoft.com/office/officeart/2005/8/layout/process5"/>
    <dgm:cxn modelId="{78B21668-A2DB-4B60-B445-4F0DCDBCF0A6}" type="presOf" srcId="{11C7DF17-3B00-4A65-9B9E-B5C2E32A9BA1}" destId="{721AE51E-7261-4B46-A9D6-D9755F0A41E5}" srcOrd="0" destOrd="0" presId="urn:microsoft.com/office/officeart/2005/8/layout/process5"/>
    <dgm:cxn modelId="{449F50DE-1323-4608-9AE2-5BD3556B1110}" type="presOf" srcId="{C6E4EC35-FFD0-4F4E-A9BD-F4BBCB60AAEE}" destId="{A413B1AF-4ED4-46E7-95DC-0364DDE28EC0}" srcOrd="1" destOrd="0" presId="urn:microsoft.com/office/officeart/2005/8/layout/process5"/>
    <dgm:cxn modelId="{239AF304-FAB3-4060-A064-192C90522EE5}" srcId="{3FEE7E49-EDF1-456B-9915-1685B6B0D844}" destId="{4BD9D52D-23E1-4FD3-BC3F-F092C0C60559}" srcOrd="5" destOrd="0" parTransId="{E30B1CED-EC35-45C2-AAF3-50F5C253E879}" sibTransId="{364E2698-6A19-4FBF-937F-C5A65C59ACA8}"/>
    <dgm:cxn modelId="{B60776E4-57CB-476C-A073-6CBD842FF719}" srcId="{3FEE7E49-EDF1-456B-9915-1685B6B0D844}" destId="{0681C2C6-5CAA-48E9-AB81-61634174A8E1}" srcOrd="6" destOrd="0" parTransId="{549044B7-2F1C-4460-A25D-AA98C7E68796}" sibTransId="{ECD7F1E8-95F5-42BE-B5BF-7A7B182511E7}"/>
    <dgm:cxn modelId="{57AA7046-F944-4E5D-BCE9-581E938939B6}" srcId="{3FEE7E49-EDF1-456B-9915-1685B6B0D844}" destId="{33E0CF98-B196-4A2C-B138-C1B066759C04}" srcOrd="1" destOrd="0" parTransId="{AAA6FB43-3E50-4801-AB31-D40A9B0E271A}" sibTransId="{537BAE53-978E-4CB3-8316-0896FE20ACD3}"/>
    <dgm:cxn modelId="{FBD82946-6404-4A92-9C02-502C47BC69A8}" srcId="{3FEE7E49-EDF1-456B-9915-1685B6B0D844}" destId="{B14A2C04-7E4D-438D-BBC7-146AECFDBED6}" srcOrd="2" destOrd="0" parTransId="{E585B7EB-F2AD-470C-8347-3EF6C3213102}" sibTransId="{C33A6B80-DE8A-4958-9ECE-08C4FB312907}"/>
    <dgm:cxn modelId="{3563EA96-9D82-4455-97BB-0E1C603BE6EF}" type="presOf" srcId="{4BD9D52D-23E1-4FD3-BC3F-F092C0C60559}" destId="{026ED404-EFFA-4C31-9D95-8470B84F6FF0}" srcOrd="0" destOrd="0" presId="urn:microsoft.com/office/officeart/2005/8/layout/process5"/>
    <dgm:cxn modelId="{FECC3F56-6998-4325-9438-FF220F725799}" srcId="{3FEE7E49-EDF1-456B-9915-1685B6B0D844}" destId="{003E41CA-CCD0-43B9-9708-6F7610451CA6}" srcOrd="0" destOrd="0" parTransId="{704B642D-CD79-4313-8D67-79E654381AE8}" sibTransId="{6CB6273E-24C6-45F3-B9D3-B98D2F2954B1}"/>
    <dgm:cxn modelId="{C0815BF9-D9F2-4711-A181-9119609AD0D7}" type="presOf" srcId="{C33A6B80-DE8A-4958-9ECE-08C4FB312907}" destId="{4D62C81A-46DE-40E9-AB45-31D6E5860029}" srcOrd="1" destOrd="0" presId="urn:microsoft.com/office/officeart/2005/8/layout/process5"/>
    <dgm:cxn modelId="{3B01BC78-8B31-4BB1-9B1B-0444AFEECA36}" type="presOf" srcId="{6CB6273E-24C6-45F3-B9D3-B98D2F2954B1}" destId="{145B8DF0-C6A3-4390-B63C-6690BE5D7A9A}" srcOrd="1" destOrd="0" presId="urn:microsoft.com/office/officeart/2005/8/layout/process5"/>
    <dgm:cxn modelId="{C8721FD2-78BA-4440-86C3-CA4DF3640776}" type="presOf" srcId="{33E0CF98-B196-4A2C-B138-C1B066759C04}" destId="{169E702D-5919-46B8-A83A-F0EDECEC500C}" srcOrd="0" destOrd="0" presId="urn:microsoft.com/office/officeart/2005/8/layout/process5"/>
    <dgm:cxn modelId="{A067ED40-AB09-47C9-9365-F9C0BAEE6B3E}" srcId="{3FEE7E49-EDF1-456B-9915-1685B6B0D844}" destId="{952B80F7-82BB-49D4-991F-15F7142CCFED}" srcOrd="4" destOrd="0" parTransId="{423FE603-5BD9-41EF-96AD-02F9FE74B617}" sibTransId="{C6E4EC35-FFD0-4F4E-A9BD-F4BBCB60AAEE}"/>
    <dgm:cxn modelId="{7B560B37-EF57-47FC-851F-9638822C1086}" type="presOf" srcId="{C6E4EC35-FFD0-4F4E-A9BD-F4BBCB60AAEE}" destId="{ECE15D18-DEB0-43A1-8EC4-A2D644145521}" srcOrd="0" destOrd="0" presId="urn:microsoft.com/office/officeart/2005/8/layout/process5"/>
    <dgm:cxn modelId="{AB3F380C-1A33-45B7-A9D1-0E9B69BA071A}" type="presOf" srcId="{C33A6B80-DE8A-4958-9ECE-08C4FB312907}" destId="{FB65D910-93AD-416C-8878-5B819D36E1FB}" srcOrd="0" destOrd="0" presId="urn:microsoft.com/office/officeart/2005/8/layout/process5"/>
    <dgm:cxn modelId="{E67BDBBB-26FC-448E-87B8-723159F0AD12}" type="presOf" srcId="{537BAE53-978E-4CB3-8316-0896FE20ACD3}" destId="{B2D8E211-B2E3-4F52-8D7F-0421B4CBD2EB}" srcOrd="1" destOrd="0" presId="urn:microsoft.com/office/officeart/2005/8/layout/process5"/>
    <dgm:cxn modelId="{39A6AE96-AD8D-49B2-A920-E27EC861909B}" type="presOf" srcId="{FAEAC9ED-F344-4420-AD72-20736F62F720}" destId="{E0A769DA-D924-431F-85B1-AC305620D15A}" srcOrd="1" destOrd="0" presId="urn:microsoft.com/office/officeart/2005/8/layout/process5"/>
    <dgm:cxn modelId="{37B9F447-C1A6-4517-AB9C-100CD2E2181A}" type="presOf" srcId="{003E41CA-CCD0-43B9-9708-6F7610451CA6}" destId="{1FFF063F-6DD0-4CFC-B315-9E5F1BAA08E3}" srcOrd="0" destOrd="0" presId="urn:microsoft.com/office/officeart/2005/8/layout/process5"/>
    <dgm:cxn modelId="{CB96C7EA-8E2A-4AA6-B1BE-44217AD69A90}" type="presOf" srcId="{FAEAC9ED-F344-4420-AD72-20736F62F720}" destId="{28F7B398-C514-48A8-AFBE-43D703BAF016}" srcOrd="0" destOrd="0" presId="urn:microsoft.com/office/officeart/2005/8/layout/process5"/>
    <dgm:cxn modelId="{1B85C49F-505A-4527-B61B-1C999150622A}" type="presOf" srcId="{364E2698-6A19-4FBF-937F-C5A65C59ACA8}" destId="{EDE7B2FA-2850-448B-AF21-FB06E32339E4}" srcOrd="1" destOrd="0" presId="urn:microsoft.com/office/officeart/2005/8/layout/process5"/>
    <dgm:cxn modelId="{5CBF499B-0787-4454-AB5B-C57EFD650FC2}" srcId="{3FEE7E49-EDF1-456B-9915-1685B6B0D844}" destId="{11C7DF17-3B00-4A65-9B9E-B5C2E32A9BA1}" srcOrd="3" destOrd="0" parTransId="{96AA5F87-A192-449E-B5B5-56EC86C974E4}" sibTransId="{FAEAC9ED-F344-4420-AD72-20736F62F720}"/>
    <dgm:cxn modelId="{73DD277D-8678-4616-9835-D5E539A0CBE7}" type="presOf" srcId="{6CB6273E-24C6-45F3-B9D3-B98D2F2954B1}" destId="{C7D5CF8C-8BA2-4601-A20A-DD2330478564}" srcOrd="0" destOrd="0" presId="urn:microsoft.com/office/officeart/2005/8/layout/process5"/>
    <dgm:cxn modelId="{3E01E442-7D63-457F-B51F-1287893FD285}" type="presOf" srcId="{537BAE53-978E-4CB3-8316-0896FE20ACD3}" destId="{E7DDA32B-997A-4F90-99E2-C1BCF88A325F}" srcOrd="0" destOrd="0" presId="urn:microsoft.com/office/officeart/2005/8/layout/process5"/>
    <dgm:cxn modelId="{A5CCFC25-E8EA-4846-AB60-73E8EF240B23}" type="presOf" srcId="{3FEE7E49-EDF1-456B-9915-1685B6B0D844}" destId="{EE8E2681-DC7E-4519-833E-9236F3AA295B}" srcOrd="0" destOrd="0" presId="urn:microsoft.com/office/officeart/2005/8/layout/process5"/>
    <dgm:cxn modelId="{C853D840-6999-4B9C-95A7-117812DC3685}" type="presParOf" srcId="{EE8E2681-DC7E-4519-833E-9236F3AA295B}" destId="{1FFF063F-6DD0-4CFC-B315-9E5F1BAA08E3}" srcOrd="0" destOrd="0" presId="urn:microsoft.com/office/officeart/2005/8/layout/process5"/>
    <dgm:cxn modelId="{460FA531-307D-4D4B-A182-DEE7441C1C33}" type="presParOf" srcId="{EE8E2681-DC7E-4519-833E-9236F3AA295B}" destId="{C7D5CF8C-8BA2-4601-A20A-DD2330478564}" srcOrd="1" destOrd="0" presId="urn:microsoft.com/office/officeart/2005/8/layout/process5"/>
    <dgm:cxn modelId="{D258E88F-9897-4244-A14A-6084B51F2E8F}" type="presParOf" srcId="{C7D5CF8C-8BA2-4601-A20A-DD2330478564}" destId="{145B8DF0-C6A3-4390-B63C-6690BE5D7A9A}" srcOrd="0" destOrd="0" presId="urn:microsoft.com/office/officeart/2005/8/layout/process5"/>
    <dgm:cxn modelId="{EB3FCBE8-9C07-4CE5-91E6-AA7E340E0358}" type="presParOf" srcId="{EE8E2681-DC7E-4519-833E-9236F3AA295B}" destId="{169E702D-5919-46B8-A83A-F0EDECEC500C}" srcOrd="2" destOrd="0" presId="urn:microsoft.com/office/officeart/2005/8/layout/process5"/>
    <dgm:cxn modelId="{EA64E74E-8FE6-4901-A262-108A8BF915A5}" type="presParOf" srcId="{EE8E2681-DC7E-4519-833E-9236F3AA295B}" destId="{E7DDA32B-997A-4F90-99E2-C1BCF88A325F}" srcOrd="3" destOrd="0" presId="urn:microsoft.com/office/officeart/2005/8/layout/process5"/>
    <dgm:cxn modelId="{7762D77B-F467-43E9-9744-77DC4344470F}" type="presParOf" srcId="{E7DDA32B-997A-4F90-99E2-C1BCF88A325F}" destId="{B2D8E211-B2E3-4F52-8D7F-0421B4CBD2EB}" srcOrd="0" destOrd="0" presId="urn:microsoft.com/office/officeart/2005/8/layout/process5"/>
    <dgm:cxn modelId="{35840DB9-B103-4AF1-A6F9-C52742244A75}" type="presParOf" srcId="{EE8E2681-DC7E-4519-833E-9236F3AA295B}" destId="{D11CCE5F-C377-4752-A7EB-3F88E4C4BF33}" srcOrd="4" destOrd="0" presId="urn:microsoft.com/office/officeart/2005/8/layout/process5"/>
    <dgm:cxn modelId="{FAF14A0B-5A08-4B50-8A44-407DC1366465}" type="presParOf" srcId="{EE8E2681-DC7E-4519-833E-9236F3AA295B}" destId="{FB65D910-93AD-416C-8878-5B819D36E1FB}" srcOrd="5" destOrd="0" presId="urn:microsoft.com/office/officeart/2005/8/layout/process5"/>
    <dgm:cxn modelId="{D9D80E7E-11C2-4AFD-A31B-FEE5194C61DF}" type="presParOf" srcId="{FB65D910-93AD-416C-8878-5B819D36E1FB}" destId="{4D62C81A-46DE-40E9-AB45-31D6E5860029}" srcOrd="0" destOrd="0" presId="urn:microsoft.com/office/officeart/2005/8/layout/process5"/>
    <dgm:cxn modelId="{88FA80F7-DB49-4EAB-ACBE-DFEFA5B5AEBC}" type="presParOf" srcId="{EE8E2681-DC7E-4519-833E-9236F3AA295B}" destId="{721AE51E-7261-4B46-A9D6-D9755F0A41E5}" srcOrd="6" destOrd="0" presId="urn:microsoft.com/office/officeart/2005/8/layout/process5"/>
    <dgm:cxn modelId="{0ABF4D1C-4828-4AB9-851F-D9DDE78B38E5}" type="presParOf" srcId="{EE8E2681-DC7E-4519-833E-9236F3AA295B}" destId="{28F7B398-C514-48A8-AFBE-43D703BAF016}" srcOrd="7" destOrd="0" presId="urn:microsoft.com/office/officeart/2005/8/layout/process5"/>
    <dgm:cxn modelId="{E6EAAEF0-58C3-4B1F-85FB-601787962DA6}" type="presParOf" srcId="{28F7B398-C514-48A8-AFBE-43D703BAF016}" destId="{E0A769DA-D924-431F-85B1-AC305620D15A}" srcOrd="0" destOrd="0" presId="urn:microsoft.com/office/officeart/2005/8/layout/process5"/>
    <dgm:cxn modelId="{008904EA-09B1-4B6F-8D47-764D7DABB90F}" type="presParOf" srcId="{EE8E2681-DC7E-4519-833E-9236F3AA295B}" destId="{5AF8560E-D5AA-45A6-9126-359D22F6A293}" srcOrd="8" destOrd="0" presId="urn:microsoft.com/office/officeart/2005/8/layout/process5"/>
    <dgm:cxn modelId="{B0E2F72E-3182-47E1-8A99-45FA70AE6754}" type="presParOf" srcId="{EE8E2681-DC7E-4519-833E-9236F3AA295B}" destId="{ECE15D18-DEB0-43A1-8EC4-A2D644145521}" srcOrd="9" destOrd="0" presId="urn:microsoft.com/office/officeart/2005/8/layout/process5"/>
    <dgm:cxn modelId="{4410471B-8DDB-498A-9F1D-D4B36C760005}" type="presParOf" srcId="{ECE15D18-DEB0-43A1-8EC4-A2D644145521}" destId="{A413B1AF-4ED4-46E7-95DC-0364DDE28EC0}" srcOrd="0" destOrd="0" presId="urn:microsoft.com/office/officeart/2005/8/layout/process5"/>
    <dgm:cxn modelId="{5CC937F5-D969-443B-BC38-C61230DBC065}" type="presParOf" srcId="{EE8E2681-DC7E-4519-833E-9236F3AA295B}" destId="{026ED404-EFFA-4C31-9D95-8470B84F6FF0}" srcOrd="10" destOrd="0" presId="urn:microsoft.com/office/officeart/2005/8/layout/process5"/>
    <dgm:cxn modelId="{14CD8ACD-2C45-4A1C-B1C6-AC4115FEC8A9}" type="presParOf" srcId="{EE8E2681-DC7E-4519-833E-9236F3AA295B}" destId="{5A7FB7AC-F2F0-4FD1-BD2B-36611C86376D}" srcOrd="11" destOrd="0" presId="urn:microsoft.com/office/officeart/2005/8/layout/process5"/>
    <dgm:cxn modelId="{5D195846-9598-4AFF-8787-B135015D96AF}" type="presParOf" srcId="{5A7FB7AC-F2F0-4FD1-BD2B-36611C86376D}" destId="{EDE7B2FA-2850-448B-AF21-FB06E32339E4}" srcOrd="0" destOrd="0" presId="urn:microsoft.com/office/officeart/2005/8/layout/process5"/>
    <dgm:cxn modelId="{84285DB1-7A0D-4F4E-8A5C-DB798F2D66C5}" type="presParOf" srcId="{EE8E2681-DC7E-4519-833E-9236F3AA295B}" destId="{E76374DB-79F5-45BD-8D84-4ACA5DFC2BE9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FEE7E49-EDF1-456B-9915-1685B6B0D844}" type="doc">
      <dgm:prSet loTypeId="urn:microsoft.com/office/officeart/2005/8/layout/process5" loCatId="process" qsTypeId="urn:microsoft.com/office/officeart/2005/8/quickstyle/3d7" qsCatId="3D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33E0CF98-B196-4A2C-B138-C1B066759C04}">
      <dgm:prSet phldrT="[文本]" custT="1"/>
      <dgm:spPr/>
      <dgm:t>
        <a:bodyPr/>
        <a:lstStyle/>
        <a:p>
          <a:r>
            <a:rPr lang="zh-CN" altLang="en-US" sz="3200" dirty="0" smtClean="0"/>
            <a:t>系统注册</a:t>
          </a:r>
          <a:endParaRPr lang="zh-CN" altLang="en-US" sz="3200" dirty="0"/>
        </a:p>
      </dgm:t>
    </dgm:pt>
    <dgm:pt modelId="{AAA6FB43-3E50-4801-AB31-D40A9B0E271A}" type="parTrans" cxnId="{57AA7046-F944-4E5D-BCE9-581E938939B6}">
      <dgm:prSet/>
      <dgm:spPr/>
      <dgm:t>
        <a:bodyPr/>
        <a:lstStyle/>
        <a:p>
          <a:endParaRPr lang="zh-CN" altLang="en-US" sz="2200"/>
        </a:p>
      </dgm:t>
    </dgm:pt>
    <dgm:pt modelId="{537BAE53-978E-4CB3-8316-0896FE20ACD3}" type="sibTrans" cxnId="{57AA7046-F944-4E5D-BCE9-581E938939B6}">
      <dgm:prSet custT="1"/>
      <dgm:spPr/>
      <dgm:t>
        <a:bodyPr/>
        <a:lstStyle/>
        <a:p>
          <a:endParaRPr lang="zh-CN" altLang="en-US" sz="2200"/>
        </a:p>
      </dgm:t>
    </dgm:pt>
    <dgm:pt modelId="{B14A2C04-7E4D-438D-BBC7-146AECFDBED6}">
      <dgm:prSet phldrT="[文本]" custT="1"/>
      <dgm:spPr/>
      <dgm:t>
        <a:bodyPr/>
        <a:lstStyle/>
        <a:p>
          <a:r>
            <a:rPr lang="zh-CN" altLang="en-US" sz="3200" dirty="0" smtClean="0"/>
            <a:t>系统登录</a:t>
          </a:r>
          <a:endParaRPr lang="zh-CN" altLang="en-US" sz="3200" dirty="0"/>
        </a:p>
      </dgm:t>
    </dgm:pt>
    <dgm:pt modelId="{E585B7EB-F2AD-470C-8347-3EF6C3213102}" type="parTrans" cxnId="{FBD82946-6404-4A92-9C02-502C47BC69A8}">
      <dgm:prSet/>
      <dgm:spPr/>
      <dgm:t>
        <a:bodyPr/>
        <a:lstStyle/>
        <a:p>
          <a:endParaRPr lang="zh-CN" altLang="en-US" sz="2200"/>
        </a:p>
      </dgm:t>
    </dgm:pt>
    <dgm:pt modelId="{C33A6B80-DE8A-4958-9ECE-08C4FB312907}" type="sibTrans" cxnId="{FBD82946-6404-4A92-9C02-502C47BC69A8}">
      <dgm:prSet custT="1"/>
      <dgm:spPr/>
      <dgm:t>
        <a:bodyPr/>
        <a:lstStyle/>
        <a:p>
          <a:endParaRPr lang="zh-CN" altLang="en-US" sz="2200"/>
        </a:p>
      </dgm:t>
    </dgm:pt>
    <dgm:pt modelId="{11C7DF17-3B00-4A65-9B9E-B5C2E32A9BA1}">
      <dgm:prSet phldrT="[文本]" custT="1"/>
      <dgm:spPr/>
      <dgm:t>
        <a:bodyPr/>
        <a:lstStyle/>
        <a:p>
          <a:r>
            <a:rPr lang="zh-CN" altLang="en-US" sz="3200" dirty="0" smtClean="0"/>
            <a:t>发票录入</a:t>
          </a:r>
          <a:endParaRPr lang="zh-CN" altLang="en-US" sz="3200" dirty="0"/>
        </a:p>
      </dgm:t>
    </dgm:pt>
    <dgm:pt modelId="{96AA5F87-A192-449E-B5B5-56EC86C974E4}" type="parTrans" cxnId="{5CBF499B-0787-4454-AB5B-C57EFD650FC2}">
      <dgm:prSet/>
      <dgm:spPr/>
      <dgm:t>
        <a:bodyPr/>
        <a:lstStyle/>
        <a:p>
          <a:endParaRPr lang="zh-CN" altLang="en-US" sz="2200"/>
        </a:p>
      </dgm:t>
    </dgm:pt>
    <dgm:pt modelId="{FAEAC9ED-F344-4420-AD72-20736F62F720}" type="sibTrans" cxnId="{5CBF499B-0787-4454-AB5B-C57EFD650FC2}">
      <dgm:prSet custT="1"/>
      <dgm:spPr/>
      <dgm:t>
        <a:bodyPr/>
        <a:lstStyle/>
        <a:p>
          <a:endParaRPr lang="zh-CN" altLang="en-US" sz="2200"/>
        </a:p>
      </dgm:t>
    </dgm:pt>
    <dgm:pt modelId="{952B80F7-82BB-49D4-991F-15F7142CCFED}">
      <dgm:prSet phldrT="[文本]" custT="1"/>
      <dgm:spPr/>
      <dgm:t>
        <a:bodyPr/>
        <a:lstStyle/>
        <a:p>
          <a:r>
            <a:rPr lang="zh-CN" altLang="en-US" sz="3200" dirty="0" smtClean="0"/>
            <a:t>发票填开</a:t>
          </a:r>
          <a:endParaRPr lang="zh-CN" altLang="en-US" sz="3200" dirty="0"/>
        </a:p>
      </dgm:t>
    </dgm:pt>
    <dgm:pt modelId="{423FE603-5BD9-41EF-96AD-02F9FE74B617}" type="parTrans" cxnId="{A067ED40-AB09-47C9-9365-F9C0BAEE6B3E}">
      <dgm:prSet/>
      <dgm:spPr/>
      <dgm:t>
        <a:bodyPr/>
        <a:lstStyle/>
        <a:p>
          <a:endParaRPr lang="zh-CN" altLang="en-US" sz="2200"/>
        </a:p>
      </dgm:t>
    </dgm:pt>
    <dgm:pt modelId="{C6E4EC35-FFD0-4F4E-A9BD-F4BBCB60AAEE}" type="sibTrans" cxnId="{A067ED40-AB09-47C9-9365-F9C0BAEE6B3E}">
      <dgm:prSet custT="1"/>
      <dgm:spPr/>
      <dgm:t>
        <a:bodyPr/>
        <a:lstStyle/>
        <a:p>
          <a:endParaRPr lang="zh-CN" altLang="en-US" sz="2200"/>
        </a:p>
      </dgm:t>
    </dgm:pt>
    <dgm:pt modelId="{4BD9D52D-23E1-4FD3-BC3F-F092C0C60559}">
      <dgm:prSet phldrT="[文本]" custT="1"/>
      <dgm:spPr/>
      <dgm:t>
        <a:bodyPr/>
        <a:lstStyle/>
        <a:p>
          <a:r>
            <a:rPr lang="zh-CN" altLang="en-US" sz="3200" dirty="0" smtClean="0"/>
            <a:t>票源查询</a:t>
          </a:r>
          <a:endParaRPr lang="zh-CN" altLang="en-US" sz="3200" dirty="0"/>
        </a:p>
      </dgm:t>
    </dgm:pt>
    <dgm:pt modelId="{E30B1CED-EC35-45C2-AAF3-50F5C253E879}" type="parTrans" cxnId="{239AF304-FAB3-4060-A064-192C90522EE5}">
      <dgm:prSet/>
      <dgm:spPr/>
      <dgm:t>
        <a:bodyPr/>
        <a:lstStyle/>
        <a:p>
          <a:endParaRPr lang="zh-CN" altLang="en-US" sz="2200"/>
        </a:p>
      </dgm:t>
    </dgm:pt>
    <dgm:pt modelId="{364E2698-6A19-4FBF-937F-C5A65C59ACA8}" type="sibTrans" cxnId="{239AF304-FAB3-4060-A064-192C90522EE5}">
      <dgm:prSet custT="1"/>
      <dgm:spPr/>
      <dgm:t>
        <a:bodyPr/>
        <a:lstStyle/>
        <a:p>
          <a:endParaRPr lang="zh-CN" altLang="en-US" sz="2200"/>
        </a:p>
      </dgm:t>
    </dgm:pt>
    <dgm:pt modelId="{0681C2C6-5CAA-48E9-AB81-61634174A8E1}">
      <dgm:prSet phldrT="[文本]" custT="1"/>
      <dgm:spPr/>
      <dgm:t>
        <a:bodyPr/>
        <a:lstStyle/>
        <a:p>
          <a:r>
            <a:rPr lang="zh-CN" altLang="en-US" sz="3200" dirty="0" smtClean="0"/>
            <a:t>信息更新</a:t>
          </a:r>
          <a:endParaRPr lang="zh-CN" altLang="en-US" sz="3200" dirty="0"/>
        </a:p>
      </dgm:t>
    </dgm:pt>
    <dgm:pt modelId="{549044B7-2F1C-4460-A25D-AA98C7E68796}" type="parTrans" cxnId="{B60776E4-57CB-476C-A073-6CBD842FF719}">
      <dgm:prSet/>
      <dgm:spPr/>
      <dgm:t>
        <a:bodyPr/>
        <a:lstStyle/>
        <a:p>
          <a:endParaRPr lang="zh-CN" altLang="en-US" sz="2200"/>
        </a:p>
      </dgm:t>
    </dgm:pt>
    <dgm:pt modelId="{ECD7F1E8-95F5-42BE-B5BF-7A7B182511E7}" type="sibTrans" cxnId="{B60776E4-57CB-476C-A073-6CBD842FF719}">
      <dgm:prSet/>
      <dgm:spPr/>
      <dgm:t>
        <a:bodyPr/>
        <a:lstStyle/>
        <a:p>
          <a:endParaRPr lang="zh-CN" altLang="en-US" sz="2200"/>
        </a:p>
      </dgm:t>
    </dgm:pt>
    <dgm:pt modelId="{003E41CA-CCD0-43B9-9708-6F7610451CA6}">
      <dgm:prSet phldrT="[文本]" custT="1"/>
      <dgm:spPr/>
      <dgm:t>
        <a:bodyPr/>
        <a:lstStyle/>
        <a:p>
          <a:r>
            <a:rPr lang="zh-CN" altLang="en-US" sz="3200" dirty="0" smtClean="0"/>
            <a:t>系统安装</a:t>
          </a:r>
          <a:endParaRPr lang="zh-CN" altLang="en-US" sz="3200" dirty="0"/>
        </a:p>
      </dgm:t>
    </dgm:pt>
    <dgm:pt modelId="{704B642D-CD79-4313-8D67-79E654381AE8}" type="parTrans" cxnId="{FECC3F56-6998-4325-9438-FF220F725799}">
      <dgm:prSet/>
      <dgm:spPr/>
      <dgm:t>
        <a:bodyPr/>
        <a:lstStyle/>
        <a:p>
          <a:endParaRPr lang="zh-CN" altLang="en-US"/>
        </a:p>
      </dgm:t>
    </dgm:pt>
    <dgm:pt modelId="{6CB6273E-24C6-45F3-B9D3-B98D2F2954B1}" type="sibTrans" cxnId="{FECC3F56-6998-4325-9438-FF220F725799}">
      <dgm:prSet/>
      <dgm:spPr/>
      <dgm:t>
        <a:bodyPr/>
        <a:lstStyle/>
        <a:p>
          <a:endParaRPr lang="zh-CN" altLang="en-US"/>
        </a:p>
      </dgm:t>
    </dgm:pt>
    <dgm:pt modelId="{EE8E2681-DC7E-4519-833E-9236F3AA295B}" type="pres">
      <dgm:prSet presAssocID="{3FEE7E49-EDF1-456B-9915-1685B6B0D84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FFF063F-6DD0-4CFC-B315-9E5F1BAA08E3}" type="pres">
      <dgm:prSet presAssocID="{003E41CA-CCD0-43B9-9708-6F7610451CA6}" presName="node" presStyleLbl="node1" presStyleIdx="0" presStyleCnt="7" custLinFactNeighborX="3034" custLinFactNeighborY="-56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D5CF8C-8BA2-4601-A20A-DD2330478564}" type="pres">
      <dgm:prSet presAssocID="{6CB6273E-24C6-45F3-B9D3-B98D2F2954B1}" presName="sibTrans" presStyleLbl="sibTrans2D1" presStyleIdx="0" presStyleCnt="6"/>
      <dgm:spPr/>
      <dgm:t>
        <a:bodyPr/>
        <a:lstStyle/>
        <a:p>
          <a:endParaRPr lang="zh-CN" altLang="en-US"/>
        </a:p>
      </dgm:t>
    </dgm:pt>
    <dgm:pt modelId="{145B8DF0-C6A3-4390-B63C-6690BE5D7A9A}" type="pres">
      <dgm:prSet presAssocID="{6CB6273E-24C6-45F3-B9D3-B98D2F2954B1}" presName="connectorText" presStyleLbl="sibTrans2D1" presStyleIdx="0" presStyleCnt="6"/>
      <dgm:spPr/>
      <dgm:t>
        <a:bodyPr/>
        <a:lstStyle/>
        <a:p>
          <a:endParaRPr lang="zh-CN" altLang="en-US"/>
        </a:p>
      </dgm:t>
    </dgm:pt>
    <dgm:pt modelId="{169E702D-5919-46B8-A83A-F0EDECEC500C}" type="pres">
      <dgm:prSet presAssocID="{33E0CF98-B196-4A2C-B138-C1B066759C04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DDA32B-997A-4F90-99E2-C1BCF88A325F}" type="pres">
      <dgm:prSet presAssocID="{537BAE53-978E-4CB3-8316-0896FE20ACD3}" presName="sibTrans" presStyleLbl="sibTrans2D1" presStyleIdx="1" presStyleCnt="6"/>
      <dgm:spPr/>
      <dgm:t>
        <a:bodyPr/>
        <a:lstStyle/>
        <a:p>
          <a:endParaRPr lang="zh-CN" altLang="en-US"/>
        </a:p>
      </dgm:t>
    </dgm:pt>
    <dgm:pt modelId="{B2D8E211-B2E3-4F52-8D7F-0421B4CBD2EB}" type="pres">
      <dgm:prSet presAssocID="{537BAE53-978E-4CB3-8316-0896FE20ACD3}" presName="connectorText" presStyleLbl="sibTrans2D1" presStyleIdx="1" presStyleCnt="6"/>
      <dgm:spPr/>
      <dgm:t>
        <a:bodyPr/>
        <a:lstStyle/>
        <a:p>
          <a:endParaRPr lang="zh-CN" altLang="en-US"/>
        </a:p>
      </dgm:t>
    </dgm:pt>
    <dgm:pt modelId="{D11CCE5F-C377-4752-A7EB-3F88E4C4BF33}" type="pres">
      <dgm:prSet presAssocID="{B14A2C04-7E4D-438D-BBC7-146AECFDBED6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65D910-93AD-416C-8878-5B819D36E1FB}" type="pres">
      <dgm:prSet presAssocID="{C33A6B80-DE8A-4958-9ECE-08C4FB312907}" presName="sibTrans" presStyleLbl="sibTrans2D1" presStyleIdx="2" presStyleCnt="6"/>
      <dgm:spPr/>
      <dgm:t>
        <a:bodyPr/>
        <a:lstStyle/>
        <a:p>
          <a:endParaRPr lang="zh-CN" altLang="en-US"/>
        </a:p>
      </dgm:t>
    </dgm:pt>
    <dgm:pt modelId="{4D62C81A-46DE-40E9-AB45-31D6E5860029}" type="pres">
      <dgm:prSet presAssocID="{C33A6B80-DE8A-4958-9ECE-08C4FB312907}" presName="connectorText" presStyleLbl="sibTrans2D1" presStyleIdx="2" presStyleCnt="6"/>
      <dgm:spPr/>
      <dgm:t>
        <a:bodyPr/>
        <a:lstStyle/>
        <a:p>
          <a:endParaRPr lang="zh-CN" altLang="en-US"/>
        </a:p>
      </dgm:t>
    </dgm:pt>
    <dgm:pt modelId="{721AE51E-7261-4B46-A9D6-D9755F0A41E5}" type="pres">
      <dgm:prSet presAssocID="{11C7DF17-3B00-4A65-9B9E-B5C2E32A9BA1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F7B398-C514-48A8-AFBE-43D703BAF016}" type="pres">
      <dgm:prSet presAssocID="{FAEAC9ED-F344-4420-AD72-20736F62F720}" presName="sibTrans" presStyleLbl="sibTrans2D1" presStyleIdx="3" presStyleCnt="6"/>
      <dgm:spPr/>
      <dgm:t>
        <a:bodyPr/>
        <a:lstStyle/>
        <a:p>
          <a:endParaRPr lang="zh-CN" altLang="en-US"/>
        </a:p>
      </dgm:t>
    </dgm:pt>
    <dgm:pt modelId="{E0A769DA-D924-431F-85B1-AC305620D15A}" type="pres">
      <dgm:prSet presAssocID="{FAEAC9ED-F344-4420-AD72-20736F62F720}" presName="connectorText" presStyleLbl="sibTrans2D1" presStyleIdx="3" presStyleCnt="6"/>
      <dgm:spPr/>
      <dgm:t>
        <a:bodyPr/>
        <a:lstStyle/>
        <a:p>
          <a:endParaRPr lang="zh-CN" altLang="en-US"/>
        </a:p>
      </dgm:t>
    </dgm:pt>
    <dgm:pt modelId="{5AF8560E-D5AA-45A6-9126-359D22F6A293}" type="pres">
      <dgm:prSet presAssocID="{952B80F7-82BB-49D4-991F-15F7142CCFED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E15D18-DEB0-43A1-8EC4-A2D644145521}" type="pres">
      <dgm:prSet presAssocID="{C6E4EC35-FFD0-4F4E-A9BD-F4BBCB60AAEE}" presName="sibTrans" presStyleLbl="sibTrans2D1" presStyleIdx="4" presStyleCnt="6"/>
      <dgm:spPr/>
      <dgm:t>
        <a:bodyPr/>
        <a:lstStyle/>
        <a:p>
          <a:endParaRPr lang="zh-CN" altLang="en-US"/>
        </a:p>
      </dgm:t>
    </dgm:pt>
    <dgm:pt modelId="{A413B1AF-4ED4-46E7-95DC-0364DDE28EC0}" type="pres">
      <dgm:prSet presAssocID="{C6E4EC35-FFD0-4F4E-A9BD-F4BBCB60AAEE}" presName="connectorText" presStyleLbl="sibTrans2D1" presStyleIdx="4" presStyleCnt="6"/>
      <dgm:spPr/>
      <dgm:t>
        <a:bodyPr/>
        <a:lstStyle/>
        <a:p>
          <a:endParaRPr lang="zh-CN" altLang="en-US"/>
        </a:p>
      </dgm:t>
    </dgm:pt>
    <dgm:pt modelId="{026ED404-EFFA-4C31-9D95-8470B84F6FF0}" type="pres">
      <dgm:prSet presAssocID="{4BD9D52D-23E1-4FD3-BC3F-F092C0C60559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7FB7AC-F2F0-4FD1-BD2B-36611C86376D}" type="pres">
      <dgm:prSet presAssocID="{364E2698-6A19-4FBF-937F-C5A65C59ACA8}" presName="sibTrans" presStyleLbl="sibTrans2D1" presStyleIdx="5" presStyleCnt="6"/>
      <dgm:spPr/>
      <dgm:t>
        <a:bodyPr/>
        <a:lstStyle/>
        <a:p>
          <a:endParaRPr lang="zh-CN" altLang="en-US"/>
        </a:p>
      </dgm:t>
    </dgm:pt>
    <dgm:pt modelId="{EDE7B2FA-2850-448B-AF21-FB06E32339E4}" type="pres">
      <dgm:prSet presAssocID="{364E2698-6A19-4FBF-937F-C5A65C59ACA8}" presName="connectorText" presStyleLbl="sibTrans2D1" presStyleIdx="5" presStyleCnt="6"/>
      <dgm:spPr/>
      <dgm:t>
        <a:bodyPr/>
        <a:lstStyle/>
        <a:p>
          <a:endParaRPr lang="zh-CN" altLang="en-US"/>
        </a:p>
      </dgm:t>
    </dgm:pt>
    <dgm:pt modelId="{E76374DB-79F5-45BD-8D84-4ACA5DFC2BE9}" type="pres">
      <dgm:prSet presAssocID="{0681C2C6-5CAA-48E9-AB81-61634174A8E1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567708D-9285-4B6E-9B4A-30920AD6F375}" type="presOf" srcId="{364E2698-6A19-4FBF-937F-C5A65C59ACA8}" destId="{5A7FB7AC-F2F0-4FD1-BD2B-36611C86376D}" srcOrd="0" destOrd="0" presId="urn:microsoft.com/office/officeart/2005/8/layout/process5"/>
    <dgm:cxn modelId="{D67897FF-6AF3-42BA-9013-F915FA0D5572}" type="presOf" srcId="{0681C2C6-5CAA-48E9-AB81-61634174A8E1}" destId="{E76374DB-79F5-45BD-8D84-4ACA5DFC2BE9}" srcOrd="0" destOrd="0" presId="urn:microsoft.com/office/officeart/2005/8/layout/process5"/>
    <dgm:cxn modelId="{8BE510DA-1AA2-410B-9109-367F5F4DAB30}" type="presOf" srcId="{6CB6273E-24C6-45F3-B9D3-B98D2F2954B1}" destId="{145B8DF0-C6A3-4390-B63C-6690BE5D7A9A}" srcOrd="1" destOrd="0" presId="urn:microsoft.com/office/officeart/2005/8/layout/process5"/>
    <dgm:cxn modelId="{FF53C295-8E2A-44CD-9A77-79E1AF9ED151}" type="presOf" srcId="{C33A6B80-DE8A-4958-9ECE-08C4FB312907}" destId="{FB65D910-93AD-416C-8878-5B819D36E1FB}" srcOrd="0" destOrd="0" presId="urn:microsoft.com/office/officeart/2005/8/layout/process5"/>
    <dgm:cxn modelId="{239AF304-FAB3-4060-A064-192C90522EE5}" srcId="{3FEE7E49-EDF1-456B-9915-1685B6B0D844}" destId="{4BD9D52D-23E1-4FD3-BC3F-F092C0C60559}" srcOrd="5" destOrd="0" parTransId="{E30B1CED-EC35-45C2-AAF3-50F5C253E879}" sibTransId="{364E2698-6A19-4FBF-937F-C5A65C59ACA8}"/>
    <dgm:cxn modelId="{B60776E4-57CB-476C-A073-6CBD842FF719}" srcId="{3FEE7E49-EDF1-456B-9915-1685B6B0D844}" destId="{0681C2C6-5CAA-48E9-AB81-61634174A8E1}" srcOrd="6" destOrd="0" parTransId="{549044B7-2F1C-4460-A25D-AA98C7E68796}" sibTransId="{ECD7F1E8-95F5-42BE-B5BF-7A7B182511E7}"/>
    <dgm:cxn modelId="{57AA7046-F944-4E5D-BCE9-581E938939B6}" srcId="{3FEE7E49-EDF1-456B-9915-1685B6B0D844}" destId="{33E0CF98-B196-4A2C-B138-C1B066759C04}" srcOrd="1" destOrd="0" parTransId="{AAA6FB43-3E50-4801-AB31-D40A9B0E271A}" sibTransId="{537BAE53-978E-4CB3-8316-0896FE20ACD3}"/>
    <dgm:cxn modelId="{6828CC89-0202-4B01-B28F-AE1C40A59F8C}" type="presOf" srcId="{537BAE53-978E-4CB3-8316-0896FE20ACD3}" destId="{B2D8E211-B2E3-4F52-8D7F-0421B4CBD2EB}" srcOrd="1" destOrd="0" presId="urn:microsoft.com/office/officeart/2005/8/layout/process5"/>
    <dgm:cxn modelId="{FBD82946-6404-4A92-9C02-502C47BC69A8}" srcId="{3FEE7E49-EDF1-456B-9915-1685B6B0D844}" destId="{B14A2C04-7E4D-438D-BBC7-146AECFDBED6}" srcOrd="2" destOrd="0" parTransId="{E585B7EB-F2AD-470C-8347-3EF6C3213102}" sibTransId="{C33A6B80-DE8A-4958-9ECE-08C4FB312907}"/>
    <dgm:cxn modelId="{9C8E7295-093B-468D-BB8E-5194E7D0EE93}" type="presOf" srcId="{FAEAC9ED-F344-4420-AD72-20736F62F720}" destId="{E0A769DA-D924-431F-85B1-AC305620D15A}" srcOrd="1" destOrd="0" presId="urn:microsoft.com/office/officeart/2005/8/layout/process5"/>
    <dgm:cxn modelId="{D9559061-5337-44F9-BC49-08E2AB51EF27}" type="presOf" srcId="{C6E4EC35-FFD0-4F4E-A9BD-F4BBCB60AAEE}" destId="{ECE15D18-DEB0-43A1-8EC4-A2D644145521}" srcOrd="0" destOrd="0" presId="urn:microsoft.com/office/officeart/2005/8/layout/process5"/>
    <dgm:cxn modelId="{34DED550-0B4E-4FDF-8B7D-75A21A1F39FE}" type="presOf" srcId="{C6E4EC35-FFD0-4F4E-A9BD-F4BBCB60AAEE}" destId="{A413B1AF-4ED4-46E7-95DC-0364DDE28EC0}" srcOrd="1" destOrd="0" presId="urn:microsoft.com/office/officeart/2005/8/layout/process5"/>
    <dgm:cxn modelId="{FECC3F56-6998-4325-9438-FF220F725799}" srcId="{3FEE7E49-EDF1-456B-9915-1685B6B0D844}" destId="{003E41CA-CCD0-43B9-9708-6F7610451CA6}" srcOrd="0" destOrd="0" parTransId="{704B642D-CD79-4313-8D67-79E654381AE8}" sibTransId="{6CB6273E-24C6-45F3-B9D3-B98D2F2954B1}"/>
    <dgm:cxn modelId="{D6845BE5-84A5-4C56-A9B4-23CCD7C76001}" type="presOf" srcId="{B14A2C04-7E4D-438D-BBC7-146AECFDBED6}" destId="{D11CCE5F-C377-4752-A7EB-3F88E4C4BF33}" srcOrd="0" destOrd="0" presId="urn:microsoft.com/office/officeart/2005/8/layout/process5"/>
    <dgm:cxn modelId="{06EB4F3E-4A7A-455D-A7C5-EBB6EE0913BF}" type="presOf" srcId="{4BD9D52D-23E1-4FD3-BC3F-F092C0C60559}" destId="{026ED404-EFFA-4C31-9D95-8470B84F6FF0}" srcOrd="0" destOrd="0" presId="urn:microsoft.com/office/officeart/2005/8/layout/process5"/>
    <dgm:cxn modelId="{A067ED40-AB09-47C9-9365-F9C0BAEE6B3E}" srcId="{3FEE7E49-EDF1-456B-9915-1685B6B0D844}" destId="{952B80F7-82BB-49D4-991F-15F7142CCFED}" srcOrd="4" destOrd="0" parTransId="{423FE603-5BD9-41EF-96AD-02F9FE74B617}" sibTransId="{C6E4EC35-FFD0-4F4E-A9BD-F4BBCB60AAEE}"/>
    <dgm:cxn modelId="{B8682DF5-7548-4AB0-9156-EC4A3755C45A}" type="presOf" srcId="{537BAE53-978E-4CB3-8316-0896FE20ACD3}" destId="{E7DDA32B-997A-4F90-99E2-C1BCF88A325F}" srcOrd="0" destOrd="0" presId="urn:microsoft.com/office/officeart/2005/8/layout/process5"/>
    <dgm:cxn modelId="{48DCBBED-423E-4EC8-A670-569D259DBBE4}" type="presOf" srcId="{C33A6B80-DE8A-4958-9ECE-08C4FB312907}" destId="{4D62C81A-46DE-40E9-AB45-31D6E5860029}" srcOrd="1" destOrd="0" presId="urn:microsoft.com/office/officeart/2005/8/layout/process5"/>
    <dgm:cxn modelId="{429FFE1A-BF9F-4B73-B134-475511FDF997}" type="presOf" srcId="{952B80F7-82BB-49D4-991F-15F7142CCFED}" destId="{5AF8560E-D5AA-45A6-9126-359D22F6A293}" srcOrd="0" destOrd="0" presId="urn:microsoft.com/office/officeart/2005/8/layout/process5"/>
    <dgm:cxn modelId="{5F10F95B-99C9-42C6-A164-86051E032618}" type="presOf" srcId="{33E0CF98-B196-4A2C-B138-C1B066759C04}" destId="{169E702D-5919-46B8-A83A-F0EDECEC500C}" srcOrd="0" destOrd="0" presId="urn:microsoft.com/office/officeart/2005/8/layout/process5"/>
    <dgm:cxn modelId="{ECDD5479-DF92-4071-B3AF-58F9ED31BBA3}" type="presOf" srcId="{11C7DF17-3B00-4A65-9B9E-B5C2E32A9BA1}" destId="{721AE51E-7261-4B46-A9D6-D9755F0A41E5}" srcOrd="0" destOrd="0" presId="urn:microsoft.com/office/officeart/2005/8/layout/process5"/>
    <dgm:cxn modelId="{C9253D41-A7D1-4397-879A-DC4D3127321D}" type="presOf" srcId="{364E2698-6A19-4FBF-937F-C5A65C59ACA8}" destId="{EDE7B2FA-2850-448B-AF21-FB06E32339E4}" srcOrd="1" destOrd="0" presId="urn:microsoft.com/office/officeart/2005/8/layout/process5"/>
    <dgm:cxn modelId="{5CBF499B-0787-4454-AB5B-C57EFD650FC2}" srcId="{3FEE7E49-EDF1-456B-9915-1685B6B0D844}" destId="{11C7DF17-3B00-4A65-9B9E-B5C2E32A9BA1}" srcOrd="3" destOrd="0" parTransId="{96AA5F87-A192-449E-B5B5-56EC86C974E4}" sibTransId="{FAEAC9ED-F344-4420-AD72-20736F62F720}"/>
    <dgm:cxn modelId="{01D233C1-1F21-441A-A6B9-972C2013EB28}" type="presOf" srcId="{003E41CA-CCD0-43B9-9708-6F7610451CA6}" destId="{1FFF063F-6DD0-4CFC-B315-9E5F1BAA08E3}" srcOrd="0" destOrd="0" presId="urn:microsoft.com/office/officeart/2005/8/layout/process5"/>
    <dgm:cxn modelId="{B529A22A-A937-45F2-9052-B559CC2495AD}" type="presOf" srcId="{3FEE7E49-EDF1-456B-9915-1685B6B0D844}" destId="{EE8E2681-DC7E-4519-833E-9236F3AA295B}" srcOrd="0" destOrd="0" presId="urn:microsoft.com/office/officeart/2005/8/layout/process5"/>
    <dgm:cxn modelId="{EB23171C-7FA1-43C4-9A14-185A0C1DABE3}" type="presOf" srcId="{6CB6273E-24C6-45F3-B9D3-B98D2F2954B1}" destId="{C7D5CF8C-8BA2-4601-A20A-DD2330478564}" srcOrd="0" destOrd="0" presId="urn:microsoft.com/office/officeart/2005/8/layout/process5"/>
    <dgm:cxn modelId="{3D137513-C89B-415D-8363-59BD905720D2}" type="presOf" srcId="{FAEAC9ED-F344-4420-AD72-20736F62F720}" destId="{28F7B398-C514-48A8-AFBE-43D703BAF016}" srcOrd="0" destOrd="0" presId="urn:microsoft.com/office/officeart/2005/8/layout/process5"/>
    <dgm:cxn modelId="{8912232C-F20B-4C61-9F44-40D462EF4F66}" type="presParOf" srcId="{EE8E2681-DC7E-4519-833E-9236F3AA295B}" destId="{1FFF063F-6DD0-4CFC-B315-9E5F1BAA08E3}" srcOrd="0" destOrd="0" presId="urn:microsoft.com/office/officeart/2005/8/layout/process5"/>
    <dgm:cxn modelId="{53ADA409-C318-4AB4-94D3-5BDB679432CE}" type="presParOf" srcId="{EE8E2681-DC7E-4519-833E-9236F3AA295B}" destId="{C7D5CF8C-8BA2-4601-A20A-DD2330478564}" srcOrd="1" destOrd="0" presId="urn:microsoft.com/office/officeart/2005/8/layout/process5"/>
    <dgm:cxn modelId="{6742F0DC-6046-4CB5-AB66-56C21FB4CF92}" type="presParOf" srcId="{C7D5CF8C-8BA2-4601-A20A-DD2330478564}" destId="{145B8DF0-C6A3-4390-B63C-6690BE5D7A9A}" srcOrd="0" destOrd="0" presId="urn:microsoft.com/office/officeart/2005/8/layout/process5"/>
    <dgm:cxn modelId="{E349885E-C1B7-44BC-B86F-D4E678F3691D}" type="presParOf" srcId="{EE8E2681-DC7E-4519-833E-9236F3AA295B}" destId="{169E702D-5919-46B8-A83A-F0EDECEC500C}" srcOrd="2" destOrd="0" presId="urn:microsoft.com/office/officeart/2005/8/layout/process5"/>
    <dgm:cxn modelId="{F7BC4066-5366-4A13-AAFF-DBC8AA95811B}" type="presParOf" srcId="{EE8E2681-DC7E-4519-833E-9236F3AA295B}" destId="{E7DDA32B-997A-4F90-99E2-C1BCF88A325F}" srcOrd="3" destOrd="0" presId="urn:microsoft.com/office/officeart/2005/8/layout/process5"/>
    <dgm:cxn modelId="{640904B9-70A1-4782-8F5B-33D8D0726F79}" type="presParOf" srcId="{E7DDA32B-997A-4F90-99E2-C1BCF88A325F}" destId="{B2D8E211-B2E3-4F52-8D7F-0421B4CBD2EB}" srcOrd="0" destOrd="0" presId="urn:microsoft.com/office/officeart/2005/8/layout/process5"/>
    <dgm:cxn modelId="{59C4DC63-9119-4274-8A91-CD3C1188B02F}" type="presParOf" srcId="{EE8E2681-DC7E-4519-833E-9236F3AA295B}" destId="{D11CCE5F-C377-4752-A7EB-3F88E4C4BF33}" srcOrd="4" destOrd="0" presId="urn:microsoft.com/office/officeart/2005/8/layout/process5"/>
    <dgm:cxn modelId="{1E58A8F3-DAED-4452-9D37-EF8455F1CA73}" type="presParOf" srcId="{EE8E2681-DC7E-4519-833E-9236F3AA295B}" destId="{FB65D910-93AD-416C-8878-5B819D36E1FB}" srcOrd="5" destOrd="0" presId="urn:microsoft.com/office/officeart/2005/8/layout/process5"/>
    <dgm:cxn modelId="{B2B82D8B-FAC9-49FE-B630-11BDBFE15CF7}" type="presParOf" srcId="{FB65D910-93AD-416C-8878-5B819D36E1FB}" destId="{4D62C81A-46DE-40E9-AB45-31D6E5860029}" srcOrd="0" destOrd="0" presId="urn:microsoft.com/office/officeart/2005/8/layout/process5"/>
    <dgm:cxn modelId="{D0E49F1E-B3C3-48F5-8C3A-D53615899468}" type="presParOf" srcId="{EE8E2681-DC7E-4519-833E-9236F3AA295B}" destId="{721AE51E-7261-4B46-A9D6-D9755F0A41E5}" srcOrd="6" destOrd="0" presId="urn:microsoft.com/office/officeart/2005/8/layout/process5"/>
    <dgm:cxn modelId="{A1B43454-6D8C-41AB-A9A1-0A1319720D84}" type="presParOf" srcId="{EE8E2681-DC7E-4519-833E-9236F3AA295B}" destId="{28F7B398-C514-48A8-AFBE-43D703BAF016}" srcOrd="7" destOrd="0" presId="urn:microsoft.com/office/officeart/2005/8/layout/process5"/>
    <dgm:cxn modelId="{966010C9-1948-4C83-BEA3-5CFAE5D0D1A9}" type="presParOf" srcId="{28F7B398-C514-48A8-AFBE-43D703BAF016}" destId="{E0A769DA-D924-431F-85B1-AC305620D15A}" srcOrd="0" destOrd="0" presId="urn:microsoft.com/office/officeart/2005/8/layout/process5"/>
    <dgm:cxn modelId="{4ECB5524-DA1A-4EB1-870A-36457B1FB0F9}" type="presParOf" srcId="{EE8E2681-DC7E-4519-833E-9236F3AA295B}" destId="{5AF8560E-D5AA-45A6-9126-359D22F6A293}" srcOrd="8" destOrd="0" presId="urn:microsoft.com/office/officeart/2005/8/layout/process5"/>
    <dgm:cxn modelId="{7C024925-D59C-4A3F-9C6E-AF39B6D22BFA}" type="presParOf" srcId="{EE8E2681-DC7E-4519-833E-9236F3AA295B}" destId="{ECE15D18-DEB0-43A1-8EC4-A2D644145521}" srcOrd="9" destOrd="0" presId="urn:microsoft.com/office/officeart/2005/8/layout/process5"/>
    <dgm:cxn modelId="{B0616706-340D-4493-A052-440F168007E8}" type="presParOf" srcId="{ECE15D18-DEB0-43A1-8EC4-A2D644145521}" destId="{A413B1AF-4ED4-46E7-95DC-0364DDE28EC0}" srcOrd="0" destOrd="0" presId="urn:microsoft.com/office/officeart/2005/8/layout/process5"/>
    <dgm:cxn modelId="{1E48AB0A-C2B7-452E-B357-EC740424ABED}" type="presParOf" srcId="{EE8E2681-DC7E-4519-833E-9236F3AA295B}" destId="{026ED404-EFFA-4C31-9D95-8470B84F6FF0}" srcOrd="10" destOrd="0" presId="urn:microsoft.com/office/officeart/2005/8/layout/process5"/>
    <dgm:cxn modelId="{DE283044-5F8E-481B-9EAC-CDCDEBE5839C}" type="presParOf" srcId="{EE8E2681-DC7E-4519-833E-9236F3AA295B}" destId="{5A7FB7AC-F2F0-4FD1-BD2B-36611C86376D}" srcOrd="11" destOrd="0" presId="urn:microsoft.com/office/officeart/2005/8/layout/process5"/>
    <dgm:cxn modelId="{61B6AA5A-4C37-4967-A618-29C8A857DB52}" type="presParOf" srcId="{5A7FB7AC-F2F0-4FD1-BD2B-36611C86376D}" destId="{EDE7B2FA-2850-448B-AF21-FB06E32339E4}" srcOrd="0" destOrd="0" presId="urn:microsoft.com/office/officeart/2005/8/layout/process5"/>
    <dgm:cxn modelId="{CD2309BE-51A8-4903-A173-80C84B8FA174}" type="presParOf" srcId="{EE8E2681-DC7E-4519-833E-9236F3AA295B}" destId="{E76374DB-79F5-45BD-8D84-4ACA5DFC2BE9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4EBE984-BDEC-4813-9DFD-8FD2CC77FF53}" type="doc">
      <dgm:prSet loTypeId="urn:microsoft.com/office/officeart/2005/8/layout/hProcess9" loCatId="process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6FF505A7-5015-4AF5-92C8-BD30A7765A0C}">
      <dgm:prSet phldrT="[文本]"/>
      <dgm:spPr/>
      <dgm:t>
        <a:bodyPr/>
        <a:lstStyle/>
        <a:p>
          <a:r>
            <a:rPr lang="zh-CN" altLang="en-US" dirty="0" smtClean="0"/>
            <a:t>选择票种</a:t>
          </a:r>
          <a:endParaRPr lang="zh-CN" altLang="en-US" dirty="0"/>
        </a:p>
      </dgm:t>
    </dgm:pt>
    <dgm:pt modelId="{FAA2C934-14EE-487F-A90D-BA2B3391ABC9}" type="parTrans" cxnId="{9FC32D09-4BC7-41D9-B822-5DB8E101566D}">
      <dgm:prSet/>
      <dgm:spPr/>
      <dgm:t>
        <a:bodyPr/>
        <a:lstStyle/>
        <a:p>
          <a:endParaRPr lang="zh-CN" altLang="en-US"/>
        </a:p>
      </dgm:t>
    </dgm:pt>
    <dgm:pt modelId="{670311DF-34A3-4DD6-A1B5-21C1357150EC}" type="sibTrans" cxnId="{9FC32D09-4BC7-41D9-B822-5DB8E101566D}">
      <dgm:prSet/>
      <dgm:spPr/>
      <dgm:t>
        <a:bodyPr/>
        <a:lstStyle/>
        <a:p>
          <a:endParaRPr lang="zh-CN" altLang="en-US"/>
        </a:p>
      </dgm:t>
    </dgm:pt>
    <dgm:pt modelId="{CA94248C-9846-486F-8384-54A8A6C45D69}">
      <dgm:prSet phldrT="[文本]"/>
      <dgm:spPr/>
      <dgm:t>
        <a:bodyPr/>
        <a:lstStyle/>
        <a:p>
          <a:r>
            <a:rPr lang="zh-CN" altLang="en-US" dirty="0" smtClean="0"/>
            <a:t>核对发票</a:t>
          </a:r>
          <a:endParaRPr lang="zh-CN" altLang="en-US" dirty="0"/>
        </a:p>
      </dgm:t>
    </dgm:pt>
    <dgm:pt modelId="{453B4618-BA65-4A3F-AF2A-FB542C9DCCC4}" type="parTrans" cxnId="{FD00B93A-79DF-42BD-AB25-5ED5A1B3296D}">
      <dgm:prSet/>
      <dgm:spPr/>
      <dgm:t>
        <a:bodyPr/>
        <a:lstStyle/>
        <a:p>
          <a:endParaRPr lang="zh-CN" altLang="en-US"/>
        </a:p>
      </dgm:t>
    </dgm:pt>
    <dgm:pt modelId="{265B6BF0-2C07-41CC-881E-5F6CFD28BDEC}" type="sibTrans" cxnId="{FD00B93A-79DF-42BD-AB25-5ED5A1B3296D}">
      <dgm:prSet/>
      <dgm:spPr/>
      <dgm:t>
        <a:bodyPr/>
        <a:lstStyle/>
        <a:p>
          <a:endParaRPr lang="zh-CN" altLang="en-US"/>
        </a:p>
      </dgm:t>
    </dgm:pt>
    <dgm:pt modelId="{69D1C874-9C88-4508-88A2-0F2CD2FCFA84}">
      <dgm:prSet phldrT="[文本]"/>
      <dgm:spPr/>
      <dgm:t>
        <a:bodyPr/>
        <a:lstStyle/>
        <a:p>
          <a:r>
            <a:rPr lang="zh-CN" altLang="en-US" dirty="0" smtClean="0"/>
            <a:t>填写发票</a:t>
          </a:r>
          <a:endParaRPr lang="zh-CN" altLang="en-US" dirty="0"/>
        </a:p>
      </dgm:t>
    </dgm:pt>
    <dgm:pt modelId="{B45DB7EA-C421-4CAF-BCE1-E12E516220C9}" type="parTrans" cxnId="{4362B501-6EC3-4146-B1FC-19DBEA0CFBA5}">
      <dgm:prSet/>
      <dgm:spPr/>
      <dgm:t>
        <a:bodyPr/>
        <a:lstStyle/>
        <a:p>
          <a:endParaRPr lang="zh-CN" altLang="en-US"/>
        </a:p>
      </dgm:t>
    </dgm:pt>
    <dgm:pt modelId="{0074AFFD-5380-4E5C-9DF7-2B66C48FC459}" type="sibTrans" cxnId="{4362B501-6EC3-4146-B1FC-19DBEA0CFBA5}">
      <dgm:prSet/>
      <dgm:spPr/>
      <dgm:t>
        <a:bodyPr/>
        <a:lstStyle/>
        <a:p>
          <a:endParaRPr lang="zh-CN" altLang="en-US"/>
        </a:p>
      </dgm:t>
    </dgm:pt>
    <dgm:pt modelId="{3D7E96AD-790A-4725-AAD3-69E4FEC6194C}">
      <dgm:prSet phldrT="[文本]"/>
      <dgm:spPr/>
      <dgm:t>
        <a:bodyPr/>
        <a:lstStyle/>
        <a:p>
          <a:r>
            <a:rPr lang="zh-CN" altLang="en-US" dirty="0" smtClean="0"/>
            <a:t>保存发票</a:t>
          </a:r>
          <a:endParaRPr lang="zh-CN" altLang="en-US" dirty="0"/>
        </a:p>
      </dgm:t>
    </dgm:pt>
    <dgm:pt modelId="{AB243F63-B4A7-44AD-8693-BF245FB25B88}" type="parTrans" cxnId="{4F18E968-E915-406F-AA01-6AB2C20FF775}">
      <dgm:prSet/>
      <dgm:spPr/>
      <dgm:t>
        <a:bodyPr/>
        <a:lstStyle/>
        <a:p>
          <a:endParaRPr lang="zh-CN" altLang="en-US"/>
        </a:p>
      </dgm:t>
    </dgm:pt>
    <dgm:pt modelId="{6DE6E539-3AFD-477A-8814-222EB6284EE6}" type="sibTrans" cxnId="{4F18E968-E915-406F-AA01-6AB2C20FF775}">
      <dgm:prSet/>
      <dgm:spPr/>
      <dgm:t>
        <a:bodyPr/>
        <a:lstStyle/>
        <a:p>
          <a:endParaRPr lang="zh-CN" altLang="en-US"/>
        </a:p>
      </dgm:t>
    </dgm:pt>
    <dgm:pt modelId="{12958865-9BFE-42EF-B375-1AD020886A86}">
      <dgm:prSet phldrT="[文本]"/>
      <dgm:spPr/>
      <dgm:t>
        <a:bodyPr/>
        <a:lstStyle/>
        <a:p>
          <a:r>
            <a:rPr lang="zh-CN" altLang="en-US" dirty="0" smtClean="0"/>
            <a:t>打印发票</a:t>
          </a:r>
          <a:endParaRPr lang="zh-CN" altLang="en-US" dirty="0"/>
        </a:p>
      </dgm:t>
    </dgm:pt>
    <dgm:pt modelId="{D126B2C0-7DEA-4900-AF6D-68CB7A52E6ED}" type="parTrans" cxnId="{5D710935-A260-486F-BD4D-D34F526F3301}">
      <dgm:prSet/>
      <dgm:spPr/>
      <dgm:t>
        <a:bodyPr/>
        <a:lstStyle/>
        <a:p>
          <a:endParaRPr lang="zh-CN" altLang="en-US"/>
        </a:p>
      </dgm:t>
    </dgm:pt>
    <dgm:pt modelId="{6FD5B1E6-99FE-4B08-B195-F50D3219D992}" type="sibTrans" cxnId="{5D710935-A260-486F-BD4D-D34F526F3301}">
      <dgm:prSet/>
      <dgm:spPr/>
      <dgm:t>
        <a:bodyPr/>
        <a:lstStyle/>
        <a:p>
          <a:endParaRPr lang="zh-CN" altLang="en-US"/>
        </a:p>
      </dgm:t>
    </dgm:pt>
    <dgm:pt modelId="{65C57147-B752-4C0A-8F9C-C1F67485D145}" type="pres">
      <dgm:prSet presAssocID="{34EBE984-BDEC-4813-9DFD-8FD2CC77FF53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6709364-2F79-4988-A5B6-B2C4A48316C2}" type="pres">
      <dgm:prSet presAssocID="{34EBE984-BDEC-4813-9DFD-8FD2CC77FF53}" presName="arrow" presStyleLbl="bgShp" presStyleIdx="0" presStyleCnt="1"/>
      <dgm:spPr/>
      <dgm:t>
        <a:bodyPr/>
        <a:lstStyle/>
        <a:p>
          <a:endParaRPr lang="zh-CN" altLang="en-US"/>
        </a:p>
      </dgm:t>
    </dgm:pt>
    <dgm:pt modelId="{B70A8136-C744-4398-ABA8-C3AB94510226}" type="pres">
      <dgm:prSet presAssocID="{34EBE984-BDEC-4813-9DFD-8FD2CC77FF53}" presName="linearProcess" presStyleCnt="0"/>
      <dgm:spPr/>
      <dgm:t>
        <a:bodyPr/>
        <a:lstStyle/>
        <a:p>
          <a:endParaRPr lang="zh-CN" altLang="en-US"/>
        </a:p>
      </dgm:t>
    </dgm:pt>
    <dgm:pt modelId="{6006E92D-AE27-4394-B5F8-369DEA317794}" type="pres">
      <dgm:prSet presAssocID="{6FF505A7-5015-4AF5-92C8-BD30A7765A0C}" presName="tex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D46D3F-2A20-4526-B6C4-B8EAFA8AD524}" type="pres">
      <dgm:prSet presAssocID="{670311DF-34A3-4DD6-A1B5-21C1357150EC}" presName="sibTrans" presStyleCnt="0"/>
      <dgm:spPr/>
      <dgm:t>
        <a:bodyPr/>
        <a:lstStyle/>
        <a:p>
          <a:endParaRPr lang="zh-CN" altLang="en-US"/>
        </a:p>
      </dgm:t>
    </dgm:pt>
    <dgm:pt modelId="{CAF0F6FC-0929-456D-87AC-1095693FEDA5}" type="pres">
      <dgm:prSet presAssocID="{CA94248C-9846-486F-8384-54A8A6C45D69}" presName="text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F60A8F-8D00-4D7F-A736-B4A3D298C498}" type="pres">
      <dgm:prSet presAssocID="{265B6BF0-2C07-41CC-881E-5F6CFD28BDEC}" presName="sibTrans" presStyleCnt="0"/>
      <dgm:spPr/>
      <dgm:t>
        <a:bodyPr/>
        <a:lstStyle/>
        <a:p>
          <a:endParaRPr lang="zh-CN" altLang="en-US"/>
        </a:p>
      </dgm:t>
    </dgm:pt>
    <dgm:pt modelId="{5EE41DF2-2CAF-4B9B-819C-A6E8D1ED1864}" type="pres">
      <dgm:prSet presAssocID="{69D1C874-9C88-4508-88A2-0F2CD2FCFA84}" presName="text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0FFBF79-D917-48E5-98F0-E1CB878514A9}" type="pres">
      <dgm:prSet presAssocID="{0074AFFD-5380-4E5C-9DF7-2B66C48FC459}" presName="sibTrans" presStyleCnt="0"/>
      <dgm:spPr/>
      <dgm:t>
        <a:bodyPr/>
        <a:lstStyle/>
        <a:p>
          <a:endParaRPr lang="zh-CN" altLang="en-US"/>
        </a:p>
      </dgm:t>
    </dgm:pt>
    <dgm:pt modelId="{2556878C-D5BD-4364-B52D-F4D52818E710}" type="pres">
      <dgm:prSet presAssocID="{3D7E96AD-790A-4725-AAD3-69E4FEC6194C}" presName="text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8FA8CB6-832E-49F8-A595-97FD2485AF68}" type="pres">
      <dgm:prSet presAssocID="{6DE6E539-3AFD-477A-8814-222EB6284EE6}" presName="sibTrans" presStyleCnt="0"/>
      <dgm:spPr/>
      <dgm:t>
        <a:bodyPr/>
        <a:lstStyle/>
        <a:p>
          <a:endParaRPr lang="zh-CN" altLang="en-US"/>
        </a:p>
      </dgm:t>
    </dgm:pt>
    <dgm:pt modelId="{6831848A-222F-4B31-BA5E-C2B8C0D99861}" type="pres">
      <dgm:prSet presAssocID="{12958865-9BFE-42EF-B375-1AD020886A86}" presName="text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F425440-361C-4135-8EC6-83047866F1FA}" type="presOf" srcId="{3D7E96AD-790A-4725-AAD3-69E4FEC6194C}" destId="{2556878C-D5BD-4364-B52D-F4D52818E710}" srcOrd="0" destOrd="0" presId="urn:microsoft.com/office/officeart/2005/8/layout/hProcess9"/>
    <dgm:cxn modelId="{4F18E968-E915-406F-AA01-6AB2C20FF775}" srcId="{34EBE984-BDEC-4813-9DFD-8FD2CC77FF53}" destId="{3D7E96AD-790A-4725-AAD3-69E4FEC6194C}" srcOrd="3" destOrd="0" parTransId="{AB243F63-B4A7-44AD-8693-BF245FB25B88}" sibTransId="{6DE6E539-3AFD-477A-8814-222EB6284EE6}"/>
    <dgm:cxn modelId="{9FC32D09-4BC7-41D9-B822-5DB8E101566D}" srcId="{34EBE984-BDEC-4813-9DFD-8FD2CC77FF53}" destId="{6FF505A7-5015-4AF5-92C8-BD30A7765A0C}" srcOrd="0" destOrd="0" parTransId="{FAA2C934-14EE-487F-A90D-BA2B3391ABC9}" sibTransId="{670311DF-34A3-4DD6-A1B5-21C1357150EC}"/>
    <dgm:cxn modelId="{1B5B47A1-7980-4EF8-A47C-967430420DE1}" type="presOf" srcId="{69D1C874-9C88-4508-88A2-0F2CD2FCFA84}" destId="{5EE41DF2-2CAF-4B9B-819C-A6E8D1ED1864}" srcOrd="0" destOrd="0" presId="urn:microsoft.com/office/officeart/2005/8/layout/hProcess9"/>
    <dgm:cxn modelId="{833401A9-0898-4208-81B2-DE355FDCB68E}" type="presOf" srcId="{6FF505A7-5015-4AF5-92C8-BD30A7765A0C}" destId="{6006E92D-AE27-4394-B5F8-369DEA317794}" srcOrd="0" destOrd="0" presId="urn:microsoft.com/office/officeart/2005/8/layout/hProcess9"/>
    <dgm:cxn modelId="{4362B501-6EC3-4146-B1FC-19DBEA0CFBA5}" srcId="{34EBE984-BDEC-4813-9DFD-8FD2CC77FF53}" destId="{69D1C874-9C88-4508-88A2-0F2CD2FCFA84}" srcOrd="2" destOrd="0" parTransId="{B45DB7EA-C421-4CAF-BCE1-E12E516220C9}" sibTransId="{0074AFFD-5380-4E5C-9DF7-2B66C48FC459}"/>
    <dgm:cxn modelId="{FD00B93A-79DF-42BD-AB25-5ED5A1B3296D}" srcId="{34EBE984-BDEC-4813-9DFD-8FD2CC77FF53}" destId="{CA94248C-9846-486F-8384-54A8A6C45D69}" srcOrd="1" destOrd="0" parTransId="{453B4618-BA65-4A3F-AF2A-FB542C9DCCC4}" sibTransId="{265B6BF0-2C07-41CC-881E-5F6CFD28BDEC}"/>
    <dgm:cxn modelId="{5D710935-A260-486F-BD4D-D34F526F3301}" srcId="{34EBE984-BDEC-4813-9DFD-8FD2CC77FF53}" destId="{12958865-9BFE-42EF-B375-1AD020886A86}" srcOrd="4" destOrd="0" parTransId="{D126B2C0-7DEA-4900-AF6D-68CB7A52E6ED}" sibTransId="{6FD5B1E6-99FE-4B08-B195-F50D3219D992}"/>
    <dgm:cxn modelId="{D26927BC-D9C2-4A7C-930B-EC6CF7978641}" type="presOf" srcId="{34EBE984-BDEC-4813-9DFD-8FD2CC77FF53}" destId="{65C57147-B752-4C0A-8F9C-C1F67485D145}" srcOrd="0" destOrd="0" presId="urn:microsoft.com/office/officeart/2005/8/layout/hProcess9"/>
    <dgm:cxn modelId="{DBAC6DA9-977C-4197-A328-428C104B297C}" type="presOf" srcId="{CA94248C-9846-486F-8384-54A8A6C45D69}" destId="{CAF0F6FC-0929-456D-87AC-1095693FEDA5}" srcOrd="0" destOrd="0" presId="urn:microsoft.com/office/officeart/2005/8/layout/hProcess9"/>
    <dgm:cxn modelId="{270AFC4E-B9F7-4498-AA98-6F206FF2D710}" type="presOf" srcId="{12958865-9BFE-42EF-B375-1AD020886A86}" destId="{6831848A-222F-4B31-BA5E-C2B8C0D99861}" srcOrd="0" destOrd="0" presId="urn:microsoft.com/office/officeart/2005/8/layout/hProcess9"/>
    <dgm:cxn modelId="{33AD5391-B663-410F-AE62-55A2D15B8ADD}" type="presParOf" srcId="{65C57147-B752-4C0A-8F9C-C1F67485D145}" destId="{A6709364-2F79-4988-A5B6-B2C4A48316C2}" srcOrd="0" destOrd="0" presId="urn:microsoft.com/office/officeart/2005/8/layout/hProcess9"/>
    <dgm:cxn modelId="{6DE9A4B8-7E33-45CF-B80C-72D65C3F08DF}" type="presParOf" srcId="{65C57147-B752-4C0A-8F9C-C1F67485D145}" destId="{B70A8136-C744-4398-ABA8-C3AB94510226}" srcOrd="1" destOrd="0" presId="urn:microsoft.com/office/officeart/2005/8/layout/hProcess9"/>
    <dgm:cxn modelId="{E0F48C84-F8A2-403D-A9F2-F293402D5582}" type="presParOf" srcId="{B70A8136-C744-4398-ABA8-C3AB94510226}" destId="{6006E92D-AE27-4394-B5F8-369DEA317794}" srcOrd="0" destOrd="0" presId="urn:microsoft.com/office/officeart/2005/8/layout/hProcess9"/>
    <dgm:cxn modelId="{D219D8B6-EC27-4615-93B2-268FFB931619}" type="presParOf" srcId="{B70A8136-C744-4398-ABA8-C3AB94510226}" destId="{67D46D3F-2A20-4526-B6C4-B8EAFA8AD524}" srcOrd="1" destOrd="0" presId="urn:microsoft.com/office/officeart/2005/8/layout/hProcess9"/>
    <dgm:cxn modelId="{A30D1C8B-C325-4730-B78B-A60680CD99A2}" type="presParOf" srcId="{B70A8136-C744-4398-ABA8-C3AB94510226}" destId="{CAF0F6FC-0929-456D-87AC-1095693FEDA5}" srcOrd="2" destOrd="0" presId="urn:microsoft.com/office/officeart/2005/8/layout/hProcess9"/>
    <dgm:cxn modelId="{B5F64BF4-555E-4FB9-A66E-E2EF1E22D016}" type="presParOf" srcId="{B70A8136-C744-4398-ABA8-C3AB94510226}" destId="{A9F60A8F-8D00-4D7F-A736-B4A3D298C498}" srcOrd="3" destOrd="0" presId="urn:microsoft.com/office/officeart/2005/8/layout/hProcess9"/>
    <dgm:cxn modelId="{9009BCE6-D55C-48D8-8F3E-D64972D9893F}" type="presParOf" srcId="{B70A8136-C744-4398-ABA8-C3AB94510226}" destId="{5EE41DF2-2CAF-4B9B-819C-A6E8D1ED1864}" srcOrd="4" destOrd="0" presId="urn:microsoft.com/office/officeart/2005/8/layout/hProcess9"/>
    <dgm:cxn modelId="{D1AB14AE-B846-4D5C-9199-93F429A16257}" type="presParOf" srcId="{B70A8136-C744-4398-ABA8-C3AB94510226}" destId="{D0FFBF79-D917-48E5-98F0-E1CB878514A9}" srcOrd="5" destOrd="0" presId="urn:microsoft.com/office/officeart/2005/8/layout/hProcess9"/>
    <dgm:cxn modelId="{FCC581BD-5674-417A-89F3-A27A23B6B59B}" type="presParOf" srcId="{B70A8136-C744-4398-ABA8-C3AB94510226}" destId="{2556878C-D5BD-4364-B52D-F4D52818E710}" srcOrd="6" destOrd="0" presId="urn:microsoft.com/office/officeart/2005/8/layout/hProcess9"/>
    <dgm:cxn modelId="{9F4B357B-6C1E-4700-864C-81601BD5A683}" type="presParOf" srcId="{B70A8136-C744-4398-ABA8-C3AB94510226}" destId="{18FA8CB6-832E-49F8-A595-97FD2485AF68}" srcOrd="7" destOrd="0" presId="urn:microsoft.com/office/officeart/2005/8/layout/hProcess9"/>
    <dgm:cxn modelId="{CBF9D4A7-EAEC-4403-BCAE-F7BD8AD15239}" type="presParOf" srcId="{B70A8136-C744-4398-ABA8-C3AB94510226}" destId="{6831848A-222F-4B31-BA5E-C2B8C0D99861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1B52C0A-798A-4EEA-8213-F39A7832C1B6}" type="doc">
      <dgm:prSet loTypeId="urn:microsoft.com/office/officeart/2005/8/layout/pList1" loCatId="list" qsTypeId="urn:microsoft.com/office/officeart/2005/8/quickstyle/simple2" qsCatId="simple" csTypeId="urn:microsoft.com/office/officeart/2005/8/colors/colorful5" csCatId="colorful"/>
      <dgm:spPr/>
      <dgm:t>
        <a:bodyPr/>
        <a:lstStyle/>
        <a:p>
          <a:endParaRPr lang="zh-CN" altLang="en-US"/>
        </a:p>
      </dgm:t>
    </dgm:pt>
    <dgm:pt modelId="{67C9AAF5-60BD-4787-863F-86399B69429F}">
      <dgm:prSet custT="1"/>
      <dgm:spPr/>
      <dgm:t>
        <a:bodyPr/>
        <a:lstStyle/>
        <a:p>
          <a:pPr rtl="0"/>
          <a:r>
            <a:rPr lang="zh-CN" altLang="en-US" sz="3200" dirty="0" smtClean="0">
              <a:solidFill>
                <a:srgbClr val="002060"/>
              </a:solidFill>
            </a:rPr>
            <a:t>单张发票</a:t>
          </a:r>
          <a:endParaRPr lang="zh-CN" altLang="en-US" sz="3200" dirty="0">
            <a:solidFill>
              <a:srgbClr val="002060"/>
            </a:solidFill>
          </a:endParaRPr>
        </a:p>
      </dgm:t>
    </dgm:pt>
    <dgm:pt modelId="{97534E7B-E985-476B-835F-70FC13DA409B}" type="parTrans" cxnId="{EAE0573B-2EC2-4B91-AE31-513619F448B6}">
      <dgm:prSet/>
      <dgm:spPr/>
      <dgm:t>
        <a:bodyPr/>
        <a:lstStyle/>
        <a:p>
          <a:endParaRPr lang="zh-CN" altLang="en-US"/>
        </a:p>
      </dgm:t>
    </dgm:pt>
    <dgm:pt modelId="{BAA00A15-EBEF-4082-B008-F48E9A38B280}" type="sibTrans" cxnId="{EAE0573B-2EC2-4B91-AE31-513619F448B6}">
      <dgm:prSet/>
      <dgm:spPr/>
      <dgm:t>
        <a:bodyPr/>
        <a:lstStyle/>
        <a:p>
          <a:endParaRPr lang="zh-CN" altLang="en-US"/>
        </a:p>
      </dgm:t>
    </dgm:pt>
    <dgm:pt modelId="{51C35883-097F-45C7-AAD0-1507E82A6CB9}" type="pres">
      <dgm:prSet presAssocID="{C1B52C0A-798A-4EEA-8213-F39A7832C1B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13C9721-9ECC-4467-8AFF-F6859CD0B86C}" type="pres">
      <dgm:prSet presAssocID="{67C9AAF5-60BD-4787-863F-86399B69429F}" presName="compNode" presStyleCnt="0"/>
      <dgm:spPr/>
    </dgm:pt>
    <dgm:pt modelId="{8CA2D87B-6D6C-4400-8454-896B6D7B296A}" type="pres">
      <dgm:prSet presAssocID="{67C9AAF5-60BD-4787-863F-86399B69429F}" presName="pictRect" presStyleLbl="node1" presStyleIdx="0" presStyleCnt="1"/>
      <dgm:spPr/>
    </dgm:pt>
    <dgm:pt modelId="{EFE44085-6A5E-49FF-8CF5-9240664FFB9B}" type="pres">
      <dgm:prSet presAssocID="{67C9AAF5-60BD-4787-863F-86399B69429F}" presName="textRec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D23F9BD-D6F5-4A3E-8992-2EACEB7C958B}" type="presOf" srcId="{67C9AAF5-60BD-4787-863F-86399B69429F}" destId="{EFE44085-6A5E-49FF-8CF5-9240664FFB9B}" srcOrd="0" destOrd="0" presId="urn:microsoft.com/office/officeart/2005/8/layout/pList1"/>
    <dgm:cxn modelId="{EAE0573B-2EC2-4B91-AE31-513619F448B6}" srcId="{C1B52C0A-798A-4EEA-8213-F39A7832C1B6}" destId="{67C9AAF5-60BD-4787-863F-86399B69429F}" srcOrd="0" destOrd="0" parTransId="{97534E7B-E985-476B-835F-70FC13DA409B}" sibTransId="{BAA00A15-EBEF-4082-B008-F48E9A38B280}"/>
    <dgm:cxn modelId="{1E2EDA6E-1118-484D-B99F-46ECA7579808}" type="presOf" srcId="{C1B52C0A-798A-4EEA-8213-F39A7832C1B6}" destId="{51C35883-097F-45C7-AAD0-1507E82A6CB9}" srcOrd="0" destOrd="0" presId="urn:microsoft.com/office/officeart/2005/8/layout/pList1"/>
    <dgm:cxn modelId="{3889945D-8984-4C1F-AE31-1D41DA7CC6DB}" type="presParOf" srcId="{51C35883-097F-45C7-AAD0-1507E82A6CB9}" destId="{013C9721-9ECC-4467-8AFF-F6859CD0B86C}" srcOrd="0" destOrd="0" presId="urn:microsoft.com/office/officeart/2005/8/layout/pList1"/>
    <dgm:cxn modelId="{883C31F2-4099-4A99-B996-DEF7328446F0}" type="presParOf" srcId="{013C9721-9ECC-4467-8AFF-F6859CD0B86C}" destId="{8CA2D87B-6D6C-4400-8454-896B6D7B296A}" srcOrd="0" destOrd="0" presId="urn:microsoft.com/office/officeart/2005/8/layout/pList1"/>
    <dgm:cxn modelId="{4FE267C1-027C-4652-B84F-EE019D011C25}" type="presParOf" srcId="{013C9721-9ECC-4467-8AFF-F6859CD0B86C}" destId="{EFE44085-6A5E-49FF-8CF5-9240664FFB9B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B5604EE-65C9-48C7-AC08-F6922878F54C}">
      <dsp:nvSpPr>
        <dsp:cNvPr id="0" name=""/>
        <dsp:cNvSpPr/>
      </dsp:nvSpPr>
      <dsp:spPr>
        <a:xfrm>
          <a:off x="43" y="374381"/>
          <a:ext cx="4138737" cy="99446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4696" tIns="134112" rIns="234696" bIns="134112" numCol="1" spcCol="1270" anchor="ctr" anchorCtr="0">
          <a:noAutofit/>
        </a:bodyPr>
        <a:lstStyle/>
        <a:p>
          <a:pPr lvl="0" algn="ctr" defTabSz="146685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 smtClean="0"/>
            <a:t>机打发</a:t>
          </a:r>
          <a:r>
            <a:rPr lang="zh-CN" sz="3300" kern="1200" dirty="0" smtClean="0"/>
            <a:t>票</a:t>
          </a:r>
          <a:endParaRPr lang="zh-CN" sz="3300" kern="1200" dirty="0">
            <a:latin typeface="华文隶书" pitchFamily="2" charset="-122"/>
            <a:ea typeface="华文隶书" pitchFamily="2" charset="-122"/>
          </a:endParaRPr>
        </a:p>
      </dsp:txBody>
      <dsp:txXfrm>
        <a:off x="43" y="374381"/>
        <a:ext cx="4138737" cy="994468"/>
      </dsp:txXfrm>
    </dsp:sp>
    <dsp:sp modelId="{F8132E5B-B2EF-45AC-9F00-02F7E280AB1C}">
      <dsp:nvSpPr>
        <dsp:cNvPr id="0" name=""/>
        <dsp:cNvSpPr/>
      </dsp:nvSpPr>
      <dsp:spPr>
        <a:xfrm>
          <a:off x="43" y="1368849"/>
          <a:ext cx="4138737" cy="3657369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contourW="3000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6022" tIns="176022" rIns="234696" bIns="264033" numCol="1" spcCol="1270" anchor="t" anchorCtr="0">
          <a:noAutofit/>
        </a:bodyPr>
        <a:lstStyle/>
        <a:p>
          <a:pPr marL="285750" lvl="1" indent="-285750" algn="l" defTabSz="146685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300" kern="1200" dirty="0" smtClean="0">
              <a:latin typeface="+mj-ea"/>
              <a:ea typeface="+mj-ea"/>
            </a:rPr>
            <a:t>普通发票开具系统开具的机打发票</a:t>
          </a:r>
          <a:endParaRPr lang="zh-CN" sz="3300" kern="1200" dirty="0">
            <a:latin typeface="+mj-ea"/>
            <a:ea typeface="+mj-ea"/>
          </a:endParaRPr>
        </a:p>
        <a:p>
          <a:pPr marL="285750" lvl="1" indent="-285750" algn="l" defTabSz="146685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300" kern="1200" dirty="0" smtClean="0">
              <a:latin typeface="+mj-ea"/>
              <a:ea typeface="+mj-ea"/>
            </a:rPr>
            <a:t>开票机具开具的机打发票</a:t>
          </a:r>
          <a:endParaRPr lang="zh-CN" sz="3300" kern="1200" dirty="0">
            <a:latin typeface="+mj-ea"/>
            <a:ea typeface="+mj-ea"/>
          </a:endParaRPr>
        </a:p>
      </dsp:txBody>
      <dsp:txXfrm>
        <a:off x="43" y="1368849"/>
        <a:ext cx="4138737" cy="3657369"/>
      </dsp:txXfrm>
    </dsp:sp>
    <dsp:sp modelId="{180B1E34-6F19-4E22-9A15-6C8F60F203F6}">
      <dsp:nvSpPr>
        <dsp:cNvPr id="0" name=""/>
        <dsp:cNvSpPr/>
      </dsp:nvSpPr>
      <dsp:spPr>
        <a:xfrm>
          <a:off x="4718203" y="374381"/>
          <a:ext cx="4138737" cy="994468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4696" tIns="134112" rIns="234696" bIns="134112" numCol="1" spcCol="1270" anchor="ctr" anchorCtr="0">
          <a:noAutofit/>
        </a:bodyPr>
        <a:lstStyle/>
        <a:p>
          <a:pPr lvl="0" algn="ctr" defTabSz="146685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 smtClean="0">
              <a:latin typeface="+mj-ea"/>
              <a:ea typeface="+mj-ea"/>
            </a:rPr>
            <a:t>适用对象</a:t>
          </a:r>
          <a:endParaRPr lang="zh-CN" sz="3300" kern="1200" dirty="0">
            <a:latin typeface="+mj-ea"/>
            <a:ea typeface="+mj-ea"/>
          </a:endParaRPr>
        </a:p>
      </dsp:txBody>
      <dsp:txXfrm>
        <a:off x="4718203" y="374381"/>
        <a:ext cx="4138737" cy="994468"/>
      </dsp:txXfrm>
    </dsp:sp>
    <dsp:sp modelId="{DC822982-E213-4447-9BA3-F36B9550F5FB}">
      <dsp:nvSpPr>
        <dsp:cNvPr id="0" name=""/>
        <dsp:cNvSpPr/>
      </dsp:nvSpPr>
      <dsp:spPr>
        <a:xfrm>
          <a:off x="4718203" y="1368849"/>
          <a:ext cx="4138737" cy="3657369"/>
        </a:xfrm>
        <a:prstGeom prst="rect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>
          <a:noFill/>
        </a:ln>
        <a:effectLst/>
        <a:sp3d extrusionH="50600" contourW="3000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6022" tIns="176022" rIns="234696" bIns="264033" numCol="1" spcCol="1270" anchor="t" anchorCtr="0">
          <a:noAutofit/>
        </a:bodyPr>
        <a:lstStyle/>
        <a:p>
          <a:pPr marL="285750" lvl="1" indent="-285750" algn="l" defTabSz="146685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300" kern="1200" dirty="0" smtClean="0">
              <a:latin typeface="+mj-ea"/>
              <a:ea typeface="+mj-ea"/>
            </a:rPr>
            <a:t>小规模企业纳税人</a:t>
          </a:r>
          <a:endParaRPr lang="zh-CN" sz="3300" kern="1200" dirty="0">
            <a:latin typeface="+mj-ea"/>
            <a:ea typeface="+mj-ea"/>
          </a:endParaRPr>
        </a:p>
        <a:p>
          <a:pPr marL="285750" lvl="1" indent="-285750" algn="l" defTabSz="146685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300" kern="1200" dirty="0" smtClean="0">
              <a:latin typeface="+mj-ea"/>
              <a:ea typeface="+mj-ea"/>
            </a:rPr>
            <a:t>农产品收购企业</a:t>
          </a:r>
          <a:endParaRPr lang="zh-CN" sz="3300" kern="1200" dirty="0">
            <a:latin typeface="+mj-ea"/>
            <a:ea typeface="+mj-ea"/>
          </a:endParaRPr>
        </a:p>
        <a:p>
          <a:pPr marL="285750" lvl="1" indent="-285750" algn="l" defTabSz="146685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300" kern="1200" dirty="0" smtClean="0">
              <a:latin typeface="+mj-ea"/>
              <a:ea typeface="+mj-ea"/>
            </a:rPr>
            <a:t>个体工商户</a:t>
          </a:r>
          <a:endParaRPr lang="zh-CN" sz="3300" kern="1200" dirty="0">
            <a:latin typeface="+mj-ea"/>
            <a:ea typeface="+mj-ea"/>
          </a:endParaRPr>
        </a:p>
        <a:p>
          <a:pPr marL="285750" lvl="1" indent="-285750" algn="l" defTabSz="146685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3300" kern="1200" dirty="0" smtClean="0">
              <a:latin typeface="+mj-ea"/>
              <a:ea typeface="+mj-ea"/>
            </a:rPr>
            <a:t>…</a:t>
          </a:r>
          <a:endParaRPr lang="zh-CN" sz="3300" kern="1200" dirty="0">
            <a:latin typeface="+mj-ea"/>
            <a:ea typeface="+mj-ea"/>
          </a:endParaRPr>
        </a:p>
      </dsp:txBody>
      <dsp:txXfrm>
        <a:off x="4718203" y="1368849"/>
        <a:ext cx="4138737" cy="3657369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FF063F-6DD0-4CFC-B315-9E5F1BAA08E3}">
      <dsp:nvSpPr>
        <dsp:cNvPr id="0" name=""/>
        <dsp:cNvSpPr/>
      </dsp:nvSpPr>
      <dsp:spPr>
        <a:xfrm>
          <a:off x="72004" y="116626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系统安装</a:t>
          </a:r>
          <a:endParaRPr lang="zh-CN" altLang="en-US" sz="3200" kern="1200" dirty="0"/>
        </a:p>
      </dsp:txBody>
      <dsp:txXfrm>
        <a:off x="72004" y="116626"/>
        <a:ext cx="2137526" cy="1282515"/>
      </dsp:txXfrm>
    </dsp:sp>
    <dsp:sp modelId="{C7D5CF8C-8BA2-4601-A20A-DD2330478564}">
      <dsp:nvSpPr>
        <dsp:cNvPr id="0" name=""/>
        <dsp:cNvSpPr/>
      </dsp:nvSpPr>
      <dsp:spPr>
        <a:xfrm rot="8479">
          <a:off x="2383364" y="496412"/>
          <a:ext cx="41878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 rot="8479">
        <a:off x="2383364" y="496412"/>
        <a:ext cx="418785" cy="530106"/>
      </dsp:txXfrm>
    </dsp:sp>
    <dsp:sp modelId="{169E702D-5919-46B8-A83A-F0EDECEC500C}">
      <dsp:nvSpPr>
        <dsp:cNvPr id="0" name=""/>
        <dsp:cNvSpPr/>
      </dsp:nvSpPr>
      <dsp:spPr>
        <a:xfrm>
          <a:off x="2999688" y="123847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1875044"/>
            <a:satOff val="-2813"/>
            <a:lumOff val="-458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系统注册</a:t>
          </a:r>
          <a:endParaRPr lang="zh-CN" altLang="en-US" sz="3200" kern="1200" dirty="0"/>
        </a:p>
      </dsp:txBody>
      <dsp:txXfrm>
        <a:off x="2999688" y="123847"/>
        <a:ext cx="2137526" cy="1282515"/>
      </dsp:txXfrm>
    </dsp:sp>
    <dsp:sp modelId="{E7DDA32B-997A-4F90-99E2-C1BCF88A325F}">
      <dsp:nvSpPr>
        <dsp:cNvPr id="0" name=""/>
        <dsp:cNvSpPr/>
      </dsp:nvSpPr>
      <dsp:spPr>
        <a:xfrm>
          <a:off x="5325317" y="500052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2250053"/>
            <a:satOff val="-3376"/>
            <a:lumOff val="-549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>
        <a:off x="5325317" y="500052"/>
        <a:ext cx="453155" cy="530106"/>
      </dsp:txXfrm>
    </dsp:sp>
    <dsp:sp modelId="{D11CCE5F-C377-4752-A7EB-3F88E4C4BF33}">
      <dsp:nvSpPr>
        <dsp:cNvPr id="0" name=""/>
        <dsp:cNvSpPr/>
      </dsp:nvSpPr>
      <dsp:spPr>
        <a:xfrm>
          <a:off x="5992225" y="123847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系统登录</a:t>
          </a:r>
          <a:endParaRPr lang="zh-CN" altLang="en-US" sz="3200" kern="1200" dirty="0"/>
        </a:p>
      </dsp:txBody>
      <dsp:txXfrm>
        <a:off x="5992225" y="123847"/>
        <a:ext cx="2137526" cy="1282515"/>
      </dsp:txXfrm>
    </dsp:sp>
    <dsp:sp modelId="{FB65D910-93AD-416C-8878-5B819D36E1FB}">
      <dsp:nvSpPr>
        <dsp:cNvPr id="0" name=""/>
        <dsp:cNvSpPr/>
      </dsp:nvSpPr>
      <dsp:spPr>
        <a:xfrm rot="5400000">
          <a:off x="6834411" y="1555990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4500106"/>
            <a:satOff val="-6752"/>
            <a:lumOff val="-1098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5400000">
        <a:off x="6834411" y="1555990"/>
        <a:ext cx="453155" cy="530106"/>
      </dsp:txXfrm>
    </dsp:sp>
    <dsp:sp modelId="{721AE51E-7261-4B46-A9D6-D9755F0A41E5}">
      <dsp:nvSpPr>
        <dsp:cNvPr id="0" name=""/>
        <dsp:cNvSpPr/>
      </dsp:nvSpPr>
      <dsp:spPr>
        <a:xfrm>
          <a:off x="5992225" y="2261374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发票录入</a:t>
          </a:r>
          <a:endParaRPr lang="zh-CN" altLang="en-US" sz="3200" kern="1200" dirty="0"/>
        </a:p>
      </dsp:txBody>
      <dsp:txXfrm>
        <a:off x="5992225" y="2261374"/>
        <a:ext cx="2137526" cy="1282515"/>
      </dsp:txXfrm>
    </dsp:sp>
    <dsp:sp modelId="{28F7B398-C514-48A8-AFBE-43D703BAF016}">
      <dsp:nvSpPr>
        <dsp:cNvPr id="0" name=""/>
        <dsp:cNvSpPr/>
      </dsp:nvSpPr>
      <dsp:spPr>
        <a:xfrm rot="10800000">
          <a:off x="5350967" y="2637578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6750158"/>
            <a:satOff val="-10128"/>
            <a:lumOff val="-1647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10800000">
        <a:off x="5350967" y="2637578"/>
        <a:ext cx="453155" cy="530106"/>
      </dsp:txXfrm>
    </dsp:sp>
    <dsp:sp modelId="{5AF8560E-D5AA-45A6-9126-359D22F6A293}">
      <dsp:nvSpPr>
        <dsp:cNvPr id="0" name=""/>
        <dsp:cNvSpPr/>
      </dsp:nvSpPr>
      <dsp:spPr>
        <a:xfrm>
          <a:off x="2999688" y="2261374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发票填开</a:t>
          </a:r>
          <a:endParaRPr lang="zh-CN" altLang="en-US" sz="3200" kern="1200" dirty="0"/>
        </a:p>
      </dsp:txBody>
      <dsp:txXfrm>
        <a:off x="2999688" y="2261374"/>
        <a:ext cx="2137526" cy="1282515"/>
      </dsp:txXfrm>
    </dsp:sp>
    <dsp:sp modelId="{ECE15D18-DEB0-43A1-8EC4-A2D644145521}">
      <dsp:nvSpPr>
        <dsp:cNvPr id="0" name=""/>
        <dsp:cNvSpPr/>
      </dsp:nvSpPr>
      <dsp:spPr>
        <a:xfrm rot="10800000">
          <a:off x="2358430" y="2637578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9000211"/>
            <a:satOff val="-13504"/>
            <a:lumOff val="-2196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10800000">
        <a:off x="2358430" y="2637578"/>
        <a:ext cx="453155" cy="530106"/>
      </dsp:txXfrm>
    </dsp:sp>
    <dsp:sp modelId="{026ED404-EFFA-4C31-9D95-8470B84F6FF0}">
      <dsp:nvSpPr>
        <dsp:cNvPr id="0" name=""/>
        <dsp:cNvSpPr/>
      </dsp:nvSpPr>
      <dsp:spPr>
        <a:xfrm>
          <a:off x="7151" y="2261374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9375220"/>
            <a:satOff val="-14067"/>
            <a:lumOff val="-2288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发票查询</a:t>
          </a:r>
          <a:endParaRPr lang="zh-CN" altLang="en-US" sz="3200" kern="1200" dirty="0"/>
        </a:p>
      </dsp:txBody>
      <dsp:txXfrm>
        <a:off x="7151" y="2261374"/>
        <a:ext cx="2137526" cy="1282515"/>
      </dsp:txXfrm>
    </dsp:sp>
    <dsp:sp modelId="{5A7FB7AC-F2F0-4FD1-BD2B-36611C86376D}">
      <dsp:nvSpPr>
        <dsp:cNvPr id="0" name=""/>
        <dsp:cNvSpPr/>
      </dsp:nvSpPr>
      <dsp:spPr>
        <a:xfrm rot="5400000">
          <a:off x="849337" y="3693516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5400000">
        <a:off x="849337" y="3693516"/>
        <a:ext cx="453155" cy="530106"/>
      </dsp:txXfrm>
    </dsp:sp>
    <dsp:sp modelId="{E76374DB-79F5-45BD-8D84-4ACA5DFC2BE9}">
      <dsp:nvSpPr>
        <dsp:cNvPr id="0" name=""/>
        <dsp:cNvSpPr/>
      </dsp:nvSpPr>
      <dsp:spPr>
        <a:xfrm>
          <a:off x="7151" y="4398900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信息更新</a:t>
          </a:r>
          <a:endParaRPr lang="zh-CN" altLang="en-US" sz="3200" kern="1200" dirty="0"/>
        </a:p>
      </dsp:txBody>
      <dsp:txXfrm>
        <a:off x="7151" y="4398900"/>
        <a:ext cx="2137526" cy="1282515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FF063F-6DD0-4CFC-B315-9E5F1BAA08E3}">
      <dsp:nvSpPr>
        <dsp:cNvPr id="0" name=""/>
        <dsp:cNvSpPr/>
      </dsp:nvSpPr>
      <dsp:spPr>
        <a:xfrm>
          <a:off x="72004" y="116626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系统安装</a:t>
          </a:r>
          <a:endParaRPr lang="zh-CN" altLang="en-US" sz="3200" kern="1200" dirty="0"/>
        </a:p>
      </dsp:txBody>
      <dsp:txXfrm>
        <a:off x="72004" y="116626"/>
        <a:ext cx="2137526" cy="1282515"/>
      </dsp:txXfrm>
    </dsp:sp>
    <dsp:sp modelId="{C7D5CF8C-8BA2-4601-A20A-DD2330478564}">
      <dsp:nvSpPr>
        <dsp:cNvPr id="0" name=""/>
        <dsp:cNvSpPr/>
      </dsp:nvSpPr>
      <dsp:spPr>
        <a:xfrm rot="8479">
          <a:off x="2383364" y="496412"/>
          <a:ext cx="41878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 rot="8479">
        <a:off x="2383364" y="496412"/>
        <a:ext cx="418785" cy="530106"/>
      </dsp:txXfrm>
    </dsp:sp>
    <dsp:sp modelId="{169E702D-5919-46B8-A83A-F0EDECEC500C}">
      <dsp:nvSpPr>
        <dsp:cNvPr id="0" name=""/>
        <dsp:cNvSpPr/>
      </dsp:nvSpPr>
      <dsp:spPr>
        <a:xfrm>
          <a:off x="2999688" y="123847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1875044"/>
            <a:satOff val="-2813"/>
            <a:lumOff val="-458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系统登录</a:t>
          </a:r>
          <a:endParaRPr lang="zh-CN" altLang="en-US" sz="3200" kern="1200" dirty="0"/>
        </a:p>
      </dsp:txBody>
      <dsp:txXfrm>
        <a:off x="2999688" y="123847"/>
        <a:ext cx="2137526" cy="1282515"/>
      </dsp:txXfrm>
    </dsp:sp>
    <dsp:sp modelId="{E7DDA32B-997A-4F90-99E2-C1BCF88A325F}">
      <dsp:nvSpPr>
        <dsp:cNvPr id="0" name=""/>
        <dsp:cNvSpPr/>
      </dsp:nvSpPr>
      <dsp:spPr>
        <a:xfrm>
          <a:off x="5325317" y="500052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2250053"/>
            <a:satOff val="-3376"/>
            <a:lumOff val="-549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>
        <a:off x="5325317" y="500052"/>
        <a:ext cx="453155" cy="530106"/>
      </dsp:txXfrm>
    </dsp:sp>
    <dsp:sp modelId="{D11CCE5F-C377-4752-A7EB-3F88E4C4BF33}">
      <dsp:nvSpPr>
        <dsp:cNvPr id="0" name=""/>
        <dsp:cNvSpPr/>
      </dsp:nvSpPr>
      <dsp:spPr>
        <a:xfrm>
          <a:off x="5992225" y="123847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注册登记</a:t>
          </a:r>
          <a:endParaRPr lang="zh-CN" altLang="en-US" sz="3200" kern="1200" dirty="0"/>
        </a:p>
      </dsp:txBody>
      <dsp:txXfrm>
        <a:off x="5992225" y="123847"/>
        <a:ext cx="2137526" cy="1282515"/>
      </dsp:txXfrm>
    </dsp:sp>
    <dsp:sp modelId="{FB65D910-93AD-416C-8878-5B819D36E1FB}">
      <dsp:nvSpPr>
        <dsp:cNvPr id="0" name=""/>
        <dsp:cNvSpPr/>
      </dsp:nvSpPr>
      <dsp:spPr>
        <a:xfrm rot="5400000">
          <a:off x="6834411" y="1555990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4500106"/>
            <a:satOff val="-6752"/>
            <a:lumOff val="-1098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5400000">
        <a:off x="6834411" y="1555990"/>
        <a:ext cx="453155" cy="530106"/>
      </dsp:txXfrm>
    </dsp:sp>
    <dsp:sp modelId="{721AE51E-7261-4B46-A9D6-D9755F0A41E5}">
      <dsp:nvSpPr>
        <dsp:cNvPr id="0" name=""/>
        <dsp:cNvSpPr/>
      </dsp:nvSpPr>
      <dsp:spPr>
        <a:xfrm>
          <a:off x="5992225" y="2261374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发票录入</a:t>
          </a:r>
          <a:endParaRPr lang="zh-CN" altLang="en-US" sz="3200" kern="1200" dirty="0"/>
        </a:p>
      </dsp:txBody>
      <dsp:txXfrm>
        <a:off x="5992225" y="2261374"/>
        <a:ext cx="2137526" cy="1282515"/>
      </dsp:txXfrm>
    </dsp:sp>
    <dsp:sp modelId="{28F7B398-C514-48A8-AFBE-43D703BAF016}">
      <dsp:nvSpPr>
        <dsp:cNvPr id="0" name=""/>
        <dsp:cNvSpPr/>
      </dsp:nvSpPr>
      <dsp:spPr>
        <a:xfrm rot="10800000">
          <a:off x="5350967" y="2637578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6750158"/>
            <a:satOff val="-10128"/>
            <a:lumOff val="-1647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10800000">
        <a:off x="5350967" y="2637578"/>
        <a:ext cx="453155" cy="530106"/>
      </dsp:txXfrm>
    </dsp:sp>
    <dsp:sp modelId="{5AF8560E-D5AA-45A6-9126-359D22F6A293}">
      <dsp:nvSpPr>
        <dsp:cNvPr id="0" name=""/>
        <dsp:cNvSpPr/>
      </dsp:nvSpPr>
      <dsp:spPr>
        <a:xfrm>
          <a:off x="2999688" y="2261374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发票填开</a:t>
          </a:r>
          <a:endParaRPr lang="zh-CN" altLang="en-US" sz="3200" kern="1200" dirty="0"/>
        </a:p>
      </dsp:txBody>
      <dsp:txXfrm>
        <a:off x="2999688" y="2261374"/>
        <a:ext cx="2137526" cy="1282515"/>
      </dsp:txXfrm>
    </dsp:sp>
    <dsp:sp modelId="{ECE15D18-DEB0-43A1-8EC4-A2D644145521}">
      <dsp:nvSpPr>
        <dsp:cNvPr id="0" name=""/>
        <dsp:cNvSpPr/>
      </dsp:nvSpPr>
      <dsp:spPr>
        <a:xfrm rot="10800000">
          <a:off x="2358430" y="2637578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9000211"/>
            <a:satOff val="-13504"/>
            <a:lumOff val="-2196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10800000">
        <a:off x="2358430" y="2637578"/>
        <a:ext cx="453155" cy="530106"/>
      </dsp:txXfrm>
    </dsp:sp>
    <dsp:sp modelId="{026ED404-EFFA-4C31-9D95-8470B84F6FF0}">
      <dsp:nvSpPr>
        <dsp:cNvPr id="0" name=""/>
        <dsp:cNvSpPr/>
      </dsp:nvSpPr>
      <dsp:spPr>
        <a:xfrm>
          <a:off x="7151" y="2261374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9375220"/>
            <a:satOff val="-14067"/>
            <a:lumOff val="-2288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票源查询</a:t>
          </a:r>
          <a:endParaRPr lang="zh-CN" altLang="en-US" sz="3200" kern="1200" dirty="0"/>
        </a:p>
      </dsp:txBody>
      <dsp:txXfrm>
        <a:off x="7151" y="2261374"/>
        <a:ext cx="2137526" cy="1282515"/>
      </dsp:txXfrm>
    </dsp:sp>
    <dsp:sp modelId="{5A7FB7AC-F2F0-4FD1-BD2B-36611C86376D}">
      <dsp:nvSpPr>
        <dsp:cNvPr id="0" name=""/>
        <dsp:cNvSpPr/>
      </dsp:nvSpPr>
      <dsp:spPr>
        <a:xfrm rot="5400000">
          <a:off x="849337" y="3693516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5400000">
        <a:off x="849337" y="3693516"/>
        <a:ext cx="453155" cy="530106"/>
      </dsp:txXfrm>
    </dsp:sp>
    <dsp:sp modelId="{E76374DB-79F5-45BD-8D84-4ACA5DFC2BE9}">
      <dsp:nvSpPr>
        <dsp:cNvPr id="0" name=""/>
        <dsp:cNvSpPr/>
      </dsp:nvSpPr>
      <dsp:spPr>
        <a:xfrm>
          <a:off x="7151" y="4398900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信息更新</a:t>
          </a:r>
          <a:endParaRPr lang="zh-CN" altLang="en-US" sz="3200" kern="1200" dirty="0"/>
        </a:p>
      </dsp:txBody>
      <dsp:txXfrm>
        <a:off x="7151" y="4398900"/>
        <a:ext cx="2137526" cy="128251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D3155B0-051F-4025-BEE5-89027DF22BC5}">
      <dsp:nvSpPr>
        <dsp:cNvPr id="0" name=""/>
        <dsp:cNvSpPr/>
      </dsp:nvSpPr>
      <dsp:spPr>
        <a:xfrm>
          <a:off x="3461466" y="2165322"/>
          <a:ext cx="1646018" cy="1646018"/>
        </a:xfrm>
        <a:prstGeom prst="hexag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主要</a:t>
          </a:r>
          <a:r>
            <a:rPr lang="en-US" altLang="zh-CN" sz="2800" kern="1200" dirty="0" smtClean="0"/>
            <a:t/>
          </a:r>
          <a:br>
            <a:rPr lang="en-US" altLang="zh-CN" sz="2800" kern="1200" dirty="0" smtClean="0"/>
          </a:br>
          <a:r>
            <a:rPr lang="zh-CN" altLang="en-US" sz="2800" kern="1200" dirty="0" smtClean="0"/>
            <a:t>功能</a:t>
          </a:r>
          <a:endParaRPr lang="zh-CN" altLang="en-US" sz="2800" kern="1200" dirty="0"/>
        </a:p>
      </dsp:txBody>
      <dsp:txXfrm>
        <a:off x="3461466" y="2165322"/>
        <a:ext cx="1646018" cy="1646018"/>
      </dsp:txXfrm>
    </dsp:sp>
    <dsp:sp modelId="{0C92A55B-8662-4A8C-A610-D10C3985C57A}">
      <dsp:nvSpPr>
        <dsp:cNvPr id="0" name=""/>
        <dsp:cNvSpPr/>
      </dsp:nvSpPr>
      <dsp:spPr>
        <a:xfrm rot="16283484">
          <a:off x="4090144" y="1928692"/>
          <a:ext cx="439298" cy="34576"/>
        </a:xfrm>
        <a:custGeom>
          <a:avLst/>
          <a:gdLst/>
          <a:ahLst/>
          <a:cxnLst/>
          <a:rect l="0" t="0" r="0" b="0"/>
          <a:pathLst>
            <a:path>
              <a:moveTo>
                <a:pt x="0" y="17288"/>
              </a:moveTo>
              <a:lnTo>
                <a:pt x="439298" y="17288"/>
              </a:lnTo>
            </a:path>
          </a:pathLst>
        </a:custGeom>
        <a:noFill/>
        <a:ln w="55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solidFill>
              <a:srgbClr val="C00000"/>
            </a:solidFill>
          </a:endParaRPr>
        </a:p>
      </dsp:txBody>
      <dsp:txXfrm rot="16283484">
        <a:off x="4298811" y="1934998"/>
        <a:ext cx="21964" cy="21964"/>
      </dsp:txXfrm>
    </dsp:sp>
    <dsp:sp modelId="{0608C48E-0D5B-4689-9943-5003FDE765C1}">
      <dsp:nvSpPr>
        <dsp:cNvPr id="0" name=""/>
        <dsp:cNvSpPr/>
      </dsp:nvSpPr>
      <dsp:spPr>
        <a:xfrm>
          <a:off x="3512102" y="80620"/>
          <a:ext cx="1646018" cy="1646018"/>
        </a:xfrm>
        <a:prstGeom prst="hexag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注册</a:t>
          </a:r>
          <a:endParaRPr lang="zh-CN" altLang="en-US" sz="2400" kern="1200" dirty="0"/>
        </a:p>
      </dsp:txBody>
      <dsp:txXfrm>
        <a:off x="3512102" y="80620"/>
        <a:ext cx="1646018" cy="1646018"/>
      </dsp:txXfrm>
    </dsp:sp>
    <dsp:sp modelId="{B42C79EC-58B8-4DD0-9EF2-BC8C9E3946E4}">
      <dsp:nvSpPr>
        <dsp:cNvPr id="0" name=""/>
        <dsp:cNvSpPr/>
      </dsp:nvSpPr>
      <dsp:spPr>
        <a:xfrm rot="19800000">
          <a:off x="4963929" y="2435286"/>
          <a:ext cx="497010" cy="34576"/>
        </a:xfrm>
        <a:custGeom>
          <a:avLst/>
          <a:gdLst/>
          <a:ahLst/>
          <a:cxnLst/>
          <a:rect l="0" t="0" r="0" b="0"/>
          <a:pathLst>
            <a:path>
              <a:moveTo>
                <a:pt x="0" y="17288"/>
              </a:moveTo>
              <a:lnTo>
                <a:pt x="497010" y="17288"/>
              </a:lnTo>
            </a:path>
          </a:pathLst>
        </a:custGeom>
        <a:noFill/>
        <a:ln w="55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solidFill>
              <a:srgbClr val="C00000"/>
            </a:solidFill>
          </a:endParaRPr>
        </a:p>
      </dsp:txBody>
      <dsp:txXfrm rot="19800000">
        <a:off x="5200009" y="2440149"/>
        <a:ext cx="24850" cy="24850"/>
      </dsp:txXfrm>
    </dsp:sp>
    <dsp:sp modelId="{C7A56DF3-4886-4989-AB1A-B1EC0C1927D4}">
      <dsp:nvSpPr>
        <dsp:cNvPr id="0" name=""/>
        <dsp:cNvSpPr/>
      </dsp:nvSpPr>
      <dsp:spPr>
        <a:xfrm>
          <a:off x="5317384" y="1093808"/>
          <a:ext cx="1646018" cy="1646018"/>
        </a:xfrm>
        <a:prstGeom prst="hexagon">
          <a:avLst/>
        </a:prstGeom>
        <a:solidFill>
          <a:schemeClr val="accent5">
            <a:hueOff val="-1986775"/>
            <a:satOff val="7962"/>
            <a:lumOff val="1726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登录</a:t>
          </a:r>
          <a:endParaRPr lang="zh-CN" altLang="en-US" sz="2400" kern="1200" dirty="0"/>
        </a:p>
      </dsp:txBody>
      <dsp:txXfrm>
        <a:off x="5317384" y="1093808"/>
        <a:ext cx="1646018" cy="1646018"/>
      </dsp:txXfrm>
    </dsp:sp>
    <dsp:sp modelId="{EA5A00C8-DE6B-4857-926A-71BE855C7502}">
      <dsp:nvSpPr>
        <dsp:cNvPr id="0" name=""/>
        <dsp:cNvSpPr/>
      </dsp:nvSpPr>
      <dsp:spPr>
        <a:xfrm rot="1800000">
          <a:off x="4963929" y="3506801"/>
          <a:ext cx="497010" cy="34576"/>
        </a:xfrm>
        <a:custGeom>
          <a:avLst/>
          <a:gdLst/>
          <a:ahLst/>
          <a:cxnLst/>
          <a:rect l="0" t="0" r="0" b="0"/>
          <a:pathLst>
            <a:path>
              <a:moveTo>
                <a:pt x="0" y="17288"/>
              </a:moveTo>
              <a:lnTo>
                <a:pt x="497010" y="17288"/>
              </a:lnTo>
            </a:path>
          </a:pathLst>
        </a:custGeom>
        <a:noFill/>
        <a:ln w="55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solidFill>
              <a:srgbClr val="C00000"/>
            </a:solidFill>
          </a:endParaRPr>
        </a:p>
      </dsp:txBody>
      <dsp:txXfrm rot="1800000">
        <a:off x="5200009" y="3511663"/>
        <a:ext cx="24850" cy="24850"/>
      </dsp:txXfrm>
    </dsp:sp>
    <dsp:sp modelId="{27591A3B-4E50-46B1-A193-A73D1762D671}">
      <dsp:nvSpPr>
        <dsp:cNvPr id="0" name=""/>
        <dsp:cNvSpPr/>
      </dsp:nvSpPr>
      <dsp:spPr>
        <a:xfrm>
          <a:off x="5317384" y="3236837"/>
          <a:ext cx="1646018" cy="1646018"/>
        </a:xfrm>
        <a:prstGeom prst="hexagon">
          <a:avLst/>
        </a:prstGeom>
        <a:solidFill>
          <a:schemeClr val="accent5">
            <a:hueOff val="-3973551"/>
            <a:satOff val="15924"/>
            <a:lumOff val="3451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发票</a:t>
          </a:r>
          <a:r>
            <a:rPr lang="en-US" altLang="zh-CN" sz="2400" kern="1200" dirty="0" smtClean="0"/>
            <a:t/>
          </a:r>
          <a:br>
            <a:rPr lang="en-US" altLang="zh-CN" sz="2400" kern="1200" dirty="0" smtClean="0"/>
          </a:br>
          <a:r>
            <a:rPr lang="zh-CN" altLang="en-US" sz="2400" kern="1200" dirty="0" smtClean="0"/>
            <a:t>录入</a:t>
          </a:r>
          <a:endParaRPr lang="en-US" altLang="zh-CN" sz="2400" kern="1200" dirty="0" smtClean="0"/>
        </a:p>
      </dsp:txBody>
      <dsp:txXfrm>
        <a:off x="5317384" y="3236837"/>
        <a:ext cx="1646018" cy="1646018"/>
      </dsp:txXfrm>
    </dsp:sp>
    <dsp:sp modelId="{F3D24762-671A-48D0-9793-FF68D5F3634D}">
      <dsp:nvSpPr>
        <dsp:cNvPr id="0" name=""/>
        <dsp:cNvSpPr/>
      </dsp:nvSpPr>
      <dsp:spPr>
        <a:xfrm rot="5483484">
          <a:off x="4039508" y="4013394"/>
          <a:ext cx="439298" cy="34576"/>
        </a:xfrm>
        <a:custGeom>
          <a:avLst/>
          <a:gdLst/>
          <a:ahLst/>
          <a:cxnLst/>
          <a:rect l="0" t="0" r="0" b="0"/>
          <a:pathLst>
            <a:path>
              <a:moveTo>
                <a:pt x="0" y="17288"/>
              </a:moveTo>
              <a:lnTo>
                <a:pt x="439298" y="17288"/>
              </a:lnTo>
            </a:path>
          </a:pathLst>
        </a:custGeom>
        <a:noFill/>
        <a:ln w="55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5483484">
        <a:off x="4248175" y="4019700"/>
        <a:ext cx="21964" cy="21964"/>
      </dsp:txXfrm>
    </dsp:sp>
    <dsp:sp modelId="{A6571FB6-FD78-4CAA-9753-936E9D7E2906}">
      <dsp:nvSpPr>
        <dsp:cNvPr id="0" name=""/>
        <dsp:cNvSpPr/>
      </dsp:nvSpPr>
      <dsp:spPr>
        <a:xfrm>
          <a:off x="3410830" y="4250024"/>
          <a:ext cx="1646018" cy="1646018"/>
        </a:xfrm>
        <a:prstGeom prst="hexagon">
          <a:avLst/>
        </a:prstGeom>
        <a:solidFill>
          <a:schemeClr val="accent5">
            <a:hueOff val="-5960326"/>
            <a:satOff val="23887"/>
            <a:lumOff val="5177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发票开具打印</a:t>
          </a:r>
          <a:endParaRPr lang="en-US" altLang="zh-CN" sz="2400" kern="1200" dirty="0" smtClean="0"/>
        </a:p>
      </dsp:txBody>
      <dsp:txXfrm>
        <a:off x="3410830" y="4250024"/>
        <a:ext cx="1646018" cy="1646018"/>
      </dsp:txXfrm>
    </dsp:sp>
    <dsp:sp modelId="{C397FDE8-F652-42D2-ABAE-255A8C710785}">
      <dsp:nvSpPr>
        <dsp:cNvPr id="0" name=""/>
        <dsp:cNvSpPr/>
      </dsp:nvSpPr>
      <dsp:spPr>
        <a:xfrm rot="9000000">
          <a:off x="3108012" y="3506801"/>
          <a:ext cx="497010" cy="34576"/>
        </a:xfrm>
        <a:custGeom>
          <a:avLst/>
          <a:gdLst/>
          <a:ahLst/>
          <a:cxnLst/>
          <a:rect l="0" t="0" r="0" b="0"/>
          <a:pathLst>
            <a:path>
              <a:moveTo>
                <a:pt x="0" y="17288"/>
              </a:moveTo>
              <a:lnTo>
                <a:pt x="497010" y="17288"/>
              </a:lnTo>
            </a:path>
          </a:pathLst>
        </a:custGeom>
        <a:noFill/>
        <a:ln w="55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solidFill>
              <a:srgbClr val="C00000"/>
            </a:solidFill>
          </a:endParaRPr>
        </a:p>
      </dsp:txBody>
      <dsp:txXfrm rot="9000000">
        <a:off x="3344092" y="3511663"/>
        <a:ext cx="24850" cy="24850"/>
      </dsp:txXfrm>
    </dsp:sp>
    <dsp:sp modelId="{99B7325A-1174-440C-8D35-C11055CCC709}">
      <dsp:nvSpPr>
        <dsp:cNvPr id="0" name=""/>
        <dsp:cNvSpPr/>
      </dsp:nvSpPr>
      <dsp:spPr>
        <a:xfrm>
          <a:off x="1605549" y="3236837"/>
          <a:ext cx="1646018" cy="1646018"/>
        </a:xfrm>
        <a:prstGeom prst="hexagon">
          <a:avLst/>
        </a:prstGeom>
        <a:solidFill>
          <a:schemeClr val="accent5">
            <a:hueOff val="-7947101"/>
            <a:satOff val="31849"/>
            <a:lumOff val="6902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查询</a:t>
          </a:r>
          <a:endParaRPr lang="en-US" altLang="zh-CN" sz="2400" kern="1200" dirty="0" smtClean="0"/>
        </a:p>
      </dsp:txBody>
      <dsp:txXfrm>
        <a:off x="1605549" y="3236837"/>
        <a:ext cx="1646018" cy="1646018"/>
      </dsp:txXfrm>
    </dsp:sp>
    <dsp:sp modelId="{51EBA81F-649D-4261-86CA-5F802C8257CB}">
      <dsp:nvSpPr>
        <dsp:cNvPr id="0" name=""/>
        <dsp:cNvSpPr/>
      </dsp:nvSpPr>
      <dsp:spPr>
        <a:xfrm rot="12558168">
          <a:off x="3169763" y="2464448"/>
          <a:ext cx="424147" cy="34576"/>
        </a:xfrm>
        <a:custGeom>
          <a:avLst/>
          <a:gdLst/>
          <a:ahLst/>
          <a:cxnLst/>
          <a:rect l="0" t="0" r="0" b="0"/>
          <a:pathLst>
            <a:path>
              <a:moveTo>
                <a:pt x="0" y="17288"/>
              </a:moveTo>
              <a:lnTo>
                <a:pt x="424147" y="17288"/>
              </a:lnTo>
            </a:path>
          </a:pathLst>
        </a:custGeom>
        <a:noFill/>
        <a:ln w="55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solidFill>
              <a:srgbClr val="C00000"/>
            </a:solidFill>
          </a:endParaRPr>
        </a:p>
      </dsp:txBody>
      <dsp:txXfrm rot="12558168">
        <a:off x="3371233" y="2471132"/>
        <a:ext cx="21207" cy="21207"/>
      </dsp:txXfrm>
    </dsp:sp>
    <dsp:sp modelId="{E0E7EEA8-052E-413D-A324-E5E4A95EE7E5}">
      <dsp:nvSpPr>
        <dsp:cNvPr id="0" name=""/>
        <dsp:cNvSpPr/>
      </dsp:nvSpPr>
      <dsp:spPr>
        <a:xfrm>
          <a:off x="1656188" y="1152131"/>
          <a:ext cx="1646018" cy="1646018"/>
        </a:xfrm>
        <a:prstGeom prst="hexag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信息</a:t>
          </a:r>
          <a:r>
            <a:rPr lang="en-US" altLang="zh-CN" sz="2400" kern="1200" dirty="0" smtClean="0"/>
            <a:t/>
          </a:r>
          <a:br>
            <a:rPr lang="en-US" altLang="zh-CN" sz="2400" kern="1200" dirty="0" smtClean="0"/>
          </a:br>
          <a:r>
            <a:rPr lang="zh-CN" altLang="en-US" sz="2400" kern="1200" dirty="0" smtClean="0"/>
            <a:t>变更</a:t>
          </a:r>
          <a:endParaRPr lang="en-US" altLang="zh-CN" sz="2400" kern="1200" dirty="0" smtClean="0"/>
        </a:p>
      </dsp:txBody>
      <dsp:txXfrm>
        <a:off x="1656188" y="1152131"/>
        <a:ext cx="1646018" cy="164601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FF063F-6DD0-4CFC-B315-9E5F1BAA08E3}">
      <dsp:nvSpPr>
        <dsp:cNvPr id="0" name=""/>
        <dsp:cNvSpPr/>
      </dsp:nvSpPr>
      <dsp:spPr>
        <a:xfrm>
          <a:off x="72004" y="116626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系统安装</a:t>
          </a:r>
          <a:endParaRPr lang="zh-CN" altLang="en-US" sz="3200" kern="1200" dirty="0"/>
        </a:p>
      </dsp:txBody>
      <dsp:txXfrm>
        <a:off x="72004" y="116626"/>
        <a:ext cx="2137526" cy="1282515"/>
      </dsp:txXfrm>
    </dsp:sp>
    <dsp:sp modelId="{C7D5CF8C-8BA2-4601-A20A-DD2330478564}">
      <dsp:nvSpPr>
        <dsp:cNvPr id="0" name=""/>
        <dsp:cNvSpPr/>
      </dsp:nvSpPr>
      <dsp:spPr>
        <a:xfrm rot="8479">
          <a:off x="2383364" y="496412"/>
          <a:ext cx="41878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 rot="8479">
        <a:off x="2383364" y="496412"/>
        <a:ext cx="418785" cy="530106"/>
      </dsp:txXfrm>
    </dsp:sp>
    <dsp:sp modelId="{169E702D-5919-46B8-A83A-F0EDECEC500C}">
      <dsp:nvSpPr>
        <dsp:cNvPr id="0" name=""/>
        <dsp:cNvSpPr/>
      </dsp:nvSpPr>
      <dsp:spPr>
        <a:xfrm>
          <a:off x="2999688" y="123847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1875044"/>
            <a:satOff val="-2813"/>
            <a:lumOff val="-458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系统登录</a:t>
          </a:r>
          <a:endParaRPr lang="zh-CN" altLang="en-US" sz="3200" kern="1200" dirty="0"/>
        </a:p>
      </dsp:txBody>
      <dsp:txXfrm>
        <a:off x="2999688" y="123847"/>
        <a:ext cx="2137526" cy="1282515"/>
      </dsp:txXfrm>
    </dsp:sp>
    <dsp:sp modelId="{E7DDA32B-997A-4F90-99E2-C1BCF88A325F}">
      <dsp:nvSpPr>
        <dsp:cNvPr id="0" name=""/>
        <dsp:cNvSpPr/>
      </dsp:nvSpPr>
      <dsp:spPr>
        <a:xfrm>
          <a:off x="5325317" y="500052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2250053"/>
            <a:satOff val="-3376"/>
            <a:lumOff val="-549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>
        <a:off x="5325317" y="500052"/>
        <a:ext cx="453155" cy="530106"/>
      </dsp:txXfrm>
    </dsp:sp>
    <dsp:sp modelId="{D11CCE5F-C377-4752-A7EB-3F88E4C4BF33}">
      <dsp:nvSpPr>
        <dsp:cNvPr id="0" name=""/>
        <dsp:cNvSpPr/>
      </dsp:nvSpPr>
      <dsp:spPr>
        <a:xfrm>
          <a:off x="5992225" y="123847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注册登记</a:t>
          </a:r>
          <a:endParaRPr lang="zh-CN" altLang="en-US" sz="3200" kern="1200" dirty="0"/>
        </a:p>
      </dsp:txBody>
      <dsp:txXfrm>
        <a:off x="5992225" y="123847"/>
        <a:ext cx="2137526" cy="1282515"/>
      </dsp:txXfrm>
    </dsp:sp>
    <dsp:sp modelId="{FB65D910-93AD-416C-8878-5B819D36E1FB}">
      <dsp:nvSpPr>
        <dsp:cNvPr id="0" name=""/>
        <dsp:cNvSpPr/>
      </dsp:nvSpPr>
      <dsp:spPr>
        <a:xfrm rot="5400000">
          <a:off x="6834411" y="1555990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4500106"/>
            <a:satOff val="-6752"/>
            <a:lumOff val="-1098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5400000">
        <a:off x="6834411" y="1555990"/>
        <a:ext cx="453155" cy="530106"/>
      </dsp:txXfrm>
    </dsp:sp>
    <dsp:sp modelId="{721AE51E-7261-4B46-A9D6-D9755F0A41E5}">
      <dsp:nvSpPr>
        <dsp:cNvPr id="0" name=""/>
        <dsp:cNvSpPr/>
      </dsp:nvSpPr>
      <dsp:spPr>
        <a:xfrm>
          <a:off x="5992225" y="2261374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发票录入</a:t>
          </a:r>
          <a:endParaRPr lang="zh-CN" altLang="en-US" sz="3200" kern="1200" dirty="0"/>
        </a:p>
      </dsp:txBody>
      <dsp:txXfrm>
        <a:off x="5992225" y="2261374"/>
        <a:ext cx="2137526" cy="1282515"/>
      </dsp:txXfrm>
    </dsp:sp>
    <dsp:sp modelId="{28F7B398-C514-48A8-AFBE-43D703BAF016}">
      <dsp:nvSpPr>
        <dsp:cNvPr id="0" name=""/>
        <dsp:cNvSpPr/>
      </dsp:nvSpPr>
      <dsp:spPr>
        <a:xfrm rot="10800000">
          <a:off x="5350967" y="2637578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6750158"/>
            <a:satOff val="-10128"/>
            <a:lumOff val="-1647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10800000">
        <a:off x="5350967" y="2637578"/>
        <a:ext cx="453155" cy="530106"/>
      </dsp:txXfrm>
    </dsp:sp>
    <dsp:sp modelId="{5AF8560E-D5AA-45A6-9126-359D22F6A293}">
      <dsp:nvSpPr>
        <dsp:cNvPr id="0" name=""/>
        <dsp:cNvSpPr/>
      </dsp:nvSpPr>
      <dsp:spPr>
        <a:xfrm>
          <a:off x="2999688" y="2261374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发票填开</a:t>
          </a:r>
          <a:endParaRPr lang="zh-CN" altLang="en-US" sz="3200" kern="1200" dirty="0"/>
        </a:p>
      </dsp:txBody>
      <dsp:txXfrm>
        <a:off x="2999688" y="2261374"/>
        <a:ext cx="2137526" cy="1282515"/>
      </dsp:txXfrm>
    </dsp:sp>
    <dsp:sp modelId="{ECE15D18-DEB0-43A1-8EC4-A2D644145521}">
      <dsp:nvSpPr>
        <dsp:cNvPr id="0" name=""/>
        <dsp:cNvSpPr/>
      </dsp:nvSpPr>
      <dsp:spPr>
        <a:xfrm rot="10800000">
          <a:off x="2358430" y="2637578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9000211"/>
            <a:satOff val="-13504"/>
            <a:lumOff val="-2196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10800000">
        <a:off x="2358430" y="2637578"/>
        <a:ext cx="453155" cy="530106"/>
      </dsp:txXfrm>
    </dsp:sp>
    <dsp:sp modelId="{026ED404-EFFA-4C31-9D95-8470B84F6FF0}">
      <dsp:nvSpPr>
        <dsp:cNvPr id="0" name=""/>
        <dsp:cNvSpPr/>
      </dsp:nvSpPr>
      <dsp:spPr>
        <a:xfrm>
          <a:off x="7151" y="2261374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9375220"/>
            <a:satOff val="-14067"/>
            <a:lumOff val="-2288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票源查询</a:t>
          </a:r>
          <a:endParaRPr lang="zh-CN" altLang="en-US" sz="3200" kern="1200" dirty="0"/>
        </a:p>
      </dsp:txBody>
      <dsp:txXfrm>
        <a:off x="7151" y="2261374"/>
        <a:ext cx="2137526" cy="1282515"/>
      </dsp:txXfrm>
    </dsp:sp>
    <dsp:sp modelId="{5A7FB7AC-F2F0-4FD1-BD2B-36611C86376D}">
      <dsp:nvSpPr>
        <dsp:cNvPr id="0" name=""/>
        <dsp:cNvSpPr/>
      </dsp:nvSpPr>
      <dsp:spPr>
        <a:xfrm rot="5400000">
          <a:off x="849337" y="3693516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5400000">
        <a:off x="849337" y="3693516"/>
        <a:ext cx="453155" cy="530106"/>
      </dsp:txXfrm>
    </dsp:sp>
    <dsp:sp modelId="{E76374DB-79F5-45BD-8D84-4ACA5DFC2BE9}">
      <dsp:nvSpPr>
        <dsp:cNvPr id="0" name=""/>
        <dsp:cNvSpPr/>
      </dsp:nvSpPr>
      <dsp:spPr>
        <a:xfrm>
          <a:off x="7151" y="4398900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信息更新</a:t>
          </a:r>
          <a:endParaRPr lang="zh-CN" altLang="en-US" sz="3200" kern="1200" dirty="0"/>
        </a:p>
      </dsp:txBody>
      <dsp:txXfrm>
        <a:off x="7151" y="4398900"/>
        <a:ext cx="2137526" cy="128251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FF063F-6DD0-4CFC-B315-9E5F1BAA08E3}">
      <dsp:nvSpPr>
        <dsp:cNvPr id="0" name=""/>
        <dsp:cNvSpPr/>
      </dsp:nvSpPr>
      <dsp:spPr>
        <a:xfrm>
          <a:off x="72004" y="116626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系统安装</a:t>
          </a:r>
          <a:endParaRPr lang="zh-CN" altLang="en-US" sz="3200" kern="1200" dirty="0"/>
        </a:p>
      </dsp:txBody>
      <dsp:txXfrm>
        <a:off x="72004" y="116626"/>
        <a:ext cx="2137526" cy="1282515"/>
      </dsp:txXfrm>
    </dsp:sp>
    <dsp:sp modelId="{C7D5CF8C-8BA2-4601-A20A-DD2330478564}">
      <dsp:nvSpPr>
        <dsp:cNvPr id="0" name=""/>
        <dsp:cNvSpPr/>
      </dsp:nvSpPr>
      <dsp:spPr>
        <a:xfrm rot="8479">
          <a:off x="2383364" y="496412"/>
          <a:ext cx="41878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 rot="8479">
        <a:off x="2383364" y="496412"/>
        <a:ext cx="418785" cy="530106"/>
      </dsp:txXfrm>
    </dsp:sp>
    <dsp:sp modelId="{169E702D-5919-46B8-A83A-F0EDECEC500C}">
      <dsp:nvSpPr>
        <dsp:cNvPr id="0" name=""/>
        <dsp:cNvSpPr/>
      </dsp:nvSpPr>
      <dsp:spPr>
        <a:xfrm>
          <a:off x="2999688" y="123847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1875044"/>
            <a:satOff val="-2813"/>
            <a:lumOff val="-458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登记注册</a:t>
          </a:r>
          <a:endParaRPr lang="zh-CN" altLang="en-US" sz="3200" kern="1200" dirty="0"/>
        </a:p>
      </dsp:txBody>
      <dsp:txXfrm>
        <a:off x="2999688" y="123847"/>
        <a:ext cx="2137526" cy="1282515"/>
      </dsp:txXfrm>
    </dsp:sp>
    <dsp:sp modelId="{E7DDA32B-997A-4F90-99E2-C1BCF88A325F}">
      <dsp:nvSpPr>
        <dsp:cNvPr id="0" name=""/>
        <dsp:cNvSpPr/>
      </dsp:nvSpPr>
      <dsp:spPr>
        <a:xfrm>
          <a:off x="5325317" y="500052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2250053"/>
            <a:satOff val="-3376"/>
            <a:lumOff val="-549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>
        <a:off x="5325317" y="500052"/>
        <a:ext cx="453155" cy="530106"/>
      </dsp:txXfrm>
    </dsp:sp>
    <dsp:sp modelId="{D11CCE5F-C377-4752-A7EB-3F88E4C4BF33}">
      <dsp:nvSpPr>
        <dsp:cNvPr id="0" name=""/>
        <dsp:cNvSpPr/>
      </dsp:nvSpPr>
      <dsp:spPr>
        <a:xfrm>
          <a:off x="5992225" y="123847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登录</a:t>
          </a:r>
          <a:endParaRPr lang="zh-CN" altLang="en-US" sz="3200" kern="1200" dirty="0"/>
        </a:p>
      </dsp:txBody>
      <dsp:txXfrm>
        <a:off x="5992225" y="123847"/>
        <a:ext cx="2137526" cy="1282515"/>
      </dsp:txXfrm>
    </dsp:sp>
    <dsp:sp modelId="{FB65D910-93AD-416C-8878-5B819D36E1FB}">
      <dsp:nvSpPr>
        <dsp:cNvPr id="0" name=""/>
        <dsp:cNvSpPr/>
      </dsp:nvSpPr>
      <dsp:spPr>
        <a:xfrm rot="5400000">
          <a:off x="6834411" y="1555990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4500106"/>
            <a:satOff val="-6752"/>
            <a:lumOff val="-1098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5400000">
        <a:off x="6834411" y="1555990"/>
        <a:ext cx="453155" cy="530106"/>
      </dsp:txXfrm>
    </dsp:sp>
    <dsp:sp modelId="{721AE51E-7261-4B46-A9D6-D9755F0A41E5}">
      <dsp:nvSpPr>
        <dsp:cNvPr id="0" name=""/>
        <dsp:cNvSpPr/>
      </dsp:nvSpPr>
      <dsp:spPr>
        <a:xfrm>
          <a:off x="5992225" y="2261374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发票录入</a:t>
          </a:r>
          <a:endParaRPr lang="zh-CN" altLang="en-US" sz="3200" kern="1200" dirty="0"/>
        </a:p>
      </dsp:txBody>
      <dsp:txXfrm>
        <a:off x="5992225" y="2261374"/>
        <a:ext cx="2137526" cy="1282515"/>
      </dsp:txXfrm>
    </dsp:sp>
    <dsp:sp modelId="{28F7B398-C514-48A8-AFBE-43D703BAF016}">
      <dsp:nvSpPr>
        <dsp:cNvPr id="0" name=""/>
        <dsp:cNvSpPr/>
      </dsp:nvSpPr>
      <dsp:spPr>
        <a:xfrm rot="10800000">
          <a:off x="5350967" y="2637578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6750158"/>
            <a:satOff val="-10128"/>
            <a:lumOff val="-1647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10800000">
        <a:off x="5350967" y="2637578"/>
        <a:ext cx="453155" cy="530106"/>
      </dsp:txXfrm>
    </dsp:sp>
    <dsp:sp modelId="{5AF8560E-D5AA-45A6-9126-359D22F6A293}">
      <dsp:nvSpPr>
        <dsp:cNvPr id="0" name=""/>
        <dsp:cNvSpPr/>
      </dsp:nvSpPr>
      <dsp:spPr>
        <a:xfrm>
          <a:off x="2999688" y="2261374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发票填开</a:t>
          </a:r>
          <a:endParaRPr lang="zh-CN" altLang="en-US" sz="3200" kern="1200" dirty="0"/>
        </a:p>
      </dsp:txBody>
      <dsp:txXfrm>
        <a:off x="2999688" y="2261374"/>
        <a:ext cx="2137526" cy="1282515"/>
      </dsp:txXfrm>
    </dsp:sp>
    <dsp:sp modelId="{ECE15D18-DEB0-43A1-8EC4-A2D644145521}">
      <dsp:nvSpPr>
        <dsp:cNvPr id="0" name=""/>
        <dsp:cNvSpPr/>
      </dsp:nvSpPr>
      <dsp:spPr>
        <a:xfrm rot="10800000">
          <a:off x="2358430" y="2637578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9000211"/>
            <a:satOff val="-13504"/>
            <a:lumOff val="-2196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10800000">
        <a:off x="2358430" y="2637578"/>
        <a:ext cx="453155" cy="530106"/>
      </dsp:txXfrm>
    </dsp:sp>
    <dsp:sp modelId="{026ED404-EFFA-4C31-9D95-8470B84F6FF0}">
      <dsp:nvSpPr>
        <dsp:cNvPr id="0" name=""/>
        <dsp:cNvSpPr/>
      </dsp:nvSpPr>
      <dsp:spPr>
        <a:xfrm>
          <a:off x="7151" y="2261374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9375220"/>
            <a:satOff val="-14067"/>
            <a:lumOff val="-2288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票源查询</a:t>
          </a:r>
          <a:endParaRPr lang="zh-CN" altLang="en-US" sz="3200" kern="1200" dirty="0"/>
        </a:p>
      </dsp:txBody>
      <dsp:txXfrm>
        <a:off x="7151" y="2261374"/>
        <a:ext cx="2137526" cy="1282515"/>
      </dsp:txXfrm>
    </dsp:sp>
    <dsp:sp modelId="{5A7FB7AC-F2F0-4FD1-BD2B-36611C86376D}">
      <dsp:nvSpPr>
        <dsp:cNvPr id="0" name=""/>
        <dsp:cNvSpPr/>
      </dsp:nvSpPr>
      <dsp:spPr>
        <a:xfrm rot="5400000">
          <a:off x="849337" y="3693516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5400000">
        <a:off x="849337" y="3693516"/>
        <a:ext cx="453155" cy="530106"/>
      </dsp:txXfrm>
    </dsp:sp>
    <dsp:sp modelId="{E76374DB-79F5-45BD-8D84-4ACA5DFC2BE9}">
      <dsp:nvSpPr>
        <dsp:cNvPr id="0" name=""/>
        <dsp:cNvSpPr/>
      </dsp:nvSpPr>
      <dsp:spPr>
        <a:xfrm>
          <a:off x="7151" y="4398900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信息更新</a:t>
          </a:r>
          <a:endParaRPr lang="zh-CN" altLang="en-US" sz="3200" kern="1200" dirty="0"/>
        </a:p>
      </dsp:txBody>
      <dsp:txXfrm>
        <a:off x="7151" y="4398900"/>
        <a:ext cx="2137526" cy="1282515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FF063F-6DD0-4CFC-B315-9E5F1BAA08E3}">
      <dsp:nvSpPr>
        <dsp:cNvPr id="0" name=""/>
        <dsp:cNvSpPr/>
      </dsp:nvSpPr>
      <dsp:spPr>
        <a:xfrm>
          <a:off x="72004" y="116626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系统安装</a:t>
          </a:r>
          <a:endParaRPr lang="zh-CN" altLang="en-US" sz="3200" kern="1200" dirty="0"/>
        </a:p>
      </dsp:txBody>
      <dsp:txXfrm>
        <a:off x="72004" y="116626"/>
        <a:ext cx="2137526" cy="1282515"/>
      </dsp:txXfrm>
    </dsp:sp>
    <dsp:sp modelId="{C7D5CF8C-8BA2-4601-A20A-DD2330478564}">
      <dsp:nvSpPr>
        <dsp:cNvPr id="0" name=""/>
        <dsp:cNvSpPr/>
      </dsp:nvSpPr>
      <dsp:spPr>
        <a:xfrm rot="8479">
          <a:off x="2383364" y="496412"/>
          <a:ext cx="41878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 rot="8479">
        <a:off x="2383364" y="496412"/>
        <a:ext cx="418785" cy="530106"/>
      </dsp:txXfrm>
    </dsp:sp>
    <dsp:sp modelId="{169E702D-5919-46B8-A83A-F0EDECEC500C}">
      <dsp:nvSpPr>
        <dsp:cNvPr id="0" name=""/>
        <dsp:cNvSpPr/>
      </dsp:nvSpPr>
      <dsp:spPr>
        <a:xfrm>
          <a:off x="2999688" y="123847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1875044"/>
            <a:satOff val="-2813"/>
            <a:lumOff val="-458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系统注册</a:t>
          </a:r>
          <a:endParaRPr lang="zh-CN" altLang="en-US" sz="3200" kern="1200" dirty="0"/>
        </a:p>
      </dsp:txBody>
      <dsp:txXfrm>
        <a:off x="2999688" y="123847"/>
        <a:ext cx="2137526" cy="1282515"/>
      </dsp:txXfrm>
    </dsp:sp>
    <dsp:sp modelId="{E7DDA32B-997A-4F90-99E2-C1BCF88A325F}">
      <dsp:nvSpPr>
        <dsp:cNvPr id="0" name=""/>
        <dsp:cNvSpPr/>
      </dsp:nvSpPr>
      <dsp:spPr>
        <a:xfrm>
          <a:off x="5325317" y="500052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2250053"/>
            <a:satOff val="-3376"/>
            <a:lumOff val="-549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>
        <a:off x="5325317" y="500052"/>
        <a:ext cx="453155" cy="530106"/>
      </dsp:txXfrm>
    </dsp:sp>
    <dsp:sp modelId="{D11CCE5F-C377-4752-A7EB-3F88E4C4BF33}">
      <dsp:nvSpPr>
        <dsp:cNvPr id="0" name=""/>
        <dsp:cNvSpPr/>
      </dsp:nvSpPr>
      <dsp:spPr>
        <a:xfrm>
          <a:off x="5992225" y="123847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系统登录</a:t>
          </a:r>
          <a:endParaRPr lang="zh-CN" altLang="en-US" sz="3200" kern="1200" dirty="0"/>
        </a:p>
      </dsp:txBody>
      <dsp:txXfrm>
        <a:off x="5992225" y="123847"/>
        <a:ext cx="2137526" cy="1282515"/>
      </dsp:txXfrm>
    </dsp:sp>
    <dsp:sp modelId="{FB65D910-93AD-416C-8878-5B819D36E1FB}">
      <dsp:nvSpPr>
        <dsp:cNvPr id="0" name=""/>
        <dsp:cNvSpPr/>
      </dsp:nvSpPr>
      <dsp:spPr>
        <a:xfrm rot="5400000">
          <a:off x="6834411" y="1555990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4500106"/>
            <a:satOff val="-6752"/>
            <a:lumOff val="-1098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5400000">
        <a:off x="6834411" y="1555990"/>
        <a:ext cx="453155" cy="530106"/>
      </dsp:txXfrm>
    </dsp:sp>
    <dsp:sp modelId="{721AE51E-7261-4B46-A9D6-D9755F0A41E5}">
      <dsp:nvSpPr>
        <dsp:cNvPr id="0" name=""/>
        <dsp:cNvSpPr/>
      </dsp:nvSpPr>
      <dsp:spPr>
        <a:xfrm>
          <a:off x="5992225" y="2261374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发票录入</a:t>
          </a:r>
          <a:endParaRPr lang="zh-CN" altLang="en-US" sz="3200" kern="1200" dirty="0"/>
        </a:p>
      </dsp:txBody>
      <dsp:txXfrm>
        <a:off x="5992225" y="2261374"/>
        <a:ext cx="2137526" cy="1282515"/>
      </dsp:txXfrm>
    </dsp:sp>
    <dsp:sp modelId="{28F7B398-C514-48A8-AFBE-43D703BAF016}">
      <dsp:nvSpPr>
        <dsp:cNvPr id="0" name=""/>
        <dsp:cNvSpPr/>
      </dsp:nvSpPr>
      <dsp:spPr>
        <a:xfrm rot="10800000">
          <a:off x="5350967" y="2637578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6750158"/>
            <a:satOff val="-10128"/>
            <a:lumOff val="-1647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10800000">
        <a:off x="5350967" y="2637578"/>
        <a:ext cx="453155" cy="530106"/>
      </dsp:txXfrm>
    </dsp:sp>
    <dsp:sp modelId="{5AF8560E-D5AA-45A6-9126-359D22F6A293}">
      <dsp:nvSpPr>
        <dsp:cNvPr id="0" name=""/>
        <dsp:cNvSpPr/>
      </dsp:nvSpPr>
      <dsp:spPr>
        <a:xfrm>
          <a:off x="2999688" y="2261374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发票填开</a:t>
          </a:r>
          <a:endParaRPr lang="zh-CN" altLang="en-US" sz="3200" kern="1200" dirty="0"/>
        </a:p>
      </dsp:txBody>
      <dsp:txXfrm>
        <a:off x="2999688" y="2261374"/>
        <a:ext cx="2137526" cy="1282515"/>
      </dsp:txXfrm>
    </dsp:sp>
    <dsp:sp modelId="{ECE15D18-DEB0-43A1-8EC4-A2D644145521}">
      <dsp:nvSpPr>
        <dsp:cNvPr id="0" name=""/>
        <dsp:cNvSpPr/>
      </dsp:nvSpPr>
      <dsp:spPr>
        <a:xfrm rot="10800000">
          <a:off x="2358430" y="2637578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9000211"/>
            <a:satOff val="-13504"/>
            <a:lumOff val="-2196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10800000">
        <a:off x="2358430" y="2637578"/>
        <a:ext cx="453155" cy="530106"/>
      </dsp:txXfrm>
    </dsp:sp>
    <dsp:sp modelId="{026ED404-EFFA-4C31-9D95-8470B84F6FF0}">
      <dsp:nvSpPr>
        <dsp:cNvPr id="0" name=""/>
        <dsp:cNvSpPr/>
      </dsp:nvSpPr>
      <dsp:spPr>
        <a:xfrm>
          <a:off x="7151" y="2261374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9375220"/>
            <a:satOff val="-14067"/>
            <a:lumOff val="-2288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票源查询</a:t>
          </a:r>
          <a:endParaRPr lang="zh-CN" altLang="en-US" sz="3200" kern="1200" dirty="0"/>
        </a:p>
      </dsp:txBody>
      <dsp:txXfrm>
        <a:off x="7151" y="2261374"/>
        <a:ext cx="2137526" cy="1282515"/>
      </dsp:txXfrm>
    </dsp:sp>
    <dsp:sp modelId="{5A7FB7AC-F2F0-4FD1-BD2B-36611C86376D}">
      <dsp:nvSpPr>
        <dsp:cNvPr id="0" name=""/>
        <dsp:cNvSpPr/>
      </dsp:nvSpPr>
      <dsp:spPr>
        <a:xfrm rot="5400000">
          <a:off x="849337" y="3693516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5400000">
        <a:off x="849337" y="3693516"/>
        <a:ext cx="453155" cy="530106"/>
      </dsp:txXfrm>
    </dsp:sp>
    <dsp:sp modelId="{E76374DB-79F5-45BD-8D84-4ACA5DFC2BE9}">
      <dsp:nvSpPr>
        <dsp:cNvPr id="0" name=""/>
        <dsp:cNvSpPr/>
      </dsp:nvSpPr>
      <dsp:spPr>
        <a:xfrm>
          <a:off x="7151" y="4398900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信息更新</a:t>
          </a:r>
          <a:endParaRPr lang="zh-CN" altLang="en-US" sz="3200" kern="1200" dirty="0"/>
        </a:p>
      </dsp:txBody>
      <dsp:txXfrm>
        <a:off x="7151" y="4398900"/>
        <a:ext cx="2137526" cy="1282515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FF063F-6DD0-4CFC-B315-9E5F1BAA08E3}">
      <dsp:nvSpPr>
        <dsp:cNvPr id="0" name=""/>
        <dsp:cNvSpPr/>
      </dsp:nvSpPr>
      <dsp:spPr>
        <a:xfrm>
          <a:off x="72004" y="116626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系统安装</a:t>
          </a:r>
          <a:endParaRPr lang="zh-CN" altLang="en-US" sz="3200" kern="1200" dirty="0"/>
        </a:p>
      </dsp:txBody>
      <dsp:txXfrm>
        <a:off x="72004" y="116626"/>
        <a:ext cx="2137526" cy="1282515"/>
      </dsp:txXfrm>
    </dsp:sp>
    <dsp:sp modelId="{C7D5CF8C-8BA2-4601-A20A-DD2330478564}">
      <dsp:nvSpPr>
        <dsp:cNvPr id="0" name=""/>
        <dsp:cNvSpPr/>
      </dsp:nvSpPr>
      <dsp:spPr>
        <a:xfrm rot="8479">
          <a:off x="2383364" y="496412"/>
          <a:ext cx="41878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 rot="8479">
        <a:off x="2383364" y="496412"/>
        <a:ext cx="418785" cy="530106"/>
      </dsp:txXfrm>
    </dsp:sp>
    <dsp:sp modelId="{169E702D-5919-46B8-A83A-F0EDECEC500C}">
      <dsp:nvSpPr>
        <dsp:cNvPr id="0" name=""/>
        <dsp:cNvSpPr/>
      </dsp:nvSpPr>
      <dsp:spPr>
        <a:xfrm>
          <a:off x="2999688" y="123847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1875044"/>
            <a:satOff val="-2813"/>
            <a:lumOff val="-458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系统注册</a:t>
          </a:r>
          <a:endParaRPr lang="zh-CN" altLang="en-US" sz="3200" kern="1200" dirty="0"/>
        </a:p>
      </dsp:txBody>
      <dsp:txXfrm>
        <a:off x="2999688" y="123847"/>
        <a:ext cx="2137526" cy="1282515"/>
      </dsp:txXfrm>
    </dsp:sp>
    <dsp:sp modelId="{E7DDA32B-997A-4F90-99E2-C1BCF88A325F}">
      <dsp:nvSpPr>
        <dsp:cNvPr id="0" name=""/>
        <dsp:cNvSpPr/>
      </dsp:nvSpPr>
      <dsp:spPr>
        <a:xfrm>
          <a:off x="5325317" y="500052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2250053"/>
            <a:satOff val="-3376"/>
            <a:lumOff val="-549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>
        <a:off x="5325317" y="500052"/>
        <a:ext cx="453155" cy="530106"/>
      </dsp:txXfrm>
    </dsp:sp>
    <dsp:sp modelId="{D11CCE5F-C377-4752-A7EB-3F88E4C4BF33}">
      <dsp:nvSpPr>
        <dsp:cNvPr id="0" name=""/>
        <dsp:cNvSpPr/>
      </dsp:nvSpPr>
      <dsp:spPr>
        <a:xfrm>
          <a:off x="5992225" y="123847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系统登录</a:t>
          </a:r>
          <a:endParaRPr lang="zh-CN" altLang="en-US" sz="3200" kern="1200" dirty="0"/>
        </a:p>
      </dsp:txBody>
      <dsp:txXfrm>
        <a:off x="5992225" y="123847"/>
        <a:ext cx="2137526" cy="1282515"/>
      </dsp:txXfrm>
    </dsp:sp>
    <dsp:sp modelId="{FB65D910-93AD-416C-8878-5B819D36E1FB}">
      <dsp:nvSpPr>
        <dsp:cNvPr id="0" name=""/>
        <dsp:cNvSpPr/>
      </dsp:nvSpPr>
      <dsp:spPr>
        <a:xfrm rot="5400000">
          <a:off x="6834411" y="1555990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4500106"/>
            <a:satOff val="-6752"/>
            <a:lumOff val="-1098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5400000">
        <a:off x="6834411" y="1555990"/>
        <a:ext cx="453155" cy="530106"/>
      </dsp:txXfrm>
    </dsp:sp>
    <dsp:sp modelId="{721AE51E-7261-4B46-A9D6-D9755F0A41E5}">
      <dsp:nvSpPr>
        <dsp:cNvPr id="0" name=""/>
        <dsp:cNvSpPr/>
      </dsp:nvSpPr>
      <dsp:spPr>
        <a:xfrm>
          <a:off x="5992225" y="2261374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发票录入</a:t>
          </a:r>
          <a:endParaRPr lang="zh-CN" altLang="en-US" sz="3200" kern="1200" dirty="0"/>
        </a:p>
      </dsp:txBody>
      <dsp:txXfrm>
        <a:off x="5992225" y="2261374"/>
        <a:ext cx="2137526" cy="1282515"/>
      </dsp:txXfrm>
    </dsp:sp>
    <dsp:sp modelId="{28F7B398-C514-48A8-AFBE-43D703BAF016}">
      <dsp:nvSpPr>
        <dsp:cNvPr id="0" name=""/>
        <dsp:cNvSpPr/>
      </dsp:nvSpPr>
      <dsp:spPr>
        <a:xfrm rot="10800000">
          <a:off x="5350967" y="2637578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6750158"/>
            <a:satOff val="-10128"/>
            <a:lumOff val="-1647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10800000">
        <a:off x="5350967" y="2637578"/>
        <a:ext cx="453155" cy="530106"/>
      </dsp:txXfrm>
    </dsp:sp>
    <dsp:sp modelId="{5AF8560E-D5AA-45A6-9126-359D22F6A293}">
      <dsp:nvSpPr>
        <dsp:cNvPr id="0" name=""/>
        <dsp:cNvSpPr/>
      </dsp:nvSpPr>
      <dsp:spPr>
        <a:xfrm>
          <a:off x="2999688" y="2261374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发票填开</a:t>
          </a:r>
          <a:endParaRPr lang="zh-CN" altLang="en-US" sz="3200" kern="1200" dirty="0"/>
        </a:p>
      </dsp:txBody>
      <dsp:txXfrm>
        <a:off x="2999688" y="2261374"/>
        <a:ext cx="2137526" cy="1282515"/>
      </dsp:txXfrm>
    </dsp:sp>
    <dsp:sp modelId="{ECE15D18-DEB0-43A1-8EC4-A2D644145521}">
      <dsp:nvSpPr>
        <dsp:cNvPr id="0" name=""/>
        <dsp:cNvSpPr/>
      </dsp:nvSpPr>
      <dsp:spPr>
        <a:xfrm rot="10800000">
          <a:off x="2358430" y="2637578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9000211"/>
            <a:satOff val="-13504"/>
            <a:lumOff val="-2196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10800000">
        <a:off x="2358430" y="2637578"/>
        <a:ext cx="453155" cy="530106"/>
      </dsp:txXfrm>
    </dsp:sp>
    <dsp:sp modelId="{026ED404-EFFA-4C31-9D95-8470B84F6FF0}">
      <dsp:nvSpPr>
        <dsp:cNvPr id="0" name=""/>
        <dsp:cNvSpPr/>
      </dsp:nvSpPr>
      <dsp:spPr>
        <a:xfrm>
          <a:off x="7151" y="2261374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9375220"/>
            <a:satOff val="-14067"/>
            <a:lumOff val="-2288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票源查询</a:t>
          </a:r>
          <a:endParaRPr lang="zh-CN" altLang="en-US" sz="3200" kern="1200" dirty="0"/>
        </a:p>
      </dsp:txBody>
      <dsp:txXfrm>
        <a:off x="7151" y="2261374"/>
        <a:ext cx="2137526" cy="1282515"/>
      </dsp:txXfrm>
    </dsp:sp>
    <dsp:sp modelId="{5A7FB7AC-F2F0-4FD1-BD2B-36611C86376D}">
      <dsp:nvSpPr>
        <dsp:cNvPr id="0" name=""/>
        <dsp:cNvSpPr/>
      </dsp:nvSpPr>
      <dsp:spPr>
        <a:xfrm rot="5400000">
          <a:off x="849337" y="3693516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5400000">
        <a:off x="849337" y="3693516"/>
        <a:ext cx="453155" cy="530106"/>
      </dsp:txXfrm>
    </dsp:sp>
    <dsp:sp modelId="{E76374DB-79F5-45BD-8D84-4ACA5DFC2BE9}">
      <dsp:nvSpPr>
        <dsp:cNvPr id="0" name=""/>
        <dsp:cNvSpPr/>
      </dsp:nvSpPr>
      <dsp:spPr>
        <a:xfrm>
          <a:off x="7151" y="4398900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信息更新</a:t>
          </a:r>
          <a:endParaRPr lang="zh-CN" altLang="en-US" sz="3200" kern="1200" dirty="0"/>
        </a:p>
      </dsp:txBody>
      <dsp:txXfrm>
        <a:off x="7151" y="4398900"/>
        <a:ext cx="2137526" cy="128251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FF063F-6DD0-4CFC-B315-9E5F1BAA08E3}">
      <dsp:nvSpPr>
        <dsp:cNvPr id="0" name=""/>
        <dsp:cNvSpPr/>
      </dsp:nvSpPr>
      <dsp:spPr>
        <a:xfrm>
          <a:off x="72004" y="116626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系统安装</a:t>
          </a:r>
          <a:endParaRPr lang="zh-CN" altLang="en-US" sz="3200" kern="1200" dirty="0"/>
        </a:p>
      </dsp:txBody>
      <dsp:txXfrm>
        <a:off x="72004" y="116626"/>
        <a:ext cx="2137526" cy="1282515"/>
      </dsp:txXfrm>
    </dsp:sp>
    <dsp:sp modelId="{C7D5CF8C-8BA2-4601-A20A-DD2330478564}">
      <dsp:nvSpPr>
        <dsp:cNvPr id="0" name=""/>
        <dsp:cNvSpPr/>
      </dsp:nvSpPr>
      <dsp:spPr>
        <a:xfrm rot="8479">
          <a:off x="2383364" y="496412"/>
          <a:ext cx="41878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 rot="8479">
        <a:off x="2383364" y="496412"/>
        <a:ext cx="418785" cy="530106"/>
      </dsp:txXfrm>
    </dsp:sp>
    <dsp:sp modelId="{169E702D-5919-46B8-A83A-F0EDECEC500C}">
      <dsp:nvSpPr>
        <dsp:cNvPr id="0" name=""/>
        <dsp:cNvSpPr/>
      </dsp:nvSpPr>
      <dsp:spPr>
        <a:xfrm>
          <a:off x="2999688" y="123847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1875044"/>
            <a:satOff val="-2813"/>
            <a:lumOff val="-458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系统注册</a:t>
          </a:r>
          <a:endParaRPr lang="zh-CN" altLang="en-US" sz="3200" kern="1200" dirty="0"/>
        </a:p>
      </dsp:txBody>
      <dsp:txXfrm>
        <a:off x="2999688" y="123847"/>
        <a:ext cx="2137526" cy="1282515"/>
      </dsp:txXfrm>
    </dsp:sp>
    <dsp:sp modelId="{E7DDA32B-997A-4F90-99E2-C1BCF88A325F}">
      <dsp:nvSpPr>
        <dsp:cNvPr id="0" name=""/>
        <dsp:cNvSpPr/>
      </dsp:nvSpPr>
      <dsp:spPr>
        <a:xfrm>
          <a:off x="5325317" y="500052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2250053"/>
            <a:satOff val="-3376"/>
            <a:lumOff val="-549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>
        <a:off x="5325317" y="500052"/>
        <a:ext cx="453155" cy="530106"/>
      </dsp:txXfrm>
    </dsp:sp>
    <dsp:sp modelId="{D11CCE5F-C377-4752-A7EB-3F88E4C4BF33}">
      <dsp:nvSpPr>
        <dsp:cNvPr id="0" name=""/>
        <dsp:cNvSpPr/>
      </dsp:nvSpPr>
      <dsp:spPr>
        <a:xfrm>
          <a:off x="5992225" y="123847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系统登录</a:t>
          </a:r>
          <a:endParaRPr lang="zh-CN" altLang="en-US" sz="3200" kern="1200" dirty="0"/>
        </a:p>
      </dsp:txBody>
      <dsp:txXfrm>
        <a:off x="5992225" y="123847"/>
        <a:ext cx="2137526" cy="1282515"/>
      </dsp:txXfrm>
    </dsp:sp>
    <dsp:sp modelId="{FB65D910-93AD-416C-8878-5B819D36E1FB}">
      <dsp:nvSpPr>
        <dsp:cNvPr id="0" name=""/>
        <dsp:cNvSpPr/>
      </dsp:nvSpPr>
      <dsp:spPr>
        <a:xfrm rot="5400000">
          <a:off x="6834411" y="1555990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4500106"/>
            <a:satOff val="-6752"/>
            <a:lumOff val="-1098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5400000">
        <a:off x="6834411" y="1555990"/>
        <a:ext cx="453155" cy="530106"/>
      </dsp:txXfrm>
    </dsp:sp>
    <dsp:sp modelId="{721AE51E-7261-4B46-A9D6-D9755F0A41E5}">
      <dsp:nvSpPr>
        <dsp:cNvPr id="0" name=""/>
        <dsp:cNvSpPr/>
      </dsp:nvSpPr>
      <dsp:spPr>
        <a:xfrm>
          <a:off x="5992225" y="2261374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发票录入</a:t>
          </a:r>
          <a:endParaRPr lang="zh-CN" altLang="en-US" sz="3200" kern="1200" dirty="0"/>
        </a:p>
      </dsp:txBody>
      <dsp:txXfrm>
        <a:off x="5992225" y="2261374"/>
        <a:ext cx="2137526" cy="1282515"/>
      </dsp:txXfrm>
    </dsp:sp>
    <dsp:sp modelId="{28F7B398-C514-48A8-AFBE-43D703BAF016}">
      <dsp:nvSpPr>
        <dsp:cNvPr id="0" name=""/>
        <dsp:cNvSpPr/>
      </dsp:nvSpPr>
      <dsp:spPr>
        <a:xfrm rot="10800000">
          <a:off x="5350967" y="2637578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6750158"/>
            <a:satOff val="-10128"/>
            <a:lumOff val="-1647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10800000">
        <a:off x="5350967" y="2637578"/>
        <a:ext cx="453155" cy="530106"/>
      </dsp:txXfrm>
    </dsp:sp>
    <dsp:sp modelId="{5AF8560E-D5AA-45A6-9126-359D22F6A293}">
      <dsp:nvSpPr>
        <dsp:cNvPr id="0" name=""/>
        <dsp:cNvSpPr/>
      </dsp:nvSpPr>
      <dsp:spPr>
        <a:xfrm>
          <a:off x="2999688" y="2261374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发票填开</a:t>
          </a:r>
          <a:endParaRPr lang="zh-CN" altLang="en-US" sz="3200" kern="1200" dirty="0"/>
        </a:p>
      </dsp:txBody>
      <dsp:txXfrm>
        <a:off x="2999688" y="2261374"/>
        <a:ext cx="2137526" cy="1282515"/>
      </dsp:txXfrm>
    </dsp:sp>
    <dsp:sp modelId="{ECE15D18-DEB0-43A1-8EC4-A2D644145521}">
      <dsp:nvSpPr>
        <dsp:cNvPr id="0" name=""/>
        <dsp:cNvSpPr/>
      </dsp:nvSpPr>
      <dsp:spPr>
        <a:xfrm rot="10800000">
          <a:off x="2358430" y="2637578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9000211"/>
            <a:satOff val="-13504"/>
            <a:lumOff val="-2196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10800000">
        <a:off x="2358430" y="2637578"/>
        <a:ext cx="453155" cy="530106"/>
      </dsp:txXfrm>
    </dsp:sp>
    <dsp:sp modelId="{026ED404-EFFA-4C31-9D95-8470B84F6FF0}">
      <dsp:nvSpPr>
        <dsp:cNvPr id="0" name=""/>
        <dsp:cNvSpPr/>
      </dsp:nvSpPr>
      <dsp:spPr>
        <a:xfrm>
          <a:off x="7151" y="2261374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9375220"/>
            <a:satOff val="-14067"/>
            <a:lumOff val="-2288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票源查询</a:t>
          </a:r>
          <a:endParaRPr lang="zh-CN" altLang="en-US" sz="3200" kern="1200" dirty="0"/>
        </a:p>
      </dsp:txBody>
      <dsp:txXfrm>
        <a:off x="7151" y="2261374"/>
        <a:ext cx="2137526" cy="1282515"/>
      </dsp:txXfrm>
    </dsp:sp>
    <dsp:sp modelId="{5A7FB7AC-F2F0-4FD1-BD2B-36611C86376D}">
      <dsp:nvSpPr>
        <dsp:cNvPr id="0" name=""/>
        <dsp:cNvSpPr/>
      </dsp:nvSpPr>
      <dsp:spPr>
        <a:xfrm rot="5400000">
          <a:off x="849337" y="3693516"/>
          <a:ext cx="453155" cy="53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/>
        </a:p>
      </dsp:txBody>
      <dsp:txXfrm rot="5400000">
        <a:off x="849337" y="3693516"/>
        <a:ext cx="453155" cy="530106"/>
      </dsp:txXfrm>
    </dsp:sp>
    <dsp:sp modelId="{E76374DB-79F5-45BD-8D84-4ACA5DFC2BE9}">
      <dsp:nvSpPr>
        <dsp:cNvPr id="0" name=""/>
        <dsp:cNvSpPr/>
      </dsp:nvSpPr>
      <dsp:spPr>
        <a:xfrm>
          <a:off x="7151" y="4398900"/>
          <a:ext cx="2137526" cy="1282515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信息更新</a:t>
          </a:r>
          <a:endParaRPr lang="zh-CN" altLang="en-US" sz="3200" kern="1200" dirty="0"/>
        </a:p>
      </dsp:txBody>
      <dsp:txXfrm>
        <a:off x="7151" y="4398900"/>
        <a:ext cx="2137526" cy="1282515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709364-2F79-4988-A5B6-B2C4A48316C2}">
      <dsp:nvSpPr>
        <dsp:cNvPr id="0" name=""/>
        <dsp:cNvSpPr/>
      </dsp:nvSpPr>
      <dsp:spPr>
        <a:xfrm>
          <a:off x="577864" y="0"/>
          <a:ext cx="6549127" cy="5128344"/>
        </a:xfrm>
        <a:prstGeom prst="rightArrow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5">
                <a:tint val="40000"/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5">
                <a:tint val="40000"/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6006E92D-AE27-4394-B5F8-369DEA317794}">
      <dsp:nvSpPr>
        <dsp:cNvPr id="0" name=""/>
        <dsp:cNvSpPr/>
      </dsp:nvSpPr>
      <dsp:spPr>
        <a:xfrm>
          <a:off x="2439" y="1538503"/>
          <a:ext cx="1433903" cy="2051337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900" kern="1200" dirty="0" smtClean="0"/>
            <a:t>选择票种</a:t>
          </a:r>
          <a:endParaRPr lang="zh-CN" altLang="en-US" sz="3900" kern="1200" dirty="0"/>
        </a:p>
      </dsp:txBody>
      <dsp:txXfrm>
        <a:off x="2439" y="1538503"/>
        <a:ext cx="1433903" cy="2051337"/>
      </dsp:txXfrm>
    </dsp:sp>
    <dsp:sp modelId="{CAF0F6FC-0929-456D-87AC-1095693FEDA5}">
      <dsp:nvSpPr>
        <dsp:cNvPr id="0" name=""/>
        <dsp:cNvSpPr/>
      </dsp:nvSpPr>
      <dsp:spPr>
        <a:xfrm>
          <a:off x="1568957" y="1538503"/>
          <a:ext cx="1433903" cy="2051337"/>
        </a:xfrm>
        <a:prstGeom prst="roundRect">
          <a:avLst/>
        </a:prstGeom>
        <a:gradFill rotWithShape="0">
          <a:gsLst>
            <a:gs pos="0">
              <a:schemeClr val="accent5">
                <a:hueOff val="-2483469"/>
                <a:satOff val="9953"/>
                <a:lumOff val="2157"/>
                <a:alphaOff val="0"/>
                <a:shade val="15000"/>
                <a:satMod val="180000"/>
              </a:schemeClr>
            </a:gs>
            <a:gs pos="50000">
              <a:schemeClr val="accent5">
                <a:hueOff val="-2483469"/>
                <a:satOff val="9953"/>
                <a:lumOff val="2157"/>
                <a:alphaOff val="0"/>
                <a:shade val="45000"/>
                <a:satMod val="170000"/>
              </a:schemeClr>
            </a:gs>
            <a:gs pos="70000">
              <a:schemeClr val="accent5">
                <a:hueOff val="-2483469"/>
                <a:satOff val="9953"/>
                <a:lumOff val="2157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-2483469"/>
                <a:satOff val="9953"/>
                <a:lumOff val="2157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900" kern="1200" dirty="0" smtClean="0"/>
            <a:t>核对发票</a:t>
          </a:r>
          <a:endParaRPr lang="zh-CN" altLang="en-US" sz="3900" kern="1200" dirty="0"/>
        </a:p>
      </dsp:txBody>
      <dsp:txXfrm>
        <a:off x="1568957" y="1538503"/>
        <a:ext cx="1433903" cy="2051337"/>
      </dsp:txXfrm>
    </dsp:sp>
    <dsp:sp modelId="{5EE41DF2-2CAF-4B9B-819C-A6E8D1ED1864}">
      <dsp:nvSpPr>
        <dsp:cNvPr id="0" name=""/>
        <dsp:cNvSpPr/>
      </dsp:nvSpPr>
      <dsp:spPr>
        <a:xfrm>
          <a:off x="3135476" y="1538503"/>
          <a:ext cx="1433903" cy="2051337"/>
        </a:xfrm>
        <a:prstGeom prst="round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15000"/>
                <a:satMod val="180000"/>
              </a:schemeClr>
            </a:gs>
            <a:gs pos="50000">
              <a:schemeClr val="accent5">
                <a:hueOff val="-4966938"/>
                <a:satOff val="19906"/>
                <a:lumOff val="4314"/>
                <a:alphaOff val="0"/>
                <a:shade val="45000"/>
                <a:satMod val="170000"/>
              </a:schemeClr>
            </a:gs>
            <a:gs pos="70000">
              <a:schemeClr val="accent5">
                <a:hueOff val="-4966938"/>
                <a:satOff val="19906"/>
                <a:lumOff val="4314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900" kern="1200" dirty="0" smtClean="0"/>
            <a:t>填写发票</a:t>
          </a:r>
          <a:endParaRPr lang="zh-CN" altLang="en-US" sz="3900" kern="1200" dirty="0"/>
        </a:p>
      </dsp:txBody>
      <dsp:txXfrm>
        <a:off x="3135476" y="1538503"/>
        <a:ext cx="1433903" cy="2051337"/>
      </dsp:txXfrm>
    </dsp:sp>
    <dsp:sp modelId="{2556878C-D5BD-4364-B52D-F4D52818E710}">
      <dsp:nvSpPr>
        <dsp:cNvPr id="0" name=""/>
        <dsp:cNvSpPr/>
      </dsp:nvSpPr>
      <dsp:spPr>
        <a:xfrm>
          <a:off x="4701994" y="1538503"/>
          <a:ext cx="1433903" cy="2051337"/>
        </a:xfrm>
        <a:prstGeom prst="roundRect">
          <a:avLst/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shade val="15000"/>
                <a:satMod val="180000"/>
              </a:schemeClr>
            </a:gs>
            <a:gs pos="50000">
              <a:schemeClr val="accent5">
                <a:hueOff val="-7450407"/>
                <a:satOff val="29858"/>
                <a:lumOff val="6471"/>
                <a:alphaOff val="0"/>
                <a:shade val="45000"/>
                <a:satMod val="170000"/>
              </a:schemeClr>
            </a:gs>
            <a:gs pos="70000">
              <a:schemeClr val="accent5">
                <a:hueOff val="-7450407"/>
                <a:satOff val="29858"/>
                <a:lumOff val="6471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900" kern="1200" dirty="0" smtClean="0"/>
            <a:t>保存发票</a:t>
          </a:r>
          <a:endParaRPr lang="zh-CN" altLang="en-US" sz="3900" kern="1200" dirty="0"/>
        </a:p>
      </dsp:txBody>
      <dsp:txXfrm>
        <a:off x="4701994" y="1538503"/>
        <a:ext cx="1433903" cy="2051337"/>
      </dsp:txXfrm>
    </dsp:sp>
    <dsp:sp modelId="{6831848A-222F-4B31-BA5E-C2B8C0D99861}">
      <dsp:nvSpPr>
        <dsp:cNvPr id="0" name=""/>
        <dsp:cNvSpPr/>
      </dsp:nvSpPr>
      <dsp:spPr>
        <a:xfrm>
          <a:off x="6268513" y="1538503"/>
          <a:ext cx="1433903" cy="2051337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15000"/>
                <a:satMod val="180000"/>
              </a:schemeClr>
            </a:gs>
            <a:gs pos="50000">
              <a:schemeClr val="accent5">
                <a:hueOff val="-9933876"/>
                <a:satOff val="39811"/>
                <a:lumOff val="8628"/>
                <a:alphaOff val="0"/>
                <a:shade val="45000"/>
                <a:satMod val="170000"/>
              </a:schemeClr>
            </a:gs>
            <a:gs pos="70000">
              <a:schemeClr val="accent5">
                <a:hueOff val="-9933876"/>
                <a:satOff val="39811"/>
                <a:lumOff val="8628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900" kern="1200" dirty="0" smtClean="0"/>
            <a:t>打印发票</a:t>
          </a:r>
          <a:endParaRPr lang="zh-CN" altLang="en-US" sz="3900" kern="1200" dirty="0"/>
        </a:p>
      </dsp:txBody>
      <dsp:txXfrm>
        <a:off x="6268513" y="1538503"/>
        <a:ext cx="1433903" cy="2051337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CA2D87B-6D6C-4400-8454-896B6D7B296A}">
      <dsp:nvSpPr>
        <dsp:cNvPr id="0" name=""/>
        <dsp:cNvSpPr/>
      </dsp:nvSpPr>
      <dsp:spPr>
        <a:xfrm>
          <a:off x="757156" y="1136"/>
          <a:ext cx="3598255" cy="2479197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635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FE44085-6A5E-49FF-8CF5-9240664FFB9B}">
      <dsp:nvSpPr>
        <dsp:cNvPr id="0" name=""/>
        <dsp:cNvSpPr/>
      </dsp:nvSpPr>
      <dsp:spPr>
        <a:xfrm>
          <a:off x="757156" y="2480334"/>
          <a:ext cx="3598255" cy="13349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0" numCol="1" spcCol="1270" anchor="t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solidFill>
                <a:srgbClr val="002060"/>
              </a:solidFill>
            </a:rPr>
            <a:t>单张发票</a:t>
          </a:r>
          <a:endParaRPr lang="zh-CN" altLang="en-US" sz="3200" kern="1200" dirty="0">
            <a:solidFill>
              <a:srgbClr val="002060"/>
            </a:solidFill>
          </a:endParaRPr>
        </a:p>
      </dsp:txBody>
      <dsp:txXfrm>
        <a:off x="757156" y="2480334"/>
        <a:ext cx="3598255" cy="13349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29550A-1E10-4236-8E86-D015A700CA3D}" type="datetimeFigureOut">
              <a:rPr lang="zh-CN" altLang="en-US" smtClean="0"/>
              <a:pPr/>
              <a:t>2013-8-2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546B3D-C634-48BF-8148-5F431C028A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46B3D-C634-48BF-8148-5F431C028AD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46B3D-C634-48BF-8148-5F431C028AD3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46B3D-C634-48BF-8148-5F431C028AD3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46B3D-C634-48BF-8148-5F431C028AD3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46B3D-C634-48BF-8148-5F431C028AD3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46B3D-C634-48BF-8148-5F431C028AD3}" type="slidenum">
              <a:rPr lang="zh-CN" altLang="en-US" smtClean="0"/>
              <a:pPr/>
              <a:t>57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46B3D-C634-48BF-8148-5F431C028AD3}" type="slidenum">
              <a:rPr lang="zh-CN" altLang="en-US" smtClean="0"/>
              <a:pPr/>
              <a:t>58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46B3D-C634-48BF-8148-5F431C028AD3}" type="slidenum">
              <a:rPr lang="zh-CN" altLang="en-US" smtClean="0"/>
              <a:pPr/>
              <a:t>71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46B3D-C634-48BF-8148-5F431C028AD3}" type="slidenum">
              <a:rPr lang="zh-CN" altLang="en-US" smtClean="0"/>
              <a:pPr/>
              <a:t>72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46B3D-C634-48BF-8148-5F431C028AD3}" type="slidenum">
              <a:rPr lang="zh-CN" altLang="en-US" smtClean="0"/>
              <a:pPr/>
              <a:t>73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46B3D-C634-48BF-8148-5F431C028AD3}" type="slidenum">
              <a:rPr lang="zh-CN" altLang="en-US" smtClean="0"/>
              <a:pPr/>
              <a:t>74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46B3D-C634-48BF-8148-5F431C028AD3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46B3D-C634-48BF-8148-5F431C028AD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46B3D-C634-48BF-8148-5F431C028AD3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46B3D-C634-48BF-8148-5F431C028AD3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46B3D-C634-48BF-8148-5F431C028AD3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46B3D-C634-48BF-8148-5F431C028AD3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46B3D-C634-48BF-8148-5F431C028AD3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46B3D-C634-48BF-8148-5F431C028AD3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</a:gradFill>
          <a:ln w="44450">
            <a:gradFill>
              <a:gsLst>
                <a:gs pos="0">
                  <a:schemeClr val="bg1">
                    <a:lumMod val="85000"/>
                  </a:schemeClr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672"/>
            <a:ext cx="9144000" cy="604867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3212976"/>
            <a:ext cx="7772400" cy="1080120"/>
          </a:xfrm>
        </p:spPr>
        <p:txBody>
          <a:bodyPr>
            <a:normAutofit/>
          </a:bodyPr>
          <a:lstStyle>
            <a:lvl1pPr>
              <a:defRPr sz="48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55776" y="4387552"/>
            <a:ext cx="5576664" cy="1129680"/>
          </a:xfrm>
        </p:spPr>
        <p:txBody>
          <a:bodyPr>
            <a:normAutofit/>
          </a:bodyPr>
          <a:lstStyle>
            <a:lvl1pPr marL="0" indent="0" algn="r">
              <a:buNone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B953-A979-4BFD-B12D-B66024ADBD69}" type="datetimeFigureOut">
              <a:rPr lang="zh-CN" altLang="en-US" smtClean="0"/>
              <a:pPr/>
              <a:t>2013-8-2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3CCA-A9F2-418C-BA05-66B0F03DAC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自定义版式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defRPr>
            </a:lvl1pPr>
          </a:lstStyle>
          <a:p>
            <a:r>
              <a:rPr lang="en-US" altLang="zh-CN" dirty="0" smtClean="0"/>
              <a:t>1.2 </a:t>
            </a:r>
            <a:r>
              <a:rPr lang="zh-CN" altLang="en-US" dirty="0" smtClean="0"/>
              <a:t>系统架构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B953-A979-4BFD-B12D-B66024ADBD69}" type="datetimeFigureOut">
              <a:rPr lang="zh-CN" altLang="en-US" smtClean="0"/>
              <a:pPr/>
              <a:t>2013-8-2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3CCA-A9F2-418C-BA05-66B0F03DACF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文本占位符 8"/>
          <p:cNvSpPr>
            <a:spLocks noGrp="1"/>
          </p:cNvSpPr>
          <p:nvPr>
            <p:ph type="body" sz="quarter" idx="13" hasCustomPrompt="1"/>
          </p:nvPr>
        </p:nvSpPr>
        <p:spPr>
          <a:xfrm>
            <a:off x="611560" y="900000"/>
            <a:ext cx="2664296" cy="648072"/>
          </a:xfrm>
        </p:spPr>
        <p:txBody>
          <a:bodyPr/>
          <a:lstStyle>
            <a:lvl1pPr>
              <a:buFontTx/>
              <a:buNone/>
              <a:defRPr baseline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CN" altLang="en-US" dirty="0" smtClean="0"/>
              <a:t>架构要点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1188" y="1628775"/>
            <a:ext cx="8064500" cy="460851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32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32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3200">
                <a:latin typeface="微软雅黑" pitchFamily="34" charset="-122"/>
                <a:ea typeface="微软雅黑" pitchFamily="34" charset="-122"/>
              </a:defRPr>
            </a:lvl3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自定义版式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defRPr>
            </a:lvl1pPr>
          </a:lstStyle>
          <a:p>
            <a:r>
              <a:rPr lang="en-US" altLang="zh-CN" dirty="0" smtClean="0"/>
              <a:t>1.2 </a:t>
            </a:r>
            <a:r>
              <a:rPr lang="zh-CN" altLang="en-US" dirty="0" smtClean="0"/>
              <a:t>系统架构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B953-A979-4BFD-B12D-B66024ADBD69}" type="datetimeFigureOut">
              <a:rPr lang="zh-CN" altLang="en-US" smtClean="0"/>
              <a:pPr/>
              <a:t>2013-8-2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3CCA-A9F2-418C-BA05-66B0F03DACF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文本占位符 8"/>
          <p:cNvSpPr>
            <a:spLocks noGrp="1"/>
          </p:cNvSpPr>
          <p:nvPr>
            <p:ph type="body" sz="quarter" idx="13" hasCustomPrompt="1"/>
          </p:nvPr>
        </p:nvSpPr>
        <p:spPr>
          <a:xfrm>
            <a:off x="611560" y="900000"/>
            <a:ext cx="2664296" cy="648072"/>
          </a:xfrm>
        </p:spPr>
        <p:txBody>
          <a:bodyPr/>
          <a:lstStyle>
            <a:lvl1pPr>
              <a:buFontTx/>
              <a:buNone/>
              <a:defRPr baseline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CN" altLang="en-US" dirty="0" smtClean="0"/>
              <a:t>架构说明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1188" y="1628775"/>
            <a:ext cx="8064500" cy="460851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32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32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3200">
                <a:latin typeface="微软雅黑" pitchFamily="34" charset="-122"/>
                <a:ea typeface="微软雅黑" pitchFamily="34" charset="-122"/>
              </a:defRPr>
            </a:lvl3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自定义版式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defRPr>
            </a:lvl1pPr>
          </a:lstStyle>
          <a:p>
            <a:r>
              <a:rPr lang="en-US" altLang="zh-CN" dirty="0" smtClean="0"/>
              <a:t>1.3 </a:t>
            </a:r>
            <a:r>
              <a:rPr lang="zh-CN" altLang="en-US" dirty="0" smtClean="0"/>
              <a:t>系统组成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B953-A979-4BFD-B12D-B66024ADBD69}" type="datetimeFigureOut">
              <a:rPr lang="zh-CN" altLang="en-US" smtClean="0"/>
              <a:pPr/>
              <a:t>2013-8-2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3CCA-A9F2-418C-BA05-66B0F03DACF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文本占位符 8"/>
          <p:cNvSpPr>
            <a:spLocks noGrp="1"/>
          </p:cNvSpPr>
          <p:nvPr>
            <p:ph type="body" sz="quarter" idx="13" hasCustomPrompt="1"/>
          </p:nvPr>
        </p:nvSpPr>
        <p:spPr>
          <a:xfrm>
            <a:off x="611560" y="900000"/>
            <a:ext cx="2232248" cy="648072"/>
          </a:xfrm>
        </p:spPr>
        <p:txBody>
          <a:bodyPr/>
          <a:lstStyle>
            <a:lvl1pPr>
              <a:buFontTx/>
              <a:buNone/>
              <a:defRPr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CN" altLang="en-US" dirty="0" smtClean="0"/>
              <a:t>功能组成</a:t>
            </a:r>
            <a:endParaRPr lang="zh-CN" altLang="en-US" dirty="0"/>
          </a:p>
        </p:txBody>
      </p:sp>
      <p:sp>
        <p:nvSpPr>
          <p:cNvPr id="7" name="图片占位符 10"/>
          <p:cNvSpPr>
            <a:spLocks noGrp="1"/>
          </p:cNvSpPr>
          <p:nvPr>
            <p:ph type="pic" sz="quarter" idx="14"/>
          </p:nvPr>
        </p:nvSpPr>
        <p:spPr>
          <a:xfrm>
            <a:off x="611560" y="1556792"/>
            <a:ext cx="8064896" cy="4536504"/>
          </a:xfrm>
        </p:spPr>
        <p:txBody>
          <a:bodyPr anchor="ctr"/>
          <a:lstStyle>
            <a:lvl1pPr algn="ctr">
              <a:buFontTx/>
              <a:buNone/>
              <a:defRPr/>
            </a:lvl1pPr>
          </a:lstStyle>
          <a:p>
            <a:r>
              <a:rPr lang="zh-CN" altLang="en-US" smtClean="0"/>
              <a:t>单击图标添加图片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自定义版式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</a:defRPr>
            </a:lvl1pPr>
          </a:lstStyle>
          <a:p>
            <a:r>
              <a:rPr lang="en-US" altLang="zh-CN" dirty="0" smtClean="0"/>
              <a:t>1.3 </a:t>
            </a:r>
            <a:r>
              <a:rPr lang="zh-CN" altLang="en-US" dirty="0" smtClean="0"/>
              <a:t>系统组成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B953-A979-4BFD-B12D-B66024ADBD69}" type="datetimeFigureOut">
              <a:rPr lang="zh-CN" altLang="en-US" smtClean="0"/>
              <a:pPr/>
              <a:t>2013-8-2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3CCA-A9F2-418C-BA05-66B0F03DACF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</p:nvPr>
        </p:nvSpPr>
        <p:spPr>
          <a:xfrm>
            <a:off x="612000" y="900000"/>
            <a:ext cx="7992448" cy="5193296"/>
          </a:xfrm>
        </p:spPr>
        <p:txBody>
          <a:bodyPr/>
          <a:lstStyle>
            <a:lvl1pPr>
              <a:buFontTx/>
              <a:buNone/>
              <a:defRPr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buFont typeface="Wingdings" pitchFamily="2" charset="2"/>
              <a:buChar char="p"/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buFont typeface="Wingdings" pitchFamily="2" charset="2"/>
              <a:buChar char="l"/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</a:lstStyle>
          <a:p>
            <a:pPr lvl="0"/>
            <a:r>
              <a:rPr lang="zh-CN" altLang="en-US" dirty="0" smtClean="0"/>
              <a:t>功能组成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第二级</a:t>
            </a:r>
            <a:endParaRPr lang="en-US" altLang="zh-CN" dirty="0" smtClean="0"/>
          </a:p>
          <a:p>
            <a:pPr lvl="1"/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en-US" altLang="zh-CN" dirty="0" smtClean="0"/>
          </a:p>
          <a:p>
            <a:pPr lvl="2"/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en-US" altLang="zh-CN" dirty="0" smtClean="0"/>
          </a:p>
          <a:p>
            <a:pPr lvl="3"/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空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874440" cy="365125"/>
          </a:xfrm>
        </p:spPr>
        <p:txBody>
          <a:bodyPr/>
          <a:lstStyle/>
          <a:p>
            <a:fld id="{CB4FB953-A979-4BFD-B12D-B66024ADBD69}" type="datetimeFigureOut">
              <a:rPr lang="zh-CN" altLang="en-US" smtClean="0"/>
              <a:pPr/>
              <a:t>2013-8-2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404120" y="6376243"/>
            <a:ext cx="130378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018040" y="6356350"/>
            <a:ext cx="1090464" cy="365125"/>
          </a:xfrm>
        </p:spPr>
        <p:txBody>
          <a:bodyPr/>
          <a:lstStyle/>
          <a:p>
            <a:fld id="{A81A3CCA-A9F2-418C-BA05-66B0F03DACF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 hasCustomPrompt="1"/>
          </p:nvPr>
        </p:nvSpPr>
        <p:spPr>
          <a:xfrm>
            <a:off x="961256" y="58614"/>
            <a:ext cx="7643192" cy="562074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defRPr>
            </a:lvl1pPr>
          </a:lstStyle>
          <a:p>
            <a:r>
              <a:rPr lang="en-US" altLang="zh-CN" dirty="0" smtClean="0"/>
              <a:t>1.4 </a:t>
            </a:r>
            <a:r>
              <a:rPr lang="zh-CN" altLang="en-US" dirty="0" smtClean="0"/>
              <a:t>功能特点</a:t>
            </a:r>
            <a:endParaRPr lang="zh-CN" altLang="en-US" dirty="0"/>
          </a:p>
        </p:txBody>
      </p:sp>
      <p:sp>
        <p:nvSpPr>
          <p:cNvPr id="7" name="日期占位符 3"/>
          <p:cNvSpPr txBox="1">
            <a:spLocks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AAA56C-F6F3-4DAC-A44D-1CEC1B42731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2013-8-2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731D2-DB89-456E-91B7-4FFD933940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</p:nvPr>
        </p:nvSpPr>
        <p:spPr>
          <a:xfrm>
            <a:off x="611560" y="900000"/>
            <a:ext cx="2232248" cy="648072"/>
          </a:xfrm>
        </p:spPr>
        <p:txBody>
          <a:bodyPr/>
          <a:lstStyle>
            <a:lvl1pPr>
              <a:buFontTx/>
              <a:buNone/>
              <a:defRPr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CN" altLang="en-US" dirty="0" smtClean="0"/>
              <a:t>功能组成</a:t>
            </a:r>
            <a:endParaRPr lang="zh-CN" altLang="en-US" dirty="0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4"/>
          </p:nvPr>
        </p:nvSpPr>
        <p:spPr>
          <a:xfrm>
            <a:off x="611188" y="1557338"/>
            <a:ext cx="7993062" cy="4679950"/>
          </a:xfrm>
        </p:spPr>
        <p:txBody>
          <a:bodyPr anchor="ctr"/>
          <a:lstStyle>
            <a:lvl1pPr algn="ctr">
              <a:buFontTx/>
              <a:buNone/>
              <a:defRPr/>
            </a:lvl1pPr>
          </a:lstStyle>
          <a:p>
            <a:r>
              <a:rPr lang="zh-CN" altLang="en-US" smtClean="0"/>
              <a:t>单击图标添加图片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自定义版式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</a:defRPr>
            </a:lvl1pPr>
          </a:lstStyle>
          <a:p>
            <a:r>
              <a:rPr lang="en-US" altLang="zh-CN" dirty="0" smtClean="0"/>
              <a:t>1.4 </a:t>
            </a:r>
            <a:r>
              <a:rPr lang="zh-CN" altLang="en-US" dirty="0" smtClean="0"/>
              <a:t>功能特点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B953-A979-4BFD-B12D-B66024ADBD69}" type="datetimeFigureOut">
              <a:rPr lang="zh-CN" altLang="en-US" smtClean="0"/>
              <a:pPr/>
              <a:t>2013-8-2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3CCA-A9F2-418C-BA05-66B0F03DACF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</p:nvPr>
        </p:nvSpPr>
        <p:spPr>
          <a:xfrm>
            <a:off x="612000" y="1556792"/>
            <a:ext cx="7992448" cy="4536504"/>
          </a:xfrm>
        </p:spPr>
        <p:txBody>
          <a:bodyPr/>
          <a:lstStyle>
            <a:lvl1pPr>
              <a:buFont typeface="Wingdings" pitchFamily="2" charset="2"/>
              <a:buChar char="n"/>
              <a:defRPr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defRPr>
            </a:lvl1pPr>
            <a:lvl2pPr>
              <a:buFont typeface="Wingdings" pitchFamily="2" charset="2"/>
              <a:buChar char="p"/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buFont typeface="Wingdings" pitchFamily="2" charset="2"/>
              <a:buChar char="l"/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defRPr>
            </a:lvl3pPr>
            <a:lvl4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defRPr>
            </a:lvl4pPr>
          </a:lstStyle>
          <a:p>
            <a:pPr lvl="0"/>
            <a:r>
              <a:rPr lang="zh-CN" altLang="en-US" dirty="0" smtClean="0"/>
              <a:t> 系统特点</a:t>
            </a:r>
          </a:p>
          <a:p>
            <a:pPr lvl="2"/>
            <a:r>
              <a:rPr lang="zh-CN" altLang="en-US" dirty="0" smtClean="0"/>
              <a:t>第三级</a:t>
            </a:r>
            <a:endParaRPr lang="en-US" altLang="zh-CN" dirty="0" smtClean="0"/>
          </a:p>
          <a:p>
            <a:pPr lvl="2"/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en-US" altLang="zh-CN" dirty="0" smtClean="0"/>
          </a:p>
          <a:p>
            <a:pPr lvl="3"/>
            <a:endParaRPr lang="zh-CN" altLang="en-US" dirty="0" smtClean="0"/>
          </a:p>
        </p:txBody>
      </p:sp>
      <p:sp>
        <p:nvSpPr>
          <p:cNvPr id="7" name="文本占位符 8"/>
          <p:cNvSpPr>
            <a:spLocks noGrp="1"/>
          </p:cNvSpPr>
          <p:nvPr>
            <p:ph type="body" sz="quarter" idx="14" hasCustomPrompt="1"/>
          </p:nvPr>
        </p:nvSpPr>
        <p:spPr>
          <a:xfrm>
            <a:off x="611560" y="900000"/>
            <a:ext cx="2232248" cy="648072"/>
          </a:xfrm>
        </p:spPr>
        <p:txBody>
          <a:bodyPr/>
          <a:lstStyle>
            <a:lvl1pPr>
              <a:buFontTx/>
              <a:buNone/>
              <a:defRPr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CN" altLang="en-US" dirty="0" smtClean="0"/>
              <a:t>系统特点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874440" cy="365125"/>
          </a:xfrm>
        </p:spPr>
        <p:txBody>
          <a:bodyPr/>
          <a:lstStyle/>
          <a:p>
            <a:fld id="{CB4FB953-A979-4BFD-B12D-B66024ADBD69}" type="datetimeFigureOut">
              <a:rPr lang="zh-CN" altLang="en-US" smtClean="0"/>
              <a:pPr/>
              <a:t>2013-8-2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404120" y="6376243"/>
            <a:ext cx="130378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018040" y="6356350"/>
            <a:ext cx="1090464" cy="365125"/>
          </a:xfrm>
        </p:spPr>
        <p:txBody>
          <a:bodyPr/>
          <a:lstStyle/>
          <a:p>
            <a:fld id="{A81A3CCA-A9F2-418C-BA05-66B0F03DACF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 hasCustomPrompt="1"/>
          </p:nvPr>
        </p:nvSpPr>
        <p:spPr>
          <a:xfrm>
            <a:off x="961256" y="58614"/>
            <a:ext cx="7643192" cy="562074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latin typeface="+mn-ea"/>
                <a:ea typeface="+mn-ea"/>
              </a:defRPr>
            </a:lvl1pPr>
          </a:lstStyle>
          <a:p>
            <a:r>
              <a:rPr lang="zh-CN" altLang="en-US" dirty="0" smtClean="0"/>
              <a:t>本章小结</a:t>
            </a:r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83568" y="1196752"/>
            <a:ext cx="7848872" cy="4608512"/>
          </a:xfrm>
        </p:spPr>
        <p:txBody>
          <a:bodyPr>
            <a:normAutofit/>
          </a:bodyPr>
          <a:lstStyle>
            <a:lvl1pPr marL="171450" indent="-514350">
              <a:spcBef>
                <a:spcPts val="600"/>
              </a:spcBef>
              <a:spcAft>
                <a:spcPts val="600"/>
              </a:spcAft>
              <a:buClrTx/>
              <a:buFont typeface="+mj-lt"/>
              <a:buAutoNum type="arabicPeriod"/>
              <a:defRPr sz="3200" b="1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日期占位符 3"/>
          <p:cNvSpPr txBox="1">
            <a:spLocks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AAA56C-F6F3-4DAC-A44D-1CEC1B42731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2013-8-2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731D2-DB89-456E-91B7-4FFD933940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自定义版式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B4FB953-A979-4BFD-B12D-B66024ADBD69}" type="datetimeFigureOut">
              <a:rPr lang="zh-CN" altLang="en-US" smtClean="0"/>
              <a:pPr/>
              <a:t>2013-8-2</a:t>
            </a:fld>
            <a:endParaRPr lang="zh-CN" altLang="en-US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81A3CCA-A9F2-418C-BA05-66B0F03DACF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自定义版式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</a:defRPr>
            </a:lvl1pPr>
          </a:lstStyle>
          <a:p>
            <a:r>
              <a:rPr lang="zh-CN" altLang="en-US" dirty="0" smtClean="0"/>
              <a:t>第二章  业务流程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B953-A979-4BFD-B12D-B66024ADBD69}" type="datetimeFigureOut">
              <a:rPr lang="zh-CN" altLang="en-US" smtClean="0"/>
              <a:pPr/>
              <a:t>2013-8-2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3CCA-A9F2-418C-BA05-66B0F03DAC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5696" y="6381328"/>
            <a:ext cx="2592288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3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</a:defRPr>
            </a:lvl1pPr>
          </a:lstStyle>
          <a:p>
            <a:r>
              <a:rPr lang="zh-CN" altLang="en-US" dirty="0" smtClean="0"/>
              <a:t>第一章  系统概述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B953-A979-4BFD-B12D-B66024ADBD69}" type="datetimeFigureOut">
              <a:rPr lang="zh-CN" altLang="en-US" smtClean="0"/>
              <a:pPr/>
              <a:t>2013-8-2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3CCA-A9F2-418C-BA05-66B0F03DACF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2699643" y="2179107"/>
            <a:ext cx="4608662" cy="615553"/>
          </a:xfrm>
        </p:spPr>
        <p:txBody>
          <a:bodyPr wrap="square">
            <a:spAutoFit/>
          </a:bodyPr>
          <a:lstStyle>
            <a:lvl1pPr algn="ctr">
              <a:buNone/>
              <a:defRPr sz="3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系统背景</a:t>
            </a:r>
          </a:p>
        </p:txBody>
      </p:sp>
      <p:sp>
        <p:nvSpPr>
          <p:cNvPr id="67" name="Line 10"/>
          <p:cNvSpPr>
            <a:spLocks noChangeShapeType="1"/>
          </p:cNvSpPr>
          <p:nvPr/>
        </p:nvSpPr>
        <p:spPr bwMode="auto">
          <a:xfrm>
            <a:off x="2647046" y="2784380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3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2699643" y="3000333"/>
            <a:ext cx="4608662" cy="615553"/>
          </a:xfrm>
        </p:spPr>
        <p:txBody>
          <a:bodyPr wrap="square">
            <a:spAutoFit/>
          </a:bodyPr>
          <a:lstStyle>
            <a:lvl1pPr algn="ctr">
              <a:buNone/>
              <a:defRPr sz="3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系统背景</a:t>
            </a:r>
          </a:p>
        </p:txBody>
      </p:sp>
      <p:grpSp>
        <p:nvGrpSpPr>
          <p:cNvPr id="6" name="组合 132"/>
          <p:cNvGrpSpPr/>
          <p:nvPr/>
        </p:nvGrpSpPr>
        <p:grpSpPr>
          <a:xfrm>
            <a:off x="2188569" y="3003309"/>
            <a:ext cx="609600" cy="609600"/>
            <a:chOff x="2152493" y="3076179"/>
            <a:chExt cx="609600" cy="609600"/>
          </a:xfrm>
        </p:grpSpPr>
        <p:grpSp>
          <p:nvGrpSpPr>
            <p:cNvPr id="7" name="Group 12"/>
            <p:cNvGrpSpPr>
              <a:grpSpLocks/>
            </p:cNvGrpSpPr>
            <p:nvPr userDrawn="1"/>
          </p:nvGrpSpPr>
          <p:grpSpPr bwMode="auto">
            <a:xfrm>
              <a:off x="2152493" y="3076179"/>
              <a:ext cx="609600" cy="609600"/>
              <a:chOff x="816" y="1872"/>
              <a:chExt cx="384" cy="384"/>
            </a:xfrm>
          </p:grpSpPr>
          <p:sp>
            <p:nvSpPr>
              <p:cNvPr id="87" name="Oval 13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8" name="Oval 14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32001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9" name="Oval 15"/>
              <p:cNvSpPr>
                <a:spLocks noChangeArrowheads="1"/>
              </p:cNvSpPr>
              <p:nvPr/>
            </p:nvSpPr>
            <p:spPr bwMode="gray">
              <a:xfrm>
                <a:off x="841" y="1897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54118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0" name="Oval 16"/>
              <p:cNvSpPr>
                <a:spLocks noChangeArrowheads="1"/>
              </p:cNvSpPr>
              <p:nvPr/>
            </p:nvSpPr>
            <p:spPr bwMode="gray">
              <a:xfrm>
                <a:off x="866" y="192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63529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1" name="Oval 17"/>
              <p:cNvSpPr>
                <a:spLocks noChangeArrowheads="1"/>
              </p:cNvSpPr>
              <p:nvPr/>
            </p:nvSpPr>
            <p:spPr bwMode="gray">
              <a:xfrm>
                <a:off x="859" y="1914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92" name="Oval 18"/>
              <p:cNvSpPr>
                <a:spLocks noChangeArrowheads="1"/>
              </p:cNvSpPr>
              <p:nvPr/>
            </p:nvSpPr>
            <p:spPr bwMode="gray">
              <a:xfrm>
                <a:off x="864" y="1919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93" name="Oval 19"/>
              <p:cNvSpPr>
                <a:spLocks noChangeArrowheads="1"/>
              </p:cNvSpPr>
              <p:nvPr/>
            </p:nvSpPr>
            <p:spPr bwMode="gray">
              <a:xfrm>
                <a:off x="868" y="1921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94" name="Oval 20"/>
              <p:cNvSpPr>
                <a:spLocks noChangeArrowheads="1"/>
              </p:cNvSpPr>
              <p:nvPr/>
            </p:nvSpPr>
            <p:spPr bwMode="gray">
              <a:xfrm>
                <a:off x="871" y="1923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95" name="Oval 21"/>
              <p:cNvSpPr>
                <a:spLocks noChangeArrowheads="1"/>
              </p:cNvSpPr>
              <p:nvPr/>
            </p:nvSpPr>
            <p:spPr bwMode="gray">
              <a:xfrm>
                <a:off x="886" y="1931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</p:grpSp>
        <p:sp>
          <p:nvSpPr>
            <p:cNvPr id="96" name="Text Box 42"/>
            <p:cNvSpPr txBox="1">
              <a:spLocks noChangeArrowheads="1"/>
            </p:cNvSpPr>
            <p:nvPr userDrawn="1"/>
          </p:nvSpPr>
          <p:spPr bwMode="gray">
            <a:xfrm>
              <a:off x="2281080" y="3160316"/>
              <a:ext cx="354013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</a:rPr>
                <a:t>2</a:t>
              </a:r>
            </a:p>
          </p:txBody>
        </p:sp>
      </p:grpSp>
      <p:grpSp>
        <p:nvGrpSpPr>
          <p:cNvPr id="9" name="组合 131"/>
          <p:cNvGrpSpPr/>
          <p:nvPr/>
        </p:nvGrpSpPr>
        <p:grpSpPr>
          <a:xfrm>
            <a:off x="2188569" y="2182083"/>
            <a:ext cx="609600" cy="609600"/>
            <a:chOff x="2150905" y="2223691"/>
            <a:chExt cx="609600" cy="609600"/>
          </a:xfrm>
        </p:grpSpPr>
        <p:grpSp>
          <p:nvGrpSpPr>
            <p:cNvPr id="10" name="Group 58"/>
            <p:cNvGrpSpPr>
              <a:grpSpLocks/>
            </p:cNvGrpSpPr>
            <p:nvPr userDrawn="1"/>
          </p:nvGrpSpPr>
          <p:grpSpPr bwMode="auto">
            <a:xfrm>
              <a:off x="2150905" y="2223691"/>
              <a:ext cx="609600" cy="609600"/>
              <a:chOff x="1274" y="2437"/>
              <a:chExt cx="384" cy="384"/>
            </a:xfrm>
          </p:grpSpPr>
          <p:sp>
            <p:nvSpPr>
              <p:cNvPr id="121" name="Text Box 59"/>
              <p:cNvSpPr txBox="1">
                <a:spLocks noChangeArrowheads="1"/>
              </p:cNvSpPr>
              <p:nvPr/>
            </p:nvSpPr>
            <p:spPr bwMode="gray">
              <a:xfrm>
                <a:off x="1352" y="2485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000000"/>
                    </a:solidFill>
                  </a:rPr>
                  <a:t>3</a:t>
                </a:r>
              </a:p>
            </p:txBody>
          </p:sp>
          <p:sp>
            <p:nvSpPr>
              <p:cNvPr id="122" name="Oval 60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solidFill>
                <a:schemeClr val="accent1"/>
              </a:soli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23" name="Oval 61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32001"/>
                    </a:schemeClr>
                  </a:gs>
                  <a:gs pos="100000">
                    <a:schemeClr val="accent1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4" name="Oval 62"/>
              <p:cNvSpPr>
                <a:spLocks noChangeArrowheads="1"/>
              </p:cNvSpPr>
              <p:nvPr/>
            </p:nvSpPr>
            <p:spPr bwMode="gray">
              <a:xfrm>
                <a:off x="1299" y="246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54118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5" name="Oval 63"/>
              <p:cNvSpPr>
                <a:spLocks noChangeArrowheads="1"/>
              </p:cNvSpPr>
              <p:nvPr/>
            </p:nvSpPr>
            <p:spPr bwMode="gray">
              <a:xfrm>
                <a:off x="1299" y="2463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63529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6" name="Oval 64"/>
              <p:cNvSpPr>
                <a:spLocks noChangeArrowheads="1"/>
              </p:cNvSpPr>
              <p:nvPr/>
            </p:nvSpPr>
            <p:spPr bwMode="gray">
              <a:xfrm>
                <a:off x="1317" y="2479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27" name="Oval 65"/>
              <p:cNvSpPr>
                <a:spLocks noChangeArrowheads="1"/>
              </p:cNvSpPr>
              <p:nvPr/>
            </p:nvSpPr>
            <p:spPr bwMode="gray">
              <a:xfrm>
                <a:off x="1322" y="2484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28" name="Oval 66"/>
              <p:cNvSpPr>
                <a:spLocks noChangeArrowheads="1"/>
              </p:cNvSpPr>
              <p:nvPr/>
            </p:nvSpPr>
            <p:spPr bwMode="gray">
              <a:xfrm>
                <a:off x="1326" y="2486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29" name="Oval 67"/>
              <p:cNvSpPr>
                <a:spLocks noChangeArrowheads="1"/>
              </p:cNvSpPr>
              <p:nvPr/>
            </p:nvSpPr>
            <p:spPr bwMode="gray">
              <a:xfrm>
                <a:off x="1329" y="2488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30" name="Oval 68"/>
              <p:cNvSpPr>
                <a:spLocks noChangeArrowheads="1"/>
              </p:cNvSpPr>
              <p:nvPr/>
            </p:nvSpPr>
            <p:spPr bwMode="gray">
              <a:xfrm>
                <a:off x="1344" y="2496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</p:grpSp>
        <p:sp>
          <p:nvSpPr>
            <p:cNvPr id="131" name="Text Box 69"/>
            <p:cNvSpPr txBox="1">
              <a:spLocks noChangeArrowheads="1"/>
            </p:cNvSpPr>
            <p:nvPr userDrawn="1"/>
          </p:nvSpPr>
          <p:spPr bwMode="gray">
            <a:xfrm>
              <a:off x="2276318" y="2317354"/>
              <a:ext cx="354012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</a:rPr>
                <a:t>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B953-A979-4BFD-B12D-B66024ADBD69}" type="datetimeFigureOut">
              <a:rPr lang="zh-CN" altLang="en-US" smtClean="0"/>
              <a:pPr/>
              <a:t>2013-8-2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3CCA-A9F2-418C-BA05-66B0F03DAC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自定义版式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3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</a:defRPr>
            </a:lvl1pPr>
          </a:lstStyle>
          <a:p>
            <a:r>
              <a:rPr lang="zh-CN" altLang="en-US" dirty="0" smtClean="0"/>
              <a:t>第一章  系统概述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B953-A979-4BFD-B12D-B66024ADBD69}" type="datetimeFigureOut">
              <a:rPr lang="zh-CN" altLang="en-US" smtClean="0"/>
              <a:pPr/>
              <a:t>2013-8-2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3CCA-A9F2-418C-BA05-66B0F03DACF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2699643" y="2185617"/>
            <a:ext cx="4608662" cy="615553"/>
          </a:xfrm>
        </p:spPr>
        <p:txBody>
          <a:bodyPr wrap="square">
            <a:spAutoFit/>
          </a:bodyPr>
          <a:lstStyle>
            <a:lvl1pPr algn="ctr">
              <a:buNone/>
              <a:defRPr sz="3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系统背景</a:t>
            </a:r>
          </a:p>
        </p:txBody>
      </p:sp>
      <p:sp>
        <p:nvSpPr>
          <p:cNvPr id="67" name="Line 10"/>
          <p:cNvSpPr>
            <a:spLocks noChangeShapeType="1"/>
          </p:cNvSpPr>
          <p:nvPr/>
        </p:nvSpPr>
        <p:spPr bwMode="auto">
          <a:xfrm>
            <a:off x="2654300" y="2714064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" name="Line 13"/>
          <p:cNvSpPr>
            <a:spLocks noChangeShapeType="1"/>
          </p:cNvSpPr>
          <p:nvPr/>
        </p:nvSpPr>
        <p:spPr bwMode="auto">
          <a:xfrm>
            <a:off x="2654300" y="3628464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" name="Line 24"/>
          <p:cNvSpPr>
            <a:spLocks noChangeShapeType="1"/>
          </p:cNvSpPr>
          <p:nvPr/>
        </p:nvSpPr>
        <p:spPr bwMode="auto">
          <a:xfrm>
            <a:off x="2654300" y="4520639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3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2699643" y="3097718"/>
            <a:ext cx="4608662" cy="615553"/>
          </a:xfrm>
        </p:spPr>
        <p:txBody>
          <a:bodyPr wrap="square">
            <a:spAutoFit/>
          </a:bodyPr>
          <a:lstStyle>
            <a:lvl1pPr algn="ctr">
              <a:buNone/>
              <a:defRPr sz="3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系统背景</a:t>
            </a:r>
          </a:p>
        </p:txBody>
      </p:sp>
      <p:sp>
        <p:nvSpPr>
          <p:cNvPr id="84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2699643" y="3965575"/>
            <a:ext cx="4608662" cy="615553"/>
          </a:xfrm>
        </p:spPr>
        <p:txBody>
          <a:bodyPr wrap="square">
            <a:spAutoFit/>
          </a:bodyPr>
          <a:lstStyle>
            <a:lvl1pPr algn="ctr">
              <a:buNone/>
              <a:defRPr sz="3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系统背景</a:t>
            </a:r>
          </a:p>
        </p:txBody>
      </p:sp>
      <p:grpSp>
        <p:nvGrpSpPr>
          <p:cNvPr id="6" name="组合 132"/>
          <p:cNvGrpSpPr/>
          <p:nvPr/>
        </p:nvGrpSpPr>
        <p:grpSpPr>
          <a:xfrm>
            <a:off x="2188569" y="3025928"/>
            <a:ext cx="609600" cy="609600"/>
            <a:chOff x="2152493" y="3076179"/>
            <a:chExt cx="609600" cy="609600"/>
          </a:xfrm>
        </p:grpSpPr>
        <p:grpSp>
          <p:nvGrpSpPr>
            <p:cNvPr id="7" name="Group 12"/>
            <p:cNvGrpSpPr>
              <a:grpSpLocks/>
            </p:cNvGrpSpPr>
            <p:nvPr userDrawn="1"/>
          </p:nvGrpSpPr>
          <p:grpSpPr bwMode="auto">
            <a:xfrm>
              <a:off x="2152493" y="3076179"/>
              <a:ext cx="609600" cy="609600"/>
              <a:chOff x="816" y="1872"/>
              <a:chExt cx="384" cy="384"/>
            </a:xfrm>
          </p:grpSpPr>
          <p:sp>
            <p:nvSpPr>
              <p:cNvPr id="87" name="Oval 13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8" name="Oval 14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32001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9" name="Oval 15"/>
              <p:cNvSpPr>
                <a:spLocks noChangeArrowheads="1"/>
              </p:cNvSpPr>
              <p:nvPr/>
            </p:nvSpPr>
            <p:spPr bwMode="gray">
              <a:xfrm>
                <a:off x="841" y="1897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54118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0" name="Oval 16"/>
              <p:cNvSpPr>
                <a:spLocks noChangeArrowheads="1"/>
              </p:cNvSpPr>
              <p:nvPr/>
            </p:nvSpPr>
            <p:spPr bwMode="gray">
              <a:xfrm>
                <a:off x="866" y="192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63529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1" name="Oval 17"/>
              <p:cNvSpPr>
                <a:spLocks noChangeArrowheads="1"/>
              </p:cNvSpPr>
              <p:nvPr/>
            </p:nvSpPr>
            <p:spPr bwMode="gray">
              <a:xfrm>
                <a:off x="859" y="1914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92" name="Oval 18"/>
              <p:cNvSpPr>
                <a:spLocks noChangeArrowheads="1"/>
              </p:cNvSpPr>
              <p:nvPr/>
            </p:nvSpPr>
            <p:spPr bwMode="gray">
              <a:xfrm>
                <a:off x="864" y="1919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93" name="Oval 19"/>
              <p:cNvSpPr>
                <a:spLocks noChangeArrowheads="1"/>
              </p:cNvSpPr>
              <p:nvPr/>
            </p:nvSpPr>
            <p:spPr bwMode="gray">
              <a:xfrm>
                <a:off x="868" y="1921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94" name="Oval 20"/>
              <p:cNvSpPr>
                <a:spLocks noChangeArrowheads="1"/>
              </p:cNvSpPr>
              <p:nvPr/>
            </p:nvSpPr>
            <p:spPr bwMode="gray">
              <a:xfrm>
                <a:off x="871" y="1923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95" name="Oval 21"/>
              <p:cNvSpPr>
                <a:spLocks noChangeArrowheads="1"/>
              </p:cNvSpPr>
              <p:nvPr/>
            </p:nvSpPr>
            <p:spPr bwMode="gray">
              <a:xfrm>
                <a:off x="886" y="1931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</p:grpSp>
        <p:sp>
          <p:nvSpPr>
            <p:cNvPr id="96" name="Text Box 42"/>
            <p:cNvSpPr txBox="1">
              <a:spLocks noChangeArrowheads="1"/>
            </p:cNvSpPr>
            <p:nvPr userDrawn="1"/>
          </p:nvSpPr>
          <p:spPr bwMode="gray">
            <a:xfrm>
              <a:off x="2281080" y="3160316"/>
              <a:ext cx="354013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</a:rPr>
                <a:t>2</a:t>
              </a:r>
            </a:p>
          </p:txBody>
        </p:sp>
      </p:grpSp>
      <p:grpSp>
        <p:nvGrpSpPr>
          <p:cNvPr id="9" name="组合 133"/>
          <p:cNvGrpSpPr/>
          <p:nvPr/>
        </p:nvGrpSpPr>
        <p:grpSpPr>
          <a:xfrm>
            <a:off x="2188569" y="3934168"/>
            <a:ext cx="609600" cy="609600"/>
            <a:chOff x="2169955" y="3958829"/>
            <a:chExt cx="609600" cy="609600"/>
          </a:xfrm>
        </p:grpSpPr>
        <p:grpSp>
          <p:nvGrpSpPr>
            <p:cNvPr id="10" name="Group 57"/>
            <p:cNvGrpSpPr>
              <a:grpSpLocks/>
            </p:cNvGrpSpPr>
            <p:nvPr userDrawn="1"/>
          </p:nvGrpSpPr>
          <p:grpSpPr bwMode="auto">
            <a:xfrm>
              <a:off x="2169955" y="3958829"/>
              <a:ext cx="609600" cy="609600"/>
              <a:chOff x="1274" y="2437"/>
              <a:chExt cx="384" cy="384"/>
            </a:xfrm>
          </p:grpSpPr>
          <p:sp>
            <p:nvSpPr>
              <p:cNvPr id="109" name="Text Box 46"/>
              <p:cNvSpPr txBox="1">
                <a:spLocks noChangeArrowheads="1"/>
              </p:cNvSpPr>
              <p:nvPr/>
            </p:nvSpPr>
            <p:spPr bwMode="gray">
              <a:xfrm>
                <a:off x="1352" y="2485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000000"/>
                    </a:solidFill>
                  </a:rPr>
                  <a:t>3</a:t>
                </a:r>
              </a:p>
            </p:txBody>
          </p:sp>
          <p:sp>
            <p:nvSpPr>
              <p:cNvPr id="110" name="Oval 47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solidFill>
                <a:schemeClr val="accent1"/>
              </a:soli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11" name="Oval 48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32001"/>
                    </a:schemeClr>
                  </a:gs>
                  <a:gs pos="100000">
                    <a:schemeClr val="accent1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2" name="Oval 49"/>
              <p:cNvSpPr>
                <a:spLocks noChangeArrowheads="1"/>
              </p:cNvSpPr>
              <p:nvPr/>
            </p:nvSpPr>
            <p:spPr bwMode="gray">
              <a:xfrm>
                <a:off x="1299" y="246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54118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3" name="Oval 50"/>
              <p:cNvSpPr>
                <a:spLocks noChangeArrowheads="1"/>
              </p:cNvSpPr>
              <p:nvPr/>
            </p:nvSpPr>
            <p:spPr bwMode="gray">
              <a:xfrm>
                <a:off x="1299" y="2463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63529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4" name="Oval 51"/>
              <p:cNvSpPr>
                <a:spLocks noChangeArrowheads="1"/>
              </p:cNvSpPr>
              <p:nvPr/>
            </p:nvSpPr>
            <p:spPr bwMode="gray">
              <a:xfrm>
                <a:off x="1317" y="2479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15" name="Oval 52"/>
              <p:cNvSpPr>
                <a:spLocks noChangeArrowheads="1"/>
              </p:cNvSpPr>
              <p:nvPr/>
            </p:nvSpPr>
            <p:spPr bwMode="gray">
              <a:xfrm>
                <a:off x="1322" y="2484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16" name="Oval 53"/>
              <p:cNvSpPr>
                <a:spLocks noChangeArrowheads="1"/>
              </p:cNvSpPr>
              <p:nvPr/>
            </p:nvSpPr>
            <p:spPr bwMode="gray">
              <a:xfrm>
                <a:off x="1326" y="2486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17" name="Oval 54"/>
              <p:cNvSpPr>
                <a:spLocks noChangeArrowheads="1"/>
              </p:cNvSpPr>
              <p:nvPr/>
            </p:nvSpPr>
            <p:spPr bwMode="gray">
              <a:xfrm>
                <a:off x="1329" y="2488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18" name="Oval 55"/>
              <p:cNvSpPr>
                <a:spLocks noChangeArrowheads="1"/>
              </p:cNvSpPr>
              <p:nvPr/>
            </p:nvSpPr>
            <p:spPr bwMode="gray">
              <a:xfrm>
                <a:off x="1344" y="2496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</p:grpSp>
        <p:sp>
          <p:nvSpPr>
            <p:cNvPr id="119" name="Text Box 56"/>
            <p:cNvSpPr txBox="1">
              <a:spLocks noChangeArrowheads="1"/>
            </p:cNvSpPr>
            <p:nvPr userDrawn="1"/>
          </p:nvSpPr>
          <p:spPr bwMode="gray">
            <a:xfrm>
              <a:off x="2295368" y="4052491"/>
              <a:ext cx="354012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</a:rPr>
                <a:t>3</a:t>
              </a:r>
            </a:p>
          </p:txBody>
        </p:sp>
      </p:grpSp>
      <p:grpSp>
        <p:nvGrpSpPr>
          <p:cNvPr id="11" name="组合 131"/>
          <p:cNvGrpSpPr/>
          <p:nvPr/>
        </p:nvGrpSpPr>
        <p:grpSpPr>
          <a:xfrm>
            <a:off x="2188569" y="2117688"/>
            <a:ext cx="609600" cy="609600"/>
            <a:chOff x="2150905" y="2223691"/>
            <a:chExt cx="609600" cy="609600"/>
          </a:xfrm>
        </p:grpSpPr>
        <p:grpSp>
          <p:nvGrpSpPr>
            <p:cNvPr id="12" name="Group 58"/>
            <p:cNvGrpSpPr>
              <a:grpSpLocks/>
            </p:cNvGrpSpPr>
            <p:nvPr userDrawn="1"/>
          </p:nvGrpSpPr>
          <p:grpSpPr bwMode="auto">
            <a:xfrm>
              <a:off x="2150905" y="2223691"/>
              <a:ext cx="609600" cy="609600"/>
              <a:chOff x="1274" y="2437"/>
              <a:chExt cx="384" cy="384"/>
            </a:xfrm>
          </p:grpSpPr>
          <p:sp>
            <p:nvSpPr>
              <p:cNvPr id="121" name="Text Box 59"/>
              <p:cNvSpPr txBox="1">
                <a:spLocks noChangeArrowheads="1"/>
              </p:cNvSpPr>
              <p:nvPr/>
            </p:nvSpPr>
            <p:spPr bwMode="gray">
              <a:xfrm>
                <a:off x="1352" y="2485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000000"/>
                    </a:solidFill>
                  </a:rPr>
                  <a:t>3</a:t>
                </a:r>
              </a:p>
            </p:txBody>
          </p:sp>
          <p:sp>
            <p:nvSpPr>
              <p:cNvPr id="122" name="Oval 60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solidFill>
                <a:schemeClr val="accent1"/>
              </a:soli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23" name="Oval 61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32001"/>
                    </a:schemeClr>
                  </a:gs>
                  <a:gs pos="100000">
                    <a:schemeClr val="accent1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4" name="Oval 62"/>
              <p:cNvSpPr>
                <a:spLocks noChangeArrowheads="1"/>
              </p:cNvSpPr>
              <p:nvPr/>
            </p:nvSpPr>
            <p:spPr bwMode="gray">
              <a:xfrm>
                <a:off x="1299" y="246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54118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5" name="Oval 63"/>
              <p:cNvSpPr>
                <a:spLocks noChangeArrowheads="1"/>
              </p:cNvSpPr>
              <p:nvPr/>
            </p:nvSpPr>
            <p:spPr bwMode="gray">
              <a:xfrm>
                <a:off x="1299" y="2463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63529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6" name="Oval 64"/>
              <p:cNvSpPr>
                <a:spLocks noChangeArrowheads="1"/>
              </p:cNvSpPr>
              <p:nvPr/>
            </p:nvSpPr>
            <p:spPr bwMode="gray">
              <a:xfrm>
                <a:off x="1317" y="2479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27" name="Oval 65"/>
              <p:cNvSpPr>
                <a:spLocks noChangeArrowheads="1"/>
              </p:cNvSpPr>
              <p:nvPr/>
            </p:nvSpPr>
            <p:spPr bwMode="gray">
              <a:xfrm>
                <a:off x="1322" y="2484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28" name="Oval 66"/>
              <p:cNvSpPr>
                <a:spLocks noChangeArrowheads="1"/>
              </p:cNvSpPr>
              <p:nvPr/>
            </p:nvSpPr>
            <p:spPr bwMode="gray">
              <a:xfrm>
                <a:off x="1326" y="2486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29" name="Oval 67"/>
              <p:cNvSpPr>
                <a:spLocks noChangeArrowheads="1"/>
              </p:cNvSpPr>
              <p:nvPr/>
            </p:nvSpPr>
            <p:spPr bwMode="gray">
              <a:xfrm>
                <a:off x="1329" y="2488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30" name="Oval 68"/>
              <p:cNvSpPr>
                <a:spLocks noChangeArrowheads="1"/>
              </p:cNvSpPr>
              <p:nvPr/>
            </p:nvSpPr>
            <p:spPr bwMode="gray">
              <a:xfrm>
                <a:off x="1344" y="2496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</p:grpSp>
        <p:sp>
          <p:nvSpPr>
            <p:cNvPr id="131" name="Text Box 69"/>
            <p:cNvSpPr txBox="1">
              <a:spLocks noChangeArrowheads="1"/>
            </p:cNvSpPr>
            <p:nvPr userDrawn="1"/>
          </p:nvSpPr>
          <p:spPr bwMode="gray">
            <a:xfrm>
              <a:off x="2276318" y="2317354"/>
              <a:ext cx="354012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</a:rPr>
                <a:t>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自定义版式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3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</a:defRPr>
            </a:lvl1pPr>
          </a:lstStyle>
          <a:p>
            <a:r>
              <a:rPr lang="zh-CN" altLang="en-US" dirty="0" smtClean="0"/>
              <a:t>第一章  系统概述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B953-A979-4BFD-B12D-B66024ADBD69}" type="datetimeFigureOut">
              <a:rPr lang="zh-CN" altLang="en-US" smtClean="0"/>
              <a:pPr/>
              <a:t>2013-8-2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3CCA-A9F2-418C-BA05-66B0F03DACF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2699643" y="1844824"/>
            <a:ext cx="4608662" cy="615553"/>
          </a:xfrm>
        </p:spPr>
        <p:txBody>
          <a:bodyPr wrap="square">
            <a:spAutoFit/>
          </a:bodyPr>
          <a:lstStyle>
            <a:lvl1pPr algn="ctr">
              <a:buNone/>
              <a:defRPr sz="3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系统背景</a:t>
            </a:r>
          </a:p>
        </p:txBody>
      </p:sp>
      <p:sp>
        <p:nvSpPr>
          <p:cNvPr id="67" name="Line 10"/>
          <p:cNvSpPr>
            <a:spLocks noChangeShapeType="1"/>
          </p:cNvSpPr>
          <p:nvPr/>
        </p:nvSpPr>
        <p:spPr bwMode="auto">
          <a:xfrm>
            <a:off x="2647046" y="2450097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" name="Line 13"/>
          <p:cNvSpPr>
            <a:spLocks noChangeShapeType="1"/>
          </p:cNvSpPr>
          <p:nvPr/>
        </p:nvSpPr>
        <p:spPr bwMode="auto">
          <a:xfrm>
            <a:off x="2647046" y="3273212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" name="Line 24"/>
          <p:cNvSpPr>
            <a:spLocks noChangeShapeType="1"/>
          </p:cNvSpPr>
          <p:nvPr/>
        </p:nvSpPr>
        <p:spPr bwMode="auto">
          <a:xfrm>
            <a:off x="2647046" y="4096327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3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2699643" y="2666050"/>
            <a:ext cx="4608662" cy="615553"/>
          </a:xfrm>
        </p:spPr>
        <p:txBody>
          <a:bodyPr wrap="square">
            <a:spAutoFit/>
          </a:bodyPr>
          <a:lstStyle>
            <a:lvl1pPr algn="ctr">
              <a:buNone/>
              <a:defRPr sz="3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系统背景</a:t>
            </a:r>
          </a:p>
        </p:txBody>
      </p:sp>
      <p:sp>
        <p:nvSpPr>
          <p:cNvPr id="84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2699643" y="3487276"/>
            <a:ext cx="4608662" cy="615553"/>
          </a:xfrm>
        </p:spPr>
        <p:txBody>
          <a:bodyPr wrap="square">
            <a:spAutoFit/>
          </a:bodyPr>
          <a:lstStyle>
            <a:lvl1pPr algn="ctr">
              <a:buNone/>
              <a:defRPr sz="3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系统背景</a:t>
            </a:r>
          </a:p>
        </p:txBody>
      </p:sp>
      <p:sp>
        <p:nvSpPr>
          <p:cNvPr id="85" name="文本占位符 7"/>
          <p:cNvSpPr>
            <a:spLocks noGrp="1"/>
          </p:cNvSpPr>
          <p:nvPr>
            <p:ph type="body" sz="quarter" idx="16" hasCustomPrompt="1"/>
          </p:nvPr>
        </p:nvSpPr>
        <p:spPr>
          <a:xfrm>
            <a:off x="2699643" y="4308502"/>
            <a:ext cx="4608662" cy="615553"/>
          </a:xfrm>
        </p:spPr>
        <p:txBody>
          <a:bodyPr wrap="square">
            <a:spAutoFit/>
          </a:bodyPr>
          <a:lstStyle>
            <a:lvl1pPr algn="ctr">
              <a:buNone/>
              <a:defRPr sz="3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系统背景</a:t>
            </a:r>
          </a:p>
        </p:txBody>
      </p:sp>
      <p:grpSp>
        <p:nvGrpSpPr>
          <p:cNvPr id="6" name="组合 132"/>
          <p:cNvGrpSpPr/>
          <p:nvPr/>
        </p:nvGrpSpPr>
        <p:grpSpPr>
          <a:xfrm>
            <a:off x="2188569" y="2669026"/>
            <a:ext cx="609600" cy="609600"/>
            <a:chOff x="2152493" y="3076179"/>
            <a:chExt cx="609600" cy="609600"/>
          </a:xfrm>
        </p:grpSpPr>
        <p:grpSp>
          <p:nvGrpSpPr>
            <p:cNvPr id="7" name="Group 12"/>
            <p:cNvGrpSpPr>
              <a:grpSpLocks/>
            </p:cNvGrpSpPr>
            <p:nvPr userDrawn="1"/>
          </p:nvGrpSpPr>
          <p:grpSpPr bwMode="auto">
            <a:xfrm>
              <a:off x="2152493" y="3076179"/>
              <a:ext cx="609600" cy="609600"/>
              <a:chOff x="816" y="1872"/>
              <a:chExt cx="384" cy="384"/>
            </a:xfrm>
          </p:grpSpPr>
          <p:sp>
            <p:nvSpPr>
              <p:cNvPr id="87" name="Oval 13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8" name="Oval 14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32001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9" name="Oval 15"/>
              <p:cNvSpPr>
                <a:spLocks noChangeArrowheads="1"/>
              </p:cNvSpPr>
              <p:nvPr/>
            </p:nvSpPr>
            <p:spPr bwMode="gray">
              <a:xfrm>
                <a:off x="841" y="1897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54118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0" name="Oval 16"/>
              <p:cNvSpPr>
                <a:spLocks noChangeArrowheads="1"/>
              </p:cNvSpPr>
              <p:nvPr/>
            </p:nvSpPr>
            <p:spPr bwMode="gray">
              <a:xfrm>
                <a:off x="866" y="192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63529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1" name="Oval 17"/>
              <p:cNvSpPr>
                <a:spLocks noChangeArrowheads="1"/>
              </p:cNvSpPr>
              <p:nvPr/>
            </p:nvSpPr>
            <p:spPr bwMode="gray">
              <a:xfrm>
                <a:off x="859" y="1914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92" name="Oval 18"/>
              <p:cNvSpPr>
                <a:spLocks noChangeArrowheads="1"/>
              </p:cNvSpPr>
              <p:nvPr/>
            </p:nvSpPr>
            <p:spPr bwMode="gray">
              <a:xfrm>
                <a:off x="864" y="1919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93" name="Oval 19"/>
              <p:cNvSpPr>
                <a:spLocks noChangeArrowheads="1"/>
              </p:cNvSpPr>
              <p:nvPr/>
            </p:nvSpPr>
            <p:spPr bwMode="gray">
              <a:xfrm>
                <a:off x="868" y="1921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94" name="Oval 20"/>
              <p:cNvSpPr>
                <a:spLocks noChangeArrowheads="1"/>
              </p:cNvSpPr>
              <p:nvPr/>
            </p:nvSpPr>
            <p:spPr bwMode="gray">
              <a:xfrm>
                <a:off x="871" y="1923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95" name="Oval 21"/>
              <p:cNvSpPr>
                <a:spLocks noChangeArrowheads="1"/>
              </p:cNvSpPr>
              <p:nvPr/>
            </p:nvSpPr>
            <p:spPr bwMode="gray">
              <a:xfrm>
                <a:off x="886" y="1931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</p:grpSp>
        <p:sp>
          <p:nvSpPr>
            <p:cNvPr id="96" name="Text Box 42"/>
            <p:cNvSpPr txBox="1">
              <a:spLocks noChangeArrowheads="1"/>
            </p:cNvSpPr>
            <p:nvPr userDrawn="1"/>
          </p:nvSpPr>
          <p:spPr bwMode="gray">
            <a:xfrm>
              <a:off x="2281080" y="3160316"/>
              <a:ext cx="354013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</a:rPr>
                <a:t>2</a:t>
              </a:r>
            </a:p>
          </p:txBody>
        </p:sp>
      </p:grpSp>
      <p:grpSp>
        <p:nvGrpSpPr>
          <p:cNvPr id="9" name="组合 134"/>
          <p:cNvGrpSpPr/>
          <p:nvPr/>
        </p:nvGrpSpPr>
        <p:grpSpPr>
          <a:xfrm>
            <a:off x="2188569" y="4311478"/>
            <a:ext cx="609600" cy="609600"/>
            <a:chOff x="2171543" y="4876404"/>
            <a:chExt cx="609600" cy="609600"/>
          </a:xfrm>
        </p:grpSpPr>
        <p:grpSp>
          <p:nvGrpSpPr>
            <p:cNvPr id="10" name="Group 2"/>
            <p:cNvGrpSpPr>
              <a:grpSpLocks/>
            </p:cNvGrpSpPr>
            <p:nvPr userDrawn="1"/>
          </p:nvGrpSpPr>
          <p:grpSpPr bwMode="auto">
            <a:xfrm>
              <a:off x="2171543" y="4876404"/>
              <a:ext cx="609600" cy="609600"/>
              <a:chOff x="816" y="1872"/>
              <a:chExt cx="384" cy="384"/>
            </a:xfrm>
          </p:grpSpPr>
          <p:sp>
            <p:nvSpPr>
              <p:cNvPr id="98" name="Oval 3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9" name="Oval 4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32001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0" name="Oval 5"/>
              <p:cNvSpPr>
                <a:spLocks noChangeArrowheads="1"/>
              </p:cNvSpPr>
              <p:nvPr/>
            </p:nvSpPr>
            <p:spPr bwMode="gray">
              <a:xfrm>
                <a:off x="841" y="1897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54118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1" name="Oval 6"/>
              <p:cNvSpPr>
                <a:spLocks noChangeArrowheads="1"/>
              </p:cNvSpPr>
              <p:nvPr/>
            </p:nvSpPr>
            <p:spPr bwMode="gray">
              <a:xfrm>
                <a:off x="866" y="192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63529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2" name="Oval 7"/>
              <p:cNvSpPr>
                <a:spLocks noChangeArrowheads="1"/>
              </p:cNvSpPr>
              <p:nvPr/>
            </p:nvSpPr>
            <p:spPr bwMode="gray">
              <a:xfrm>
                <a:off x="859" y="1914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03" name="Oval 8"/>
              <p:cNvSpPr>
                <a:spLocks noChangeArrowheads="1"/>
              </p:cNvSpPr>
              <p:nvPr/>
            </p:nvSpPr>
            <p:spPr bwMode="gray">
              <a:xfrm>
                <a:off x="864" y="1919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04" name="Oval 9"/>
              <p:cNvSpPr>
                <a:spLocks noChangeArrowheads="1"/>
              </p:cNvSpPr>
              <p:nvPr/>
            </p:nvSpPr>
            <p:spPr bwMode="gray">
              <a:xfrm>
                <a:off x="868" y="1921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05" name="Oval 10"/>
              <p:cNvSpPr>
                <a:spLocks noChangeArrowheads="1"/>
              </p:cNvSpPr>
              <p:nvPr/>
            </p:nvSpPr>
            <p:spPr bwMode="gray">
              <a:xfrm>
                <a:off x="871" y="1923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06" name="Oval 11"/>
              <p:cNvSpPr>
                <a:spLocks noChangeArrowheads="1"/>
              </p:cNvSpPr>
              <p:nvPr/>
            </p:nvSpPr>
            <p:spPr bwMode="gray">
              <a:xfrm>
                <a:off x="886" y="1931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</p:grpSp>
        <p:sp>
          <p:nvSpPr>
            <p:cNvPr id="107" name="Text Box 43"/>
            <p:cNvSpPr txBox="1">
              <a:spLocks noChangeArrowheads="1"/>
            </p:cNvSpPr>
            <p:nvPr userDrawn="1"/>
          </p:nvSpPr>
          <p:spPr bwMode="gray">
            <a:xfrm>
              <a:off x="2309655" y="4944666"/>
              <a:ext cx="354013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 dirty="0">
                  <a:solidFill>
                    <a:srgbClr val="000000"/>
                  </a:solidFill>
                </a:rPr>
                <a:t>4</a:t>
              </a:r>
            </a:p>
          </p:txBody>
        </p:sp>
      </p:grpSp>
      <p:grpSp>
        <p:nvGrpSpPr>
          <p:cNvPr id="11" name="组合 133"/>
          <p:cNvGrpSpPr/>
          <p:nvPr/>
        </p:nvGrpSpPr>
        <p:grpSpPr>
          <a:xfrm>
            <a:off x="2188569" y="3490252"/>
            <a:ext cx="609600" cy="609600"/>
            <a:chOff x="2169955" y="3958829"/>
            <a:chExt cx="609600" cy="609600"/>
          </a:xfrm>
        </p:grpSpPr>
        <p:grpSp>
          <p:nvGrpSpPr>
            <p:cNvPr id="12" name="Group 57"/>
            <p:cNvGrpSpPr>
              <a:grpSpLocks/>
            </p:cNvGrpSpPr>
            <p:nvPr userDrawn="1"/>
          </p:nvGrpSpPr>
          <p:grpSpPr bwMode="auto">
            <a:xfrm>
              <a:off x="2169955" y="3958829"/>
              <a:ext cx="609600" cy="609600"/>
              <a:chOff x="1274" y="2437"/>
              <a:chExt cx="384" cy="384"/>
            </a:xfrm>
          </p:grpSpPr>
          <p:sp>
            <p:nvSpPr>
              <p:cNvPr id="109" name="Text Box 46"/>
              <p:cNvSpPr txBox="1">
                <a:spLocks noChangeArrowheads="1"/>
              </p:cNvSpPr>
              <p:nvPr/>
            </p:nvSpPr>
            <p:spPr bwMode="gray">
              <a:xfrm>
                <a:off x="1352" y="2485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000000"/>
                    </a:solidFill>
                  </a:rPr>
                  <a:t>3</a:t>
                </a:r>
              </a:p>
            </p:txBody>
          </p:sp>
          <p:sp>
            <p:nvSpPr>
              <p:cNvPr id="110" name="Oval 47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solidFill>
                <a:schemeClr val="accent1"/>
              </a:soli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11" name="Oval 48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32001"/>
                    </a:schemeClr>
                  </a:gs>
                  <a:gs pos="100000">
                    <a:schemeClr val="accent1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2" name="Oval 49"/>
              <p:cNvSpPr>
                <a:spLocks noChangeArrowheads="1"/>
              </p:cNvSpPr>
              <p:nvPr/>
            </p:nvSpPr>
            <p:spPr bwMode="gray">
              <a:xfrm>
                <a:off x="1299" y="246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54118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3" name="Oval 50"/>
              <p:cNvSpPr>
                <a:spLocks noChangeArrowheads="1"/>
              </p:cNvSpPr>
              <p:nvPr/>
            </p:nvSpPr>
            <p:spPr bwMode="gray">
              <a:xfrm>
                <a:off x="1299" y="2463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63529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4" name="Oval 51"/>
              <p:cNvSpPr>
                <a:spLocks noChangeArrowheads="1"/>
              </p:cNvSpPr>
              <p:nvPr/>
            </p:nvSpPr>
            <p:spPr bwMode="gray">
              <a:xfrm>
                <a:off x="1317" y="2479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15" name="Oval 52"/>
              <p:cNvSpPr>
                <a:spLocks noChangeArrowheads="1"/>
              </p:cNvSpPr>
              <p:nvPr/>
            </p:nvSpPr>
            <p:spPr bwMode="gray">
              <a:xfrm>
                <a:off x="1322" y="2484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16" name="Oval 53"/>
              <p:cNvSpPr>
                <a:spLocks noChangeArrowheads="1"/>
              </p:cNvSpPr>
              <p:nvPr/>
            </p:nvSpPr>
            <p:spPr bwMode="gray">
              <a:xfrm>
                <a:off x="1326" y="2486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17" name="Oval 54"/>
              <p:cNvSpPr>
                <a:spLocks noChangeArrowheads="1"/>
              </p:cNvSpPr>
              <p:nvPr/>
            </p:nvSpPr>
            <p:spPr bwMode="gray">
              <a:xfrm>
                <a:off x="1329" y="2488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18" name="Oval 55"/>
              <p:cNvSpPr>
                <a:spLocks noChangeArrowheads="1"/>
              </p:cNvSpPr>
              <p:nvPr/>
            </p:nvSpPr>
            <p:spPr bwMode="gray">
              <a:xfrm>
                <a:off x="1344" y="2496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</p:grpSp>
        <p:sp>
          <p:nvSpPr>
            <p:cNvPr id="119" name="Text Box 56"/>
            <p:cNvSpPr txBox="1">
              <a:spLocks noChangeArrowheads="1"/>
            </p:cNvSpPr>
            <p:nvPr userDrawn="1"/>
          </p:nvSpPr>
          <p:spPr bwMode="gray">
            <a:xfrm>
              <a:off x="2295368" y="4052491"/>
              <a:ext cx="354012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</a:rPr>
                <a:t>3</a:t>
              </a:r>
            </a:p>
          </p:txBody>
        </p:sp>
      </p:grpSp>
      <p:grpSp>
        <p:nvGrpSpPr>
          <p:cNvPr id="13" name="组合 131"/>
          <p:cNvGrpSpPr/>
          <p:nvPr/>
        </p:nvGrpSpPr>
        <p:grpSpPr>
          <a:xfrm>
            <a:off x="2188569" y="1847800"/>
            <a:ext cx="609600" cy="609600"/>
            <a:chOff x="2150905" y="2223691"/>
            <a:chExt cx="609600" cy="609600"/>
          </a:xfrm>
        </p:grpSpPr>
        <p:grpSp>
          <p:nvGrpSpPr>
            <p:cNvPr id="14" name="Group 58"/>
            <p:cNvGrpSpPr>
              <a:grpSpLocks/>
            </p:cNvGrpSpPr>
            <p:nvPr userDrawn="1"/>
          </p:nvGrpSpPr>
          <p:grpSpPr bwMode="auto">
            <a:xfrm>
              <a:off x="2150905" y="2223691"/>
              <a:ext cx="609600" cy="609600"/>
              <a:chOff x="1274" y="2437"/>
              <a:chExt cx="384" cy="384"/>
            </a:xfrm>
          </p:grpSpPr>
          <p:sp>
            <p:nvSpPr>
              <p:cNvPr id="121" name="Text Box 59"/>
              <p:cNvSpPr txBox="1">
                <a:spLocks noChangeArrowheads="1"/>
              </p:cNvSpPr>
              <p:nvPr/>
            </p:nvSpPr>
            <p:spPr bwMode="gray">
              <a:xfrm>
                <a:off x="1352" y="2485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000000"/>
                    </a:solidFill>
                  </a:rPr>
                  <a:t>3</a:t>
                </a:r>
              </a:p>
            </p:txBody>
          </p:sp>
          <p:sp>
            <p:nvSpPr>
              <p:cNvPr id="122" name="Oval 60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solidFill>
                <a:schemeClr val="accent1"/>
              </a:soli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23" name="Oval 61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32001"/>
                    </a:schemeClr>
                  </a:gs>
                  <a:gs pos="100000">
                    <a:schemeClr val="accent1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4" name="Oval 62"/>
              <p:cNvSpPr>
                <a:spLocks noChangeArrowheads="1"/>
              </p:cNvSpPr>
              <p:nvPr/>
            </p:nvSpPr>
            <p:spPr bwMode="gray">
              <a:xfrm>
                <a:off x="1299" y="246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54118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5" name="Oval 63"/>
              <p:cNvSpPr>
                <a:spLocks noChangeArrowheads="1"/>
              </p:cNvSpPr>
              <p:nvPr/>
            </p:nvSpPr>
            <p:spPr bwMode="gray">
              <a:xfrm>
                <a:off x="1299" y="2463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63529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6" name="Oval 64"/>
              <p:cNvSpPr>
                <a:spLocks noChangeArrowheads="1"/>
              </p:cNvSpPr>
              <p:nvPr/>
            </p:nvSpPr>
            <p:spPr bwMode="gray">
              <a:xfrm>
                <a:off x="1317" y="2479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27" name="Oval 65"/>
              <p:cNvSpPr>
                <a:spLocks noChangeArrowheads="1"/>
              </p:cNvSpPr>
              <p:nvPr/>
            </p:nvSpPr>
            <p:spPr bwMode="gray">
              <a:xfrm>
                <a:off x="1322" y="2484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28" name="Oval 66"/>
              <p:cNvSpPr>
                <a:spLocks noChangeArrowheads="1"/>
              </p:cNvSpPr>
              <p:nvPr/>
            </p:nvSpPr>
            <p:spPr bwMode="gray">
              <a:xfrm>
                <a:off x="1326" y="2486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29" name="Oval 67"/>
              <p:cNvSpPr>
                <a:spLocks noChangeArrowheads="1"/>
              </p:cNvSpPr>
              <p:nvPr/>
            </p:nvSpPr>
            <p:spPr bwMode="gray">
              <a:xfrm>
                <a:off x="1329" y="2488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30" name="Oval 68"/>
              <p:cNvSpPr>
                <a:spLocks noChangeArrowheads="1"/>
              </p:cNvSpPr>
              <p:nvPr/>
            </p:nvSpPr>
            <p:spPr bwMode="gray">
              <a:xfrm>
                <a:off x="1344" y="2496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</p:grpSp>
        <p:sp>
          <p:nvSpPr>
            <p:cNvPr id="131" name="Text Box 69"/>
            <p:cNvSpPr txBox="1">
              <a:spLocks noChangeArrowheads="1"/>
            </p:cNvSpPr>
            <p:nvPr userDrawn="1"/>
          </p:nvSpPr>
          <p:spPr bwMode="gray">
            <a:xfrm>
              <a:off x="2276318" y="2317354"/>
              <a:ext cx="354012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</a:rPr>
                <a:t>1</a:t>
              </a:r>
            </a:p>
          </p:txBody>
        </p:sp>
      </p:grpSp>
      <p:sp>
        <p:nvSpPr>
          <p:cNvPr id="97" name="Line 24"/>
          <p:cNvSpPr>
            <a:spLocks noChangeShapeType="1"/>
          </p:cNvSpPr>
          <p:nvPr/>
        </p:nvSpPr>
        <p:spPr bwMode="auto">
          <a:xfrm>
            <a:off x="2647046" y="4919442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自定义版式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3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</a:defRPr>
            </a:lvl1pPr>
          </a:lstStyle>
          <a:p>
            <a:r>
              <a:rPr lang="zh-CN" altLang="en-US" dirty="0" smtClean="0"/>
              <a:t>第一章  系统概述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B953-A979-4BFD-B12D-B66024ADBD69}" type="datetimeFigureOut">
              <a:rPr lang="zh-CN" altLang="en-US" smtClean="0"/>
              <a:pPr/>
              <a:t>2013-8-2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3CCA-A9F2-418C-BA05-66B0F03DACF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2699643" y="1484784"/>
            <a:ext cx="4608662" cy="615553"/>
          </a:xfrm>
        </p:spPr>
        <p:txBody>
          <a:bodyPr wrap="square">
            <a:spAutoFit/>
          </a:bodyPr>
          <a:lstStyle>
            <a:lvl1pPr algn="ctr">
              <a:buNone/>
              <a:defRPr sz="3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系统背景</a:t>
            </a:r>
          </a:p>
        </p:txBody>
      </p:sp>
      <p:sp>
        <p:nvSpPr>
          <p:cNvPr id="67" name="Line 10"/>
          <p:cNvSpPr>
            <a:spLocks noChangeShapeType="1"/>
          </p:cNvSpPr>
          <p:nvPr/>
        </p:nvSpPr>
        <p:spPr bwMode="auto">
          <a:xfrm>
            <a:off x="2647046" y="2090057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" name="Line 13"/>
          <p:cNvSpPr>
            <a:spLocks noChangeShapeType="1"/>
          </p:cNvSpPr>
          <p:nvPr/>
        </p:nvSpPr>
        <p:spPr bwMode="auto">
          <a:xfrm>
            <a:off x="2647046" y="2913172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" name="Line 24"/>
          <p:cNvSpPr>
            <a:spLocks noChangeShapeType="1"/>
          </p:cNvSpPr>
          <p:nvPr/>
        </p:nvSpPr>
        <p:spPr bwMode="auto">
          <a:xfrm>
            <a:off x="2647046" y="3736287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3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2699643" y="2306010"/>
            <a:ext cx="4608662" cy="615553"/>
          </a:xfrm>
        </p:spPr>
        <p:txBody>
          <a:bodyPr wrap="square">
            <a:spAutoFit/>
          </a:bodyPr>
          <a:lstStyle>
            <a:lvl1pPr algn="ctr">
              <a:buNone/>
              <a:defRPr sz="3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系统背景</a:t>
            </a:r>
          </a:p>
        </p:txBody>
      </p:sp>
      <p:sp>
        <p:nvSpPr>
          <p:cNvPr id="84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2699643" y="3127236"/>
            <a:ext cx="4608662" cy="615553"/>
          </a:xfrm>
        </p:spPr>
        <p:txBody>
          <a:bodyPr wrap="square">
            <a:spAutoFit/>
          </a:bodyPr>
          <a:lstStyle>
            <a:lvl1pPr algn="ctr">
              <a:buNone/>
              <a:defRPr sz="3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系统背景</a:t>
            </a:r>
          </a:p>
        </p:txBody>
      </p:sp>
      <p:sp>
        <p:nvSpPr>
          <p:cNvPr id="85" name="文本占位符 7"/>
          <p:cNvSpPr>
            <a:spLocks noGrp="1"/>
          </p:cNvSpPr>
          <p:nvPr>
            <p:ph type="body" sz="quarter" idx="16" hasCustomPrompt="1"/>
          </p:nvPr>
        </p:nvSpPr>
        <p:spPr>
          <a:xfrm>
            <a:off x="2699643" y="3948462"/>
            <a:ext cx="4608662" cy="615553"/>
          </a:xfrm>
        </p:spPr>
        <p:txBody>
          <a:bodyPr wrap="square">
            <a:spAutoFit/>
          </a:bodyPr>
          <a:lstStyle>
            <a:lvl1pPr algn="ctr">
              <a:buNone/>
              <a:defRPr sz="3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系统背景</a:t>
            </a:r>
          </a:p>
        </p:txBody>
      </p:sp>
      <p:grpSp>
        <p:nvGrpSpPr>
          <p:cNvPr id="6" name="组合 132"/>
          <p:cNvGrpSpPr/>
          <p:nvPr/>
        </p:nvGrpSpPr>
        <p:grpSpPr>
          <a:xfrm>
            <a:off x="2188569" y="2308986"/>
            <a:ext cx="609600" cy="609600"/>
            <a:chOff x="2152493" y="3076179"/>
            <a:chExt cx="609600" cy="609600"/>
          </a:xfrm>
        </p:grpSpPr>
        <p:grpSp>
          <p:nvGrpSpPr>
            <p:cNvPr id="7" name="Group 12"/>
            <p:cNvGrpSpPr>
              <a:grpSpLocks/>
            </p:cNvGrpSpPr>
            <p:nvPr userDrawn="1"/>
          </p:nvGrpSpPr>
          <p:grpSpPr bwMode="auto">
            <a:xfrm>
              <a:off x="2152493" y="3076179"/>
              <a:ext cx="609600" cy="609600"/>
              <a:chOff x="816" y="1872"/>
              <a:chExt cx="384" cy="384"/>
            </a:xfrm>
          </p:grpSpPr>
          <p:sp>
            <p:nvSpPr>
              <p:cNvPr id="87" name="Oval 13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8" name="Oval 14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32001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9" name="Oval 15"/>
              <p:cNvSpPr>
                <a:spLocks noChangeArrowheads="1"/>
              </p:cNvSpPr>
              <p:nvPr/>
            </p:nvSpPr>
            <p:spPr bwMode="gray">
              <a:xfrm>
                <a:off x="841" y="1897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54118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0" name="Oval 16"/>
              <p:cNvSpPr>
                <a:spLocks noChangeArrowheads="1"/>
              </p:cNvSpPr>
              <p:nvPr/>
            </p:nvSpPr>
            <p:spPr bwMode="gray">
              <a:xfrm>
                <a:off x="866" y="192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63529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1" name="Oval 17"/>
              <p:cNvSpPr>
                <a:spLocks noChangeArrowheads="1"/>
              </p:cNvSpPr>
              <p:nvPr/>
            </p:nvSpPr>
            <p:spPr bwMode="gray">
              <a:xfrm>
                <a:off x="859" y="1914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92" name="Oval 18"/>
              <p:cNvSpPr>
                <a:spLocks noChangeArrowheads="1"/>
              </p:cNvSpPr>
              <p:nvPr/>
            </p:nvSpPr>
            <p:spPr bwMode="gray">
              <a:xfrm>
                <a:off x="864" y="1919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93" name="Oval 19"/>
              <p:cNvSpPr>
                <a:spLocks noChangeArrowheads="1"/>
              </p:cNvSpPr>
              <p:nvPr/>
            </p:nvSpPr>
            <p:spPr bwMode="gray">
              <a:xfrm>
                <a:off x="868" y="1921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94" name="Oval 20"/>
              <p:cNvSpPr>
                <a:spLocks noChangeArrowheads="1"/>
              </p:cNvSpPr>
              <p:nvPr/>
            </p:nvSpPr>
            <p:spPr bwMode="gray">
              <a:xfrm>
                <a:off x="871" y="1923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95" name="Oval 21"/>
              <p:cNvSpPr>
                <a:spLocks noChangeArrowheads="1"/>
              </p:cNvSpPr>
              <p:nvPr/>
            </p:nvSpPr>
            <p:spPr bwMode="gray">
              <a:xfrm>
                <a:off x="886" y="1931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</p:grpSp>
        <p:sp>
          <p:nvSpPr>
            <p:cNvPr id="96" name="Text Box 42"/>
            <p:cNvSpPr txBox="1">
              <a:spLocks noChangeArrowheads="1"/>
            </p:cNvSpPr>
            <p:nvPr userDrawn="1"/>
          </p:nvSpPr>
          <p:spPr bwMode="gray">
            <a:xfrm>
              <a:off x="2281080" y="3160316"/>
              <a:ext cx="354013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</a:rPr>
                <a:t>2</a:t>
              </a:r>
            </a:p>
          </p:txBody>
        </p:sp>
      </p:grpSp>
      <p:grpSp>
        <p:nvGrpSpPr>
          <p:cNvPr id="9" name="组合 134"/>
          <p:cNvGrpSpPr/>
          <p:nvPr/>
        </p:nvGrpSpPr>
        <p:grpSpPr>
          <a:xfrm>
            <a:off x="2188569" y="3951438"/>
            <a:ext cx="609600" cy="609600"/>
            <a:chOff x="2171543" y="4876404"/>
            <a:chExt cx="609600" cy="609600"/>
          </a:xfrm>
        </p:grpSpPr>
        <p:grpSp>
          <p:nvGrpSpPr>
            <p:cNvPr id="10" name="Group 2"/>
            <p:cNvGrpSpPr>
              <a:grpSpLocks/>
            </p:cNvGrpSpPr>
            <p:nvPr userDrawn="1"/>
          </p:nvGrpSpPr>
          <p:grpSpPr bwMode="auto">
            <a:xfrm>
              <a:off x="2171543" y="4876404"/>
              <a:ext cx="609600" cy="609600"/>
              <a:chOff x="816" y="1872"/>
              <a:chExt cx="384" cy="384"/>
            </a:xfrm>
          </p:grpSpPr>
          <p:sp>
            <p:nvSpPr>
              <p:cNvPr id="98" name="Oval 3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9" name="Oval 4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32001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0" name="Oval 5"/>
              <p:cNvSpPr>
                <a:spLocks noChangeArrowheads="1"/>
              </p:cNvSpPr>
              <p:nvPr/>
            </p:nvSpPr>
            <p:spPr bwMode="gray">
              <a:xfrm>
                <a:off x="841" y="1897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54118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1" name="Oval 6"/>
              <p:cNvSpPr>
                <a:spLocks noChangeArrowheads="1"/>
              </p:cNvSpPr>
              <p:nvPr/>
            </p:nvSpPr>
            <p:spPr bwMode="gray">
              <a:xfrm>
                <a:off x="866" y="192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63529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2" name="Oval 7"/>
              <p:cNvSpPr>
                <a:spLocks noChangeArrowheads="1"/>
              </p:cNvSpPr>
              <p:nvPr/>
            </p:nvSpPr>
            <p:spPr bwMode="gray">
              <a:xfrm>
                <a:off x="859" y="1914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03" name="Oval 8"/>
              <p:cNvSpPr>
                <a:spLocks noChangeArrowheads="1"/>
              </p:cNvSpPr>
              <p:nvPr/>
            </p:nvSpPr>
            <p:spPr bwMode="gray">
              <a:xfrm>
                <a:off x="864" y="1919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04" name="Oval 9"/>
              <p:cNvSpPr>
                <a:spLocks noChangeArrowheads="1"/>
              </p:cNvSpPr>
              <p:nvPr/>
            </p:nvSpPr>
            <p:spPr bwMode="gray">
              <a:xfrm>
                <a:off x="868" y="1921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05" name="Oval 10"/>
              <p:cNvSpPr>
                <a:spLocks noChangeArrowheads="1"/>
              </p:cNvSpPr>
              <p:nvPr/>
            </p:nvSpPr>
            <p:spPr bwMode="gray">
              <a:xfrm>
                <a:off x="871" y="1923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06" name="Oval 11"/>
              <p:cNvSpPr>
                <a:spLocks noChangeArrowheads="1"/>
              </p:cNvSpPr>
              <p:nvPr/>
            </p:nvSpPr>
            <p:spPr bwMode="gray">
              <a:xfrm>
                <a:off x="886" y="1931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</p:grpSp>
        <p:sp>
          <p:nvSpPr>
            <p:cNvPr id="107" name="Text Box 43"/>
            <p:cNvSpPr txBox="1">
              <a:spLocks noChangeArrowheads="1"/>
            </p:cNvSpPr>
            <p:nvPr userDrawn="1"/>
          </p:nvSpPr>
          <p:spPr bwMode="gray">
            <a:xfrm>
              <a:off x="2309655" y="4944666"/>
              <a:ext cx="354013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 dirty="0">
                  <a:solidFill>
                    <a:srgbClr val="000000"/>
                  </a:solidFill>
                </a:rPr>
                <a:t>4</a:t>
              </a:r>
            </a:p>
          </p:txBody>
        </p:sp>
      </p:grpSp>
      <p:grpSp>
        <p:nvGrpSpPr>
          <p:cNvPr id="11" name="组合 133"/>
          <p:cNvGrpSpPr/>
          <p:nvPr/>
        </p:nvGrpSpPr>
        <p:grpSpPr>
          <a:xfrm>
            <a:off x="2188569" y="3130212"/>
            <a:ext cx="609600" cy="609600"/>
            <a:chOff x="2169955" y="3958829"/>
            <a:chExt cx="609600" cy="609600"/>
          </a:xfrm>
        </p:grpSpPr>
        <p:grpSp>
          <p:nvGrpSpPr>
            <p:cNvPr id="12" name="Group 57"/>
            <p:cNvGrpSpPr>
              <a:grpSpLocks/>
            </p:cNvGrpSpPr>
            <p:nvPr userDrawn="1"/>
          </p:nvGrpSpPr>
          <p:grpSpPr bwMode="auto">
            <a:xfrm>
              <a:off x="2169955" y="3958829"/>
              <a:ext cx="609600" cy="609600"/>
              <a:chOff x="1274" y="2437"/>
              <a:chExt cx="384" cy="384"/>
            </a:xfrm>
          </p:grpSpPr>
          <p:sp>
            <p:nvSpPr>
              <p:cNvPr id="109" name="Text Box 46"/>
              <p:cNvSpPr txBox="1">
                <a:spLocks noChangeArrowheads="1"/>
              </p:cNvSpPr>
              <p:nvPr/>
            </p:nvSpPr>
            <p:spPr bwMode="gray">
              <a:xfrm>
                <a:off x="1352" y="2485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000000"/>
                    </a:solidFill>
                  </a:rPr>
                  <a:t>3</a:t>
                </a:r>
              </a:p>
            </p:txBody>
          </p:sp>
          <p:sp>
            <p:nvSpPr>
              <p:cNvPr id="110" name="Oval 47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solidFill>
                <a:schemeClr val="accent1"/>
              </a:soli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11" name="Oval 48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32001"/>
                    </a:schemeClr>
                  </a:gs>
                  <a:gs pos="100000">
                    <a:schemeClr val="accent1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2" name="Oval 49"/>
              <p:cNvSpPr>
                <a:spLocks noChangeArrowheads="1"/>
              </p:cNvSpPr>
              <p:nvPr/>
            </p:nvSpPr>
            <p:spPr bwMode="gray">
              <a:xfrm>
                <a:off x="1299" y="246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54118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3" name="Oval 50"/>
              <p:cNvSpPr>
                <a:spLocks noChangeArrowheads="1"/>
              </p:cNvSpPr>
              <p:nvPr/>
            </p:nvSpPr>
            <p:spPr bwMode="gray">
              <a:xfrm>
                <a:off x="1299" y="2463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63529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4" name="Oval 51"/>
              <p:cNvSpPr>
                <a:spLocks noChangeArrowheads="1"/>
              </p:cNvSpPr>
              <p:nvPr/>
            </p:nvSpPr>
            <p:spPr bwMode="gray">
              <a:xfrm>
                <a:off x="1317" y="2479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15" name="Oval 52"/>
              <p:cNvSpPr>
                <a:spLocks noChangeArrowheads="1"/>
              </p:cNvSpPr>
              <p:nvPr/>
            </p:nvSpPr>
            <p:spPr bwMode="gray">
              <a:xfrm>
                <a:off x="1322" y="2484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16" name="Oval 53"/>
              <p:cNvSpPr>
                <a:spLocks noChangeArrowheads="1"/>
              </p:cNvSpPr>
              <p:nvPr/>
            </p:nvSpPr>
            <p:spPr bwMode="gray">
              <a:xfrm>
                <a:off x="1326" y="2486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17" name="Oval 54"/>
              <p:cNvSpPr>
                <a:spLocks noChangeArrowheads="1"/>
              </p:cNvSpPr>
              <p:nvPr/>
            </p:nvSpPr>
            <p:spPr bwMode="gray">
              <a:xfrm>
                <a:off x="1329" y="2488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18" name="Oval 55"/>
              <p:cNvSpPr>
                <a:spLocks noChangeArrowheads="1"/>
              </p:cNvSpPr>
              <p:nvPr/>
            </p:nvSpPr>
            <p:spPr bwMode="gray">
              <a:xfrm>
                <a:off x="1344" y="2496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</p:grpSp>
        <p:sp>
          <p:nvSpPr>
            <p:cNvPr id="119" name="Text Box 56"/>
            <p:cNvSpPr txBox="1">
              <a:spLocks noChangeArrowheads="1"/>
            </p:cNvSpPr>
            <p:nvPr userDrawn="1"/>
          </p:nvSpPr>
          <p:spPr bwMode="gray">
            <a:xfrm>
              <a:off x="2295368" y="4052491"/>
              <a:ext cx="354012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</a:rPr>
                <a:t>3</a:t>
              </a:r>
            </a:p>
          </p:txBody>
        </p:sp>
      </p:grpSp>
      <p:grpSp>
        <p:nvGrpSpPr>
          <p:cNvPr id="13" name="组合 131"/>
          <p:cNvGrpSpPr/>
          <p:nvPr/>
        </p:nvGrpSpPr>
        <p:grpSpPr>
          <a:xfrm>
            <a:off x="2188569" y="1487760"/>
            <a:ext cx="609600" cy="609600"/>
            <a:chOff x="2150905" y="2223691"/>
            <a:chExt cx="609600" cy="609600"/>
          </a:xfrm>
        </p:grpSpPr>
        <p:grpSp>
          <p:nvGrpSpPr>
            <p:cNvPr id="14" name="Group 58"/>
            <p:cNvGrpSpPr>
              <a:grpSpLocks/>
            </p:cNvGrpSpPr>
            <p:nvPr userDrawn="1"/>
          </p:nvGrpSpPr>
          <p:grpSpPr bwMode="auto">
            <a:xfrm>
              <a:off x="2150905" y="2223691"/>
              <a:ext cx="609600" cy="609600"/>
              <a:chOff x="1274" y="2437"/>
              <a:chExt cx="384" cy="384"/>
            </a:xfrm>
          </p:grpSpPr>
          <p:sp>
            <p:nvSpPr>
              <p:cNvPr id="121" name="Text Box 59"/>
              <p:cNvSpPr txBox="1">
                <a:spLocks noChangeArrowheads="1"/>
              </p:cNvSpPr>
              <p:nvPr/>
            </p:nvSpPr>
            <p:spPr bwMode="gray">
              <a:xfrm>
                <a:off x="1352" y="2485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000000"/>
                    </a:solidFill>
                  </a:rPr>
                  <a:t>3</a:t>
                </a:r>
              </a:p>
            </p:txBody>
          </p:sp>
          <p:sp>
            <p:nvSpPr>
              <p:cNvPr id="122" name="Oval 60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solidFill>
                <a:schemeClr val="accent1"/>
              </a:soli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23" name="Oval 61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32001"/>
                    </a:schemeClr>
                  </a:gs>
                  <a:gs pos="100000">
                    <a:schemeClr val="accent1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4" name="Oval 62"/>
              <p:cNvSpPr>
                <a:spLocks noChangeArrowheads="1"/>
              </p:cNvSpPr>
              <p:nvPr/>
            </p:nvSpPr>
            <p:spPr bwMode="gray">
              <a:xfrm>
                <a:off x="1299" y="246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54118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5" name="Oval 63"/>
              <p:cNvSpPr>
                <a:spLocks noChangeArrowheads="1"/>
              </p:cNvSpPr>
              <p:nvPr/>
            </p:nvSpPr>
            <p:spPr bwMode="gray">
              <a:xfrm>
                <a:off x="1299" y="2463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63529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6" name="Oval 64"/>
              <p:cNvSpPr>
                <a:spLocks noChangeArrowheads="1"/>
              </p:cNvSpPr>
              <p:nvPr/>
            </p:nvSpPr>
            <p:spPr bwMode="gray">
              <a:xfrm>
                <a:off x="1317" y="2479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27" name="Oval 65"/>
              <p:cNvSpPr>
                <a:spLocks noChangeArrowheads="1"/>
              </p:cNvSpPr>
              <p:nvPr/>
            </p:nvSpPr>
            <p:spPr bwMode="gray">
              <a:xfrm>
                <a:off x="1322" y="2484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28" name="Oval 66"/>
              <p:cNvSpPr>
                <a:spLocks noChangeArrowheads="1"/>
              </p:cNvSpPr>
              <p:nvPr/>
            </p:nvSpPr>
            <p:spPr bwMode="gray">
              <a:xfrm>
                <a:off x="1326" y="2486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29" name="Oval 67"/>
              <p:cNvSpPr>
                <a:spLocks noChangeArrowheads="1"/>
              </p:cNvSpPr>
              <p:nvPr/>
            </p:nvSpPr>
            <p:spPr bwMode="gray">
              <a:xfrm>
                <a:off x="1329" y="2488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30" name="Oval 68"/>
              <p:cNvSpPr>
                <a:spLocks noChangeArrowheads="1"/>
              </p:cNvSpPr>
              <p:nvPr/>
            </p:nvSpPr>
            <p:spPr bwMode="gray">
              <a:xfrm>
                <a:off x="1344" y="2496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</p:grpSp>
        <p:sp>
          <p:nvSpPr>
            <p:cNvPr id="131" name="Text Box 69"/>
            <p:cNvSpPr txBox="1">
              <a:spLocks noChangeArrowheads="1"/>
            </p:cNvSpPr>
            <p:nvPr userDrawn="1"/>
          </p:nvSpPr>
          <p:spPr bwMode="gray">
            <a:xfrm>
              <a:off x="2276318" y="2317354"/>
              <a:ext cx="354012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</a:rPr>
                <a:t>1</a:t>
              </a:r>
            </a:p>
          </p:txBody>
        </p:sp>
      </p:grpSp>
      <p:sp>
        <p:nvSpPr>
          <p:cNvPr id="97" name="Line 24"/>
          <p:cNvSpPr>
            <a:spLocks noChangeShapeType="1"/>
          </p:cNvSpPr>
          <p:nvPr/>
        </p:nvSpPr>
        <p:spPr bwMode="auto">
          <a:xfrm>
            <a:off x="2647046" y="4559402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" name="文本占位符 7"/>
          <p:cNvSpPr>
            <a:spLocks noGrp="1"/>
          </p:cNvSpPr>
          <p:nvPr>
            <p:ph type="body" sz="quarter" idx="17" hasCustomPrompt="1"/>
          </p:nvPr>
        </p:nvSpPr>
        <p:spPr>
          <a:xfrm>
            <a:off x="2699643" y="4769688"/>
            <a:ext cx="4608662" cy="615553"/>
          </a:xfrm>
        </p:spPr>
        <p:txBody>
          <a:bodyPr wrap="square">
            <a:spAutoFit/>
          </a:bodyPr>
          <a:lstStyle>
            <a:lvl1pPr algn="ctr">
              <a:buNone/>
              <a:defRPr sz="3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系统背景</a:t>
            </a:r>
          </a:p>
        </p:txBody>
      </p:sp>
      <p:sp>
        <p:nvSpPr>
          <p:cNvPr id="81" name="Line 24"/>
          <p:cNvSpPr>
            <a:spLocks noChangeShapeType="1"/>
          </p:cNvSpPr>
          <p:nvPr/>
        </p:nvSpPr>
        <p:spPr bwMode="auto">
          <a:xfrm>
            <a:off x="2647046" y="5382517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" name="组合 133"/>
          <p:cNvGrpSpPr/>
          <p:nvPr/>
        </p:nvGrpSpPr>
        <p:grpSpPr>
          <a:xfrm>
            <a:off x="2188569" y="4772664"/>
            <a:ext cx="609600" cy="609600"/>
            <a:chOff x="2169955" y="3958829"/>
            <a:chExt cx="609600" cy="609600"/>
          </a:xfrm>
        </p:grpSpPr>
        <p:grpSp>
          <p:nvGrpSpPr>
            <p:cNvPr id="16" name="Group 57"/>
            <p:cNvGrpSpPr>
              <a:grpSpLocks/>
            </p:cNvGrpSpPr>
            <p:nvPr userDrawn="1"/>
          </p:nvGrpSpPr>
          <p:grpSpPr bwMode="auto">
            <a:xfrm>
              <a:off x="2169955" y="3958829"/>
              <a:ext cx="609600" cy="609600"/>
              <a:chOff x="1274" y="2437"/>
              <a:chExt cx="384" cy="384"/>
            </a:xfrm>
          </p:grpSpPr>
          <p:sp>
            <p:nvSpPr>
              <p:cNvPr id="146" name="Text Box 46"/>
              <p:cNvSpPr txBox="1">
                <a:spLocks noChangeArrowheads="1"/>
              </p:cNvSpPr>
              <p:nvPr/>
            </p:nvSpPr>
            <p:spPr bwMode="gray">
              <a:xfrm>
                <a:off x="1352" y="2485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000000"/>
                    </a:solidFill>
                  </a:rPr>
                  <a:t>3</a:t>
                </a:r>
              </a:p>
            </p:txBody>
          </p:sp>
          <p:sp>
            <p:nvSpPr>
              <p:cNvPr id="147" name="Oval 47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solidFill>
                <a:schemeClr val="accent1"/>
              </a:soli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48" name="Oval 48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32001"/>
                    </a:schemeClr>
                  </a:gs>
                  <a:gs pos="100000">
                    <a:schemeClr val="accent1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9" name="Oval 49"/>
              <p:cNvSpPr>
                <a:spLocks noChangeArrowheads="1"/>
              </p:cNvSpPr>
              <p:nvPr/>
            </p:nvSpPr>
            <p:spPr bwMode="gray">
              <a:xfrm>
                <a:off x="1299" y="246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54118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0" name="Oval 50"/>
              <p:cNvSpPr>
                <a:spLocks noChangeArrowheads="1"/>
              </p:cNvSpPr>
              <p:nvPr/>
            </p:nvSpPr>
            <p:spPr bwMode="gray">
              <a:xfrm>
                <a:off x="1299" y="2463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63529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1" name="Oval 51"/>
              <p:cNvSpPr>
                <a:spLocks noChangeArrowheads="1"/>
              </p:cNvSpPr>
              <p:nvPr/>
            </p:nvSpPr>
            <p:spPr bwMode="gray">
              <a:xfrm>
                <a:off x="1317" y="2479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52" name="Oval 52"/>
              <p:cNvSpPr>
                <a:spLocks noChangeArrowheads="1"/>
              </p:cNvSpPr>
              <p:nvPr/>
            </p:nvSpPr>
            <p:spPr bwMode="gray">
              <a:xfrm>
                <a:off x="1322" y="2484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53" name="Oval 53"/>
              <p:cNvSpPr>
                <a:spLocks noChangeArrowheads="1"/>
              </p:cNvSpPr>
              <p:nvPr/>
            </p:nvSpPr>
            <p:spPr bwMode="gray">
              <a:xfrm>
                <a:off x="1326" y="2486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54" name="Oval 54"/>
              <p:cNvSpPr>
                <a:spLocks noChangeArrowheads="1"/>
              </p:cNvSpPr>
              <p:nvPr/>
            </p:nvSpPr>
            <p:spPr bwMode="gray">
              <a:xfrm>
                <a:off x="1329" y="2488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55" name="Oval 55"/>
              <p:cNvSpPr>
                <a:spLocks noChangeArrowheads="1"/>
              </p:cNvSpPr>
              <p:nvPr/>
            </p:nvSpPr>
            <p:spPr bwMode="gray">
              <a:xfrm>
                <a:off x="1344" y="2496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</p:grpSp>
        <p:sp>
          <p:nvSpPr>
            <p:cNvPr id="145" name="Text Box 56"/>
            <p:cNvSpPr txBox="1">
              <a:spLocks noChangeArrowheads="1"/>
            </p:cNvSpPr>
            <p:nvPr userDrawn="1"/>
          </p:nvSpPr>
          <p:spPr bwMode="gray">
            <a:xfrm>
              <a:off x="2289471" y="4052491"/>
              <a:ext cx="365806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 dirty="0" smtClean="0">
                  <a:solidFill>
                    <a:srgbClr val="000000"/>
                  </a:solidFill>
                </a:rPr>
                <a:t>5</a:t>
              </a:r>
              <a:endParaRPr lang="en-US" altLang="zh-CN" sz="2400" b="1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自定义版式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3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</a:defRPr>
            </a:lvl1pPr>
          </a:lstStyle>
          <a:p>
            <a:r>
              <a:rPr lang="zh-CN" altLang="en-US" dirty="0" smtClean="0"/>
              <a:t>第一章  系统概述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B953-A979-4BFD-B12D-B66024ADBD69}" type="datetimeFigureOut">
              <a:rPr lang="zh-CN" altLang="en-US" smtClean="0"/>
              <a:pPr/>
              <a:t>2013-8-2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3CCA-A9F2-418C-BA05-66B0F03DACF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2699643" y="1196752"/>
            <a:ext cx="4608662" cy="615553"/>
          </a:xfrm>
        </p:spPr>
        <p:txBody>
          <a:bodyPr wrap="square">
            <a:spAutoFit/>
          </a:bodyPr>
          <a:lstStyle>
            <a:lvl1pPr algn="ctr">
              <a:buNone/>
              <a:defRPr sz="3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系统背景</a:t>
            </a:r>
          </a:p>
        </p:txBody>
      </p:sp>
      <p:sp>
        <p:nvSpPr>
          <p:cNvPr id="67" name="Line 10"/>
          <p:cNvSpPr>
            <a:spLocks noChangeShapeType="1"/>
          </p:cNvSpPr>
          <p:nvPr/>
        </p:nvSpPr>
        <p:spPr bwMode="auto">
          <a:xfrm>
            <a:off x="2647046" y="1802025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" name="Line 13"/>
          <p:cNvSpPr>
            <a:spLocks noChangeShapeType="1"/>
          </p:cNvSpPr>
          <p:nvPr/>
        </p:nvSpPr>
        <p:spPr bwMode="auto">
          <a:xfrm>
            <a:off x="2647046" y="2625140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" name="Line 24"/>
          <p:cNvSpPr>
            <a:spLocks noChangeShapeType="1"/>
          </p:cNvSpPr>
          <p:nvPr/>
        </p:nvSpPr>
        <p:spPr bwMode="auto">
          <a:xfrm>
            <a:off x="2647046" y="3448255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3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2699643" y="2017978"/>
            <a:ext cx="4608662" cy="615553"/>
          </a:xfrm>
        </p:spPr>
        <p:txBody>
          <a:bodyPr wrap="square">
            <a:spAutoFit/>
          </a:bodyPr>
          <a:lstStyle>
            <a:lvl1pPr algn="ctr">
              <a:buNone/>
              <a:defRPr sz="3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系统背景</a:t>
            </a:r>
          </a:p>
        </p:txBody>
      </p:sp>
      <p:sp>
        <p:nvSpPr>
          <p:cNvPr id="84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2699643" y="2839204"/>
            <a:ext cx="4608662" cy="615553"/>
          </a:xfrm>
        </p:spPr>
        <p:txBody>
          <a:bodyPr wrap="square">
            <a:spAutoFit/>
          </a:bodyPr>
          <a:lstStyle>
            <a:lvl1pPr algn="ctr">
              <a:buNone/>
              <a:defRPr sz="3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系统背景</a:t>
            </a:r>
          </a:p>
        </p:txBody>
      </p:sp>
      <p:sp>
        <p:nvSpPr>
          <p:cNvPr id="85" name="文本占位符 7"/>
          <p:cNvSpPr>
            <a:spLocks noGrp="1"/>
          </p:cNvSpPr>
          <p:nvPr>
            <p:ph type="body" sz="quarter" idx="16" hasCustomPrompt="1"/>
          </p:nvPr>
        </p:nvSpPr>
        <p:spPr>
          <a:xfrm>
            <a:off x="2699643" y="3660430"/>
            <a:ext cx="4608662" cy="615553"/>
          </a:xfrm>
        </p:spPr>
        <p:txBody>
          <a:bodyPr wrap="square">
            <a:spAutoFit/>
          </a:bodyPr>
          <a:lstStyle>
            <a:lvl1pPr algn="ctr">
              <a:buNone/>
              <a:defRPr sz="3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系统背景</a:t>
            </a:r>
          </a:p>
        </p:txBody>
      </p:sp>
      <p:grpSp>
        <p:nvGrpSpPr>
          <p:cNvPr id="6" name="组合 132"/>
          <p:cNvGrpSpPr/>
          <p:nvPr/>
        </p:nvGrpSpPr>
        <p:grpSpPr>
          <a:xfrm>
            <a:off x="2188569" y="2020954"/>
            <a:ext cx="609600" cy="609600"/>
            <a:chOff x="2152493" y="3076179"/>
            <a:chExt cx="609600" cy="609600"/>
          </a:xfrm>
        </p:grpSpPr>
        <p:grpSp>
          <p:nvGrpSpPr>
            <p:cNvPr id="7" name="Group 12"/>
            <p:cNvGrpSpPr>
              <a:grpSpLocks/>
            </p:cNvGrpSpPr>
            <p:nvPr userDrawn="1"/>
          </p:nvGrpSpPr>
          <p:grpSpPr bwMode="auto">
            <a:xfrm>
              <a:off x="2152493" y="3076179"/>
              <a:ext cx="609600" cy="609600"/>
              <a:chOff x="816" y="1872"/>
              <a:chExt cx="384" cy="384"/>
            </a:xfrm>
          </p:grpSpPr>
          <p:sp>
            <p:nvSpPr>
              <p:cNvPr id="87" name="Oval 13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8" name="Oval 14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32001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9" name="Oval 15"/>
              <p:cNvSpPr>
                <a:spLocks noChangeArrowheads="1"/>
              </p:cNvSpPr>
              <p:nvPr/>
            </p:nvSpPr>
            <p:spPr bwMode="gray">
              <a:xfrm>
                <a:off x="841" y="1897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54118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0" name="Oval 16"/>
              <p:cNvSpPr>
                <a:spLocks noChangeArrowheads="1"/>
              </p:cNvSpPr>
              <p:nvPr/>
            </p:nvSpPr>
            <p:spPr bwMode="gray">
              <a:xfrm>
                <a:off x="866" y="192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63529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1" name="Oval 17"/>
              <p:cNvSpPr>
                <a:spLocks noChangeArrowheads="1"/>
              </p:cNvSpPr>
              <p:nvPr/>
            </p:nvSpPr>
            <p:spPr bwMode="gray">
              <a:xfrm>
                <a:off x="859" y="1914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92" name="Oval 18"/>
              <p:cNvSpPr>
                <a:spLocks noChangeArrowheads="1"/>
              </p:cNvSpPr>
              <p:nvPr/>
            </p:nvSpPr>
            <p:spPr bwMode="gray">
              <a:xfrm>
                <a:off x="864" y="1919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93" name="Oval 19"/>
              <p:cNvSpPr>
                <a:spLocks noChangeArrowheads="1"/>
              </p:cNvSpPr>
              <p:nvPr/>
            </p:nvSpPr>
            <p:spPr bwMode="gray">
              <a:xfrm>
                <a:off x="868" y="1921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94" name="Oval 20"/>
              <p:cNvSpPr>
                <a:spLocks noChangeArrowheads="1"/>
              </p:cNvSpPr>
              <p:nvPr/>
            </p:nvSpPr>
            <p:spPr bwMode="gray">
              <a:xfrm>
                <a:off x="871" y="1923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95" name="Oval 21"/>
              <p:cNvSpPr>
                <a:spLocks noChangeArrowheads="1"/>
              </p:cNvSpPr>
              <p:nvPr/>
            </p:nvSpPr>
            <p:spPr bwMode="gray">
              <a:xfrm>
                <a:off x="886" y="1931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</p:grpSp>
        <p:sp>
          <p:nvSpPr>
            <p:cNvPr id="96" name="Text Box 42"/>
            <p:cNvSpPr txBox="1">
              <a:spLocks noChangeArrowheads="1"/>
            </p:cNvSpPr>
            <p:nvPr userDrawn="1"/>
          </p:nvSpPr>
          <p:spPr bwMode="gray">
            <a:xfrm>
              <a:off x="2281080" y="3160316"/>
              <a:ext cx="354013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</a:rPr>
                <a:t>2</a:t>
              </a:r>
            </a:p>
          </p:txBody>
        </p:sp>
      </p:grpSp>
      <p:grpSp>
        <p:nvGrpSpPr>
          <p:cNvPr id="9" name="组合 134"/>
          <p:cNvGrpSpPr/>
          <p:nvPr/>
        </p:nvGrpSpPr>
        <p:grpSpPr>
          <a:xfrm>
            <a:off x="2188569" y="3663406"/>
            <a:ext cx="609600" cy="609600"/>
            <a:chOff x="2171543" y="4876404"/>
            <a:chExt cx="609600" cy="609600"/>
          </a:xfrm>
        </p:grpSpPr>
        <p:grpSp>
          <p:nvGrpSpPr>
            <p:cNvPr id="10" name="Group 2"/>
            <p:cNvGrpSpPr>
              <a:grpSpLocks/>
            </p:cNvGrpSpPr>
            <p:nvPr userDrawn="1"/>
          </p:nvGrpSpPr>
          <p:grpSpPr bwMode="auto">
            <a:xfrm>
              <a:off x="2171543" y="4876404"/>
              <a:ext cx="609600" cy="609600"/>
              <a:chOff x="816" y="1872"/>
              <a:chExt cx="384" cy="384"/>
            </a:xfrm>
          </p:grpSpPr>
          <p:sp>
            <p:nvSpPr>
              <p:cNvPr id="98" name="Oval 3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9" name="Oval 4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32001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0" name="Oval 5"/>
              <p:cNvSpPr>
                <a:spLocks noChangeArrowheads="1"/>
              </p:cNvSpPr>
              <p:nvPr/>
            </p:nvSpPr>
            <p:spPr bwMode="gray">
              <a:xfrm>
                <a:off x="841" y="1897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54118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1" name="Oval 6"/>
              <p:cNvSpPr>
                <a:spLocks noChangeArrowheads="1"/>
              </p:cNvSpPr>
              <p:nvPr/>
            </p:nvSpPr>
            <p:spPr bwMode="gray">
              <a:xfrm>
                <a:off x="866" y="192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63529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2" name="Oval 7"/>
              <p:cNvSpPr>
                <a:spLocks noChangeArrowheads="1"/>
              </p:cNvSpPr>
              <p:nvPr/>
            </p:nvSpPr>
            <p:spPr bwMode="gray">
              <a:xfrm>
                <a:off x="859" y="1914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03" name="Oval 8"/>
              <p:cNvSpPr>
                <a:spLocks noChangeArrowheads="1"/>
              </p:cNvSpPr>
              <p:nvPr/>
            </p:nvSpPr>
            <p:spPr bwMode="gray">
              <a:xfrm>
                <a:off x="864" y="1919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04" name="Oval 9"/>
              <p:cNvSpPr>
                <a:spLocks noChangeArrowheads="1"/>
              </p:cNvSpPr>
              <p:nvPr/>
            </p:nvSpPr>
            <p:spPr bwMode="gray">
              <a:xfrm>
                <a:off x="868" y="1921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05" name="Oval 10"/>
              <p:cNvSpPr>
                <a:spLocks noChangeArrowheads="1"/>
              </p:cNvSpPr>
              <p:nvPr/>
            </p:nvSpPr>
            <p:spPr bwMode="gray">
              <a:xfrm>
                <a:off x="871" y="1923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06" name="Oval 11"/>
              <p:cNvSpPr>
                <a:spLocks noChangeArrowheads="1"/>
              </p:cNvSpPr>
              <p:nvPr/>
            </p:nvSpPr>
            <p:spPr bwMode="gray">
              <a:xfrm>
                <a:off x="886" y="1931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</p:grpSp>
        <p:sp>
          <p:nvSpPr>
            <p:cNvPr id="107" name="Text Box 43"/>
            <p:cNvSpPr txBox="1">
              <a:spLocks noChangeArrowheads="1"/>
            </p:cNvSpPr>
            <p:nvPr userDrawn="1"/>
          </p:nvSpPr>
          <p:spPr bwMode="gray">
            <a:xfrm>
              <a:off x="2309655" y="4944666"/>
              <a:ext cx="354013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 dirty="0">
                  <a:solidFill>
                    <a:srgbClr val="000000"/>
                  </a:solidFill>
                </a:rPr>
                <a:t>4</a:t>
              </a:r>
            </a:p>
          </p:txBody>
        </p:sp>
      </p:grpSp>
      <p:grpSp>
        <p:nvGrpSpPr>
          <p:cNvPr id="11" name="组合 133"/>
          <p:cNvGrpSpPr/>
          <p:nvPr/>
        </p:nvGrpSpPr>
        <p:grpSpPr>
          <a:xfrm>
            <a:off x="2188569" y="2842180"/>
            <a:ext cx="609600" cy="609600"/>
            <a:chOff x="2169955" y="3958829"/>
            <a:chExt cx="609600" cy="609600"/>
          </a:xfrm>
        </p:grpSpPr>
        <p:grpSp>
          <p:nvGrpSpPr>
            <p:cNvPr id="12" name="Group 57"/>
            <p:cNvGrpSpPr>
              <a:grpSpLocks/>
            </p:cNvGrpSpPr>
            <p:nvPr userDrawn="1"/>
          </p:nvGrpSpPr>
          <p:grpSpPr bwMode="auto">
            <a:xfrm>
              <a:off x="2169955" y="3958829"/>
              <a:ext cx="609600" cy="609600"/>
              <a:chOff x="1274" y="2437"/>
              <a:chExt cx="384" cy="384"/>
            </a:xfrm>
          </p:grpSpPr>
          <p:sp>
            <p:nvSpPr>
              <p:cNvPr id="109" name="Text Box 46"/>
              <p:cNvSpPr txBox="1">
                <a:spLocks noChangeArrowheads="1"/>
              </p:cNvSpPr>
              <p:nvPr/>
            </p:nvSpPr>
            <p:spPr bwMode="gray">
              <a:xfrm>
                <a:off x="1352" y="2485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000000"/>
                    </a:solidFill>
                  </a:rPr>
                  <a:t>3</a:t>
                </a:r>
              </a:p>
            </p:txBody>
          </p:sp>
          <p:sp>
            <p:nvSpPr>
              <p:cNvPr id="110" name="Oval 47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solidFill>
                <a:schemeClr val="accent1"/>
              </a:soli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11" name="Oval 48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32001"/>
                    </a:schemeClr>
                  </a:gs>
                  <a:gs pos="100000">
                    <a:schemeClr val="accent1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2" name="Oval 49"/>
              <p:cNvSpPr>
                <a:spLocks noChangeArrowheads="1"/>
              </p:cNvSpPr>
              <p:nvPr/>
            </p:nvSpPr>
            <p:spPr bwMode="gray">
              <a:xfrm>
                <a:off x="1299" y="246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54118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3" name="Oval 50"/>
              <p:cNvSpPr>
                <a:spLocks noChangeArrowheads="1"/>
              </p:cNvSpPr>
              <p:nvPr/>
            </p:nvSpPr>
            <p:spPr bwMode="gray">
              <a:xfrm>
                <a:off x="1299" y="2463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63529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4" name="Oval 51"/>
              <p:cNvSpPr>
                <a:spLocks noChangeArrowheads="1"/>
              </p:cNvSpPr>
              <p:nvPr/>
            </p:nvSpPr>
            <p:spPr bwMode="gray">
              <a:xfrm>
                <a:off x="1317" y="2479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15" name="Oval 52"/>
              <p:cNvSpPr>
                <a:spLocks noChangeArrowheads="1"/>
              </p:cNvSpPr>
              <p:nvPr/>
            </p:nvSpPr>
            <p:spPr bwMode="gray">
              <a:xfrm>
                <a:off x="1322" y="2484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16" name="Oval 53"/>
              <p:cNvSpPr>
                <a:spLocks noChangeArrowheads="1"/>
              </p:cNvSpPr>
              <p:nvPr/>
            </p:nvSpPr>
            <p:spPr bwMode="gray">
              <a:xfrm>
                <a:off x="1326" y="2486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17" name="Oval 54"/>
              <p:cNvSpPr>
                <a:spLocks noChangeArrowheads="1"/>
              </p:cNvSpPr>
              <p:nvPr/>
            </p:nvSpPr>
            <p:spPr bwMode="gray">
              <a:xfrm>
                <a:off x="1329" y="2488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18" name="Oval 55"/>
              <p:cNvSpPr>
                <a:spLocks noChangeArrowheads="1"/>
              </p:cNvSpPr>
              <p:nvPr/>
            </p:nvSpPr>
            <p:spPr bwMode="gray">
              <a:xfrm>
                <a:off x="1344" y="2496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</p:grpSp>
        <p:sp>
          <p:nvSpPr>
            <p:cNvPr id="119" name="Text Box 56"/>
            <p:cNvSpPr txBox="1">
              <a:spLocks noChangeArrowheads="1"/>
            </p:cNvSpPr>
            <p:nvPr userDrawn="1"/>
          </p:nvSpPr>
          <p:spPr bwMode="gray">
            <a:xfrm>
              <a:off x="2295368" y="4052491"/>
              <a:ext cx="354012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</a:rPr>
                <a:t>3</a:t>
              </a:r>
            </a:p>
          </p:txBody>
        </p:sp>
      </p:grpSp>
      <p:grpSp>
        <p:nvGrpSpPr>
          <p:cNvPr id="13" name="组合 131"/>
          <p:cNvGrpSpPr/>
          <p:nvPr/>
        </p:nvGrpSpPr>
        <p:grpSpPr>
          <a:xfrm>
            <a:off x="2188569" y="1199728"/>
            <a:ext cx="609600" cy="609600"/>
            <a:chOff x="2150905" y="2223691"/>
            <a:chExt cx="609600" cy="609600"/>
          </a:xfrm>
        </p:grpSpPr>
        <p:grpSp>
          <p:nvGrpSpPr>
            <p:cNvPr id="14" name="Group 58"/>
            <p:cNvGrpSpPr>
              <a:grpSpLocks/>
            </p:cNvGrpSpPr>
            <p:nvPr userDrawn="1"/>
          </p:nvGrpSpPr>
          <p:grpSpPr bwMode="auto">
            <a:xfrm>
              <a:off x="2150905" y="2223691"/>
              <a:ext cx="609600" cy="609600"/>
              <a:chOff x="1274" y="2437"/>
              <a:chExt cx="384" cy="384"/>
            </a:xfrm>
          </p:grpSpPr>
          <p:sp>
            <p:nvSpPr>
              <p:cNvPr id="121" name="Text Box 59"/>
              <p:cNvSpPr txBox="1">
                <a:spLocks noChangeArrowheads="1"/>
              </p:cNvSpPr>
              <p:nvPr/>
            </p:nvSpPr>
            <p:spPr bwMode="gray">
              <a:xfrm>
                <a:off x="1352" y="2485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000000"/>
                    </a:solidFill>
                  </a:rPr>
                  <a:t>3</a:t>
                </a:r>
              </a:p>
            </p:txBody>
          </p:sp>
          <p:sp>
            <p:nvSpPr>
              <p:cNvPr id="122" name="Oval 60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solidFill>
                <a:schemeClr val="accent1"/>
              </a:soli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23" name="Oval 61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32001"/>
                    </a:schemeClr>
                  </a:gs>
                  <a:gs pos="100000">
                    <a:schemeClr val="accent1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4" name="Oval 62"/>
              <p:cNvSpPr>
                <a:spLocks noChangeArrowheads="1"/>
              </p:cNvSpPr>
              <p:nvPr/>
            </p:nvSpPr>
            <p:spPr bwMode="gray">
              <a:xfrm>
                <a:off x="1299" y="246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54118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5" name="Oval 63"/>
              <p:cNvSpPr>
                <a:spLocks noChangeArrowheads="1"/>
              </p:cNvSpPr>
              <p:nvPr/>
            </p:nvSpPr>
            <p:spPr bwMode="gray">
              <a:xfrm>
                <a:off x="1299" y="2463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63529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6" name="Oval 64"/>
              <p:cNvSpPr>
                <a:spLocks noChangeArrowheads="1"/>
              </p:cNvSpPr>
              <p:nvPr/>
            </p:nvSpPr>
            <p:spPr bwMode="gray">
              <a:xfrm>
                <a:off x="1317" y="2479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27" name="Oval 65"/>
              <p:cNvSpPr>
                <a:spLocks noChangeArrowheads="1"/>
              </p:cNvSpPr>
              <p:nvPr/>
            </p:nvSpPr>
            <p:spPr bwMode="gray">
              <a:xfrm>
                <a:off x="1322" y="2484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28" name="Oval 66"/>
              <p:cNvSpPr>
                <a:spLocks noChangeArrowheads="1"/>
              </p:cNvSpPr>
              <p:nvPr/>
            </p:nvSpPr>
            <p:spPr bwMode="gray">
              <a:xfrm>
                <a:off x="1326" y="2486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29" name="Oval 67"/>
              <p:cNvSpPr>
                <a:spLocks noChangeArrowheads="1"/>
              </p:cNvSpPr>
              <p:nvPr/>
            </p:nvSpPr>
            <p:spPr bwMode="gray">
              <a:xfrm>
                <a:off x="1329" y="2488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30" name="Oval 68"/>
              <p:cNvSpPr>
                <a:spLocks noChangeArrowheads="1"/>
              </p:cNvSpPr>
              <p:nvPr/>
            </p:nvSpPr>
            <p:spPr bwMode="gray">
              <a:xfrm>
                <a:off x="1344" y="2496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</p:grpSp>
        <p:sp>
          <p:nvSpPr>
            <p:cNvPr id="131" name="Text Box 69"/>
            <p:cNvSpPr txBox="1">
              <a:spLocks noChangeArrowheads="1"/>
            </p:cNvSpPr>
            <p:nvPr userDrawn="1"/>
          </p:nvSpPr>
          <p:spPr bwMode="gray">
            <a:xfrm>
              <a:off x="2276318" y="2317354"/>
              <a:ext cx="354012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</a:rPr>
                <a:t>1</a:t>
              </a:r>
            </a:p>
          </p:txBody>
        </p:sp>
      </p:grpSp>
      <p:sp>
        <p:nvSpPr>
          <p:cNvPr id="97" name="Line 24"/>
          <p:cNvSpPr>
            <a:spLocks noChangeShapeType="1"/>
          </p:cNvSpPr>
          <p:nvPr/>
        </p:nvSpPr>
        <p:spPr bwMode="auto">
          <a:xfrm>
            <a:off x="2647046" y="4271370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" name="文本占位符 7"/>
          <p:cNvSpPr>
            <a:spLocks noGrp="1"/>
          </p:cNvSpPr>
          <p:nvPr>
            <p:ph type="body" sz="quarter" idx="17" hasCustomPrompt="1"/>
          </p:nvPr>
        </p:nvSpPr>
        <p:spPr>
          <a:xfrm>
            <a:off x="2699643" y="4481656"/>
            <a:ext cx="4608662" cy="615553"/>
          </a:xfrm>
        </p:spPr>
        <p:txBody>
          <a:bodyPr wrap="square">
            <a:spAutoFit/>
          </a:bodyPr>
          <a:lstStyle>
            <a:lvl1pPr algn="ctr">
              <a:buNone/>
              <a:defRPr sz="3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系统背景</a:t>
            </a:r>
          </a:p>
        </p:txBody>
      </p:sp>
      <p:sp>
        <p:nvSpPr>
          <p:cNvPr id="81" name="Line 24"/>
          <p:cNvSpPr>
            <a:spLocks noChangeShapeType="1"/>
          </p:cNvSpPr>
          <p:nvPr/>
        </p:nvSpPr>
        <p:spPr bwMode="auto">
          <a:xfrm>
            <a:off x="2647046" y="5094485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6" name="文本占位符 7"/>
          <p:cNvSpPr>
            <a:spLocks noGrp="1"/>
          </p:cNvSpPr>
          <p:nvPr>
            <p:ph type="body" sz="quarter" idx="18" hasCustomPrompt="1"/>
          </p:nvPr>
        </p:nvSpPr>
        <p:spPr>
          <a:xfrm>
            <a:off x="2699643" y="5302884"/>
            <a:ext cx="4608662" cy="615553"/>
          </a:xfrm>
        </p:spPr>
        <p:txBody>
          <a:bodyPr wrap="square">
            <a:spAutoFit/>
          </a:bodyPr>
          <a:lstStyle>
            <a:lvl1pPr algn="ctr">
              <a:buNone/>
              <a:defRPr sz="3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系统背景</a:t>
            </a:r>
          </a:p>
        </p:txBody>
      </p:sp>
      <p:grpSp>
        <p:nvGrpSpPr>
          <p:cNvPr id="15" name="组合 134"/>
          <p:cNvGrpSpPr/>
          <p:nvPr/>
        </p:nvGrpSpPr>
        <p:grpSpPr>
          <a:xfrm>
            <a:off x="2188569" y="5305860"/>
            <a:ext cx="609600" cy="609600"/>
            <a:chOff x="2171543" y="4876404"/>
            <a:chExt cx="609600" cy="609600"/>
          </a:xfrm>
        </p:grpSpPr>
        <p:grpSp>
          <p:nvGrpSpPr>
            <p:cNvPr id="16" name="Group 2"/>
            <p:cNvGrpSpPr>
              <a:grpSpLocks/>
            </p:cNvGrpSpPr>
            <p:nvPr userDrawn="1"/>
          </p:nvGrpSpPr>
          <p:grpSpPr bwMode="auto">
            <a:xfrm>
              <a:off x="2171543" y="4876404"/>
              <a:ext cx="609600" cy="609600"/>
              <a:chOff x="816" y="1872"/>
              <a:chExt cx="384" cy="384"/>
            </a:xfrm>
          </p:grpSpPr>
          <p:sp>
            <p:nvSpPr>
              <p:cNvPr id="133" name="Oval 3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4" name="Oval 4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32001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5" name="Oval 5"/>
              <p:cNvSpPr>
                <a:spLocks noChangeArrowheads="1"/>
              </p:cNvSpPr>
              <p:nvPr/>
            </p:nvSpPr>
            <p:spPr bwMode="gray">
              <a:xfrm>
                <a:off x="841" y="1897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54118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6" name="Oval 6"/>
              <p:cNvSpPr>
                <a:spLocks noChangeArrowheads="1"/>
              </p:cNvSpPr>
              <p:nvPr/>
            </p:nvSpPr>
            <p:spPr bwMode="gray">
              <a:xfrm>
                <a:off x="866" y="192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63529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7" name="Oval 7"/>
              <p:cNvSpPr>
                <a:spLocks noChangeArrowheads="1"/>
              </p:cNvSpPr>
              <p:nvPr/>
            </p:nvSpPr>
            <p:spPr bwMode="gray">
              <a:xfrm>
                <a:off x="859" y="1914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38" name="Oval 8"/>
              <p:cNvSpPr>
                <a:spLocks noChangeArrowheads="1"/>
              </p:cNvSpPr>
              <p:nvPr/>
            </p:nvSpPr>
            <p:spPr bwMode="gray">
              <a:xfrm>
                <a:off x="864" y="1919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39" name="Oval 9"/>
              <p:cNvSpPr>
                <a:spLocks noChangeArrowheads="1"/>
              </p:cNvSpPr>
              <p:nvPr/>
            </p:nvSpPr>
            <p:spPr bwMode="gray">
              <a:xfrm>
                <a:off x="868" y="1921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40" name="Oval 10"/>
              <p:cNvSpPr>
                <a:spLocks noChangeArrowheads="1"/>
              </p:cNvSpPr>
              <p:nvPr/>
            </p:nvSpPr>
            <p:spPr bwMode="gray">
              <a:xfrm>
                <a:off x="871" y="1923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41" name="Oval 11"/>
              <p:cNvSpPr>
                <a:spLocks noChangeArrowheads="1"/>
              </p:cNvSpPr>
              <p:nvPr/>
            </p:nvSpPr>
            <p:spPr bwMode="gray">
              <a:xfrm>
                <a:off x="886" y="1931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</p:grpSp>
        <p:sp>
          <p:nvSpPr>
            <p:cNvPr id="132" name="Text Box 43"/>
            <p:cNvSpPr txBox="1">
              <a:spLocks noChangeArrowheads="1"/>
            </p:cNvSpPr>
            <p:nvPr userDrawn="1"/>
          </p:nvSpPr>
          <p:spPr bwMode="gray">
            <a:xfrm>
              <a:off x="2303759" y="4944666"/>
              <a:ext cx="365806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 dirty="0" smtClean="0">
                  <a:solidFill>
                    <a:srgbClr val="000000"/>
                  </a:solidFill>
                </a:rPr>
                <a:t>6</a:t>
              </a:r>
              <a:endParaRPr lang="en-US" altLang="zh-CN" sz="24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142" name="Line 24"/>
          <p:cNvSpPr>
            <a:spLocks noChangeShapeType="1"/>
          </p:cNvSpPr>
          <p:nvPr/>
        </p:nvSpPr>
        <p:spPr bwMode="auto">
          <a:xfrm>
            <a:off x="2647046" y="5917598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" name="组合 133"/>
          <p:cNvGrpSpPr/>
          <p:nvPr/>
        </p:nvGrpSpPr>
        <p:grpSpPr>
          <a:xfrm>
            <a:off x="2188569" y="4484632"/>
            <a:ext cx="609600" cy="609600"/>
            <a:chOff x="2169955" y="3958829"/>
            <a:chExt cx="609600" cy="609600"/>
          </a:xfrm>
        </p:grpSpPr>
        <p:grpSp>
          <p:nvGrpSpPr>
            <p:cNvPr id="18" name="Group 57"/>
            <p:cNvGrpSpPr>
              <a:grpSpLocks/>
            </p:cNvGrpSpPr>
            <p:nvPr userDrawn="1"/>
          </p:nvGrpSpPr>
          <p:grpSpPr bwMode="auto">
            <a:xfrm>
              <a:off x="2169955" y="3958829"/>
              <a:ext cx="609600" cy="609600"/>
              <a:chOff x="1274" y="2437"/>
              <a:chExt cx="384" cy="384"/>
            </a:xfrm>
          </p:grpSpPr>
          <p:sp>
            <p:nvSpPr>
              <p:cNvPr id="146" name="Text Box 46"/>
              <p:cNvSpPr txBox="1">
                <a:spLocks noChangeArrowheads="1"/>
              </p:cNvSpPr>
              <p:nvPr/>
            </p:nvSpPr>
            <p:spPr bwMode="gray">
              <a:xfrm>
                <a:off x="1352" y="2485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000000"/>
                    </a:solidFill>
                  </a:rPr>
                  <a:t>3</a:t>
                </a:r>
              </a:p>
            </p:txBody>
          </p:sp>
          <p:sp>
            <p:nvSpPr>
              <p:cNvPr id="147" name="Oval 47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solidFill>
                <a:schemeClr val="accent1"/>
              </a:soli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48" name="Oval 48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32001"/>
                    </a:schemeClr>
                  </a:gs>
                  <a:gs pos="100000">
                    <a:schemeClr val="accent1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9" name="Oval 49"/>
              <p:cNvSpPr>
                <a:spLocks noChangeArrowheads="1"/>
              </p:cNvSpPr>
              <p:nvPr/>
            </p:nvSpPr>
            <p:spPr bwMode="gray">
              <a:xfrm>
                <a:off x="1299" y="246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54118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0" name="Oval 50"/>
              <p:cNvSpPr>
                <a:spLocks noChangeArrowheads="1"/>
              </p:cNvSpPr>
              <p:nvPr/>
            </p:nvSpPr>
            <p:spPr bwMode="gray">
              <a:xfrm>
                <a:off x="1299" y="2463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63529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1" name="Oval 51"/>
              <p:cNvSpPr>
                <a:spLocks noChangeArrowheads="1"/>
              </p:cNvSpPr>
              <p:nvPr/>
            </p:nvSpPr>
            <p:spPr bwMode="gray">
              <a:xfrm>
                <a:off x="1317" y="2479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zh-CN"/>
              </a:p>
            </p:txBody>
          </p:sp>
          <p:sp>
            <p:nvSpPr>
              <p:cNvPr id="152" name="Oval 52"/>
              <p:cNvSpPr>
                <a:spLocks noChangeArrowheads="1"/>
              </p:cNvSpPr>
              <p:nvPr/>
            </p:nvSpPr>
            <p:spPr bwMode="gray">
              <a:xfrm>
                <a:off x="1322" y="2484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53" name="Oval 53"/>
              <p:cNvSpPr>
                <a:spLocks noChangeArrowheads="1"/>
              </p:cNvSpPr>
              <p:nvPr/>
            </p:nvSpPr>
            <p:spPr bwMode="gray">
              <a:xfrm>
                <a:off x="1326" y="2486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54" name="Oval 54"/>
              <p:cNvSpPr>
                <a:spLocks noChangeArrowheads="1"/>
              </p:cNvSpPr>
              <p:nvPr/>
            </p:nvSpPr>
            <p:spPr bwMode="gray">
              <a:xfrm>
                <a:off x="1329" y="2488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155" name="Oval 55"/>
              <p:cNvSpPr>
                <a:spLocks noChangeArrowheads="1"/>
              </p:cNvSpPr>
              <p:nvPr/>
            </p:nvSpPr>
            <p:spPr bwMode="gray">
              <a:xfrm>
                <a:off x="1344" y="2496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</p:grpSp>
        <p:sp>
          <p:nvSpPr>
            <p:cNvPr id="145" name="Text Box 56"/>
            <p:cNvSpPr txBox="1">
              <a:spLocks noChangeArrowheads="1"/>
            </p:cNvSpPr>
            <p:nvPr userDrawn="1"/>
          </p:nvSpPr>
          <p:spPr bwMode="gray">
            <a:xfrm>
              <a:off x="2289471" y="4052491"/>
              <a:ext cx="365806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 dirty="0" smtClean="0">
                  <a:solidFill>
                    <a:srgbClr val="000000"/>
                  </a:solidFill>
                </a:rPr>
                <a:t>5</a:t>
              </a:r>
              <a:endParaRPr lang="en-US" altLang="zh-CN" sz="2400" b="1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自定义版式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</a:defRPr>
            </a:lvl1pPr>
          </a:lstStyle>
          <a:p>
            <a:r>
              <a:rPr lang="en-US" altLang="zh-CN" dirty="0" smtClean="0"/>
              <a:t>1.1 </a:t>
            </a:r>
            <a:r>
              <a:rPr lang="zh-CN" altLang="en-US" dirty="0" smtClean="0"/>
              <a:t>系统背景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B953-A979-4BFD-B12D-B66024ADBD69}" type="datetimeFigureOut">
              <a:rPr lang="zh-CN" altLang="en-US" smtClean="0"/>
              <a:pPr/>
              <a:t>2013-8-2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3CCA-A9F2-418C-BA05-66B0F03DACF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</p:nvPr>
        </p:nvSpPr>
        <p:spPr>
          <a:xfrm>
            <a:off x="612000" y="900000"/>
            <a:ext cx="7992448" cy="5193296"/>
          </a:xfrm>
        </p:spPr>
        <p:txBody>
          <a:bodyPr/>
          <a:lstStyle>
            <a:lvl1pPr>
              <a:buFontTx/>
              <a:buNone/>
              <a:defRPr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buFont typeface="Wingdings" pitchFamily="2" charset="2"/>
              <a:buChar char="p"/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buFont typeface="Wingdings" pitchFamily="2" charset="2"/>
              <a:buChar char="l"/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</a:lstStyle>
          <a:p>
            <a:pPr lvl="0"/>
            <a:r>
              <a:rPr lang="zh-CN" altLang="en-US" dirty="0" smtClean="0"/>
              <a:t>定义背景术语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第二级</a:t>
            </a:r>
            <a:endParaRPr lang="en-US" altLang="zh-CN" dirty="0" smtClean="0"/>
          </a:p>
          <a:p>
            <a:pPr lvl="1"/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en-US" altLang="zh-CN" dirty="0" smtClean="0"/>
          </a:p>
          <a:p>
            <a:pPr lvl="2"/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en-US" altLang="zh-CN" dirty="0" smtClean="0"/>
          </a:p>
          <a:p>
            <a:pPr lvl="3"/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自定义版式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defRPr>
            </a:lvl1pPr>
          </a:lstStyle>
          <a:p>
            <a:r>
              <a:rPr lang="en-US" altLang="zh-CN" dirty="0" smtClean="0"/>
              <a:t>1.1 </a:t>
            </a:r>
            <a:r>
              <a:rPr lang="zh-CN" altLang="en-US" dirty="0" smtClean="0"/>
              <a:t>系统背景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B953-A979-4BFD-B12D-B66024ADBD69}" type="datetimeFigureOut">
              <a:rPr lang="zh-CN" altLang="en-US" smtClean="0"/>
              <a:pPr/>
              <a:t>2013-8-2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3CCA-A9F2-418C-BA05-66B0F03DACF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文本占位符 8"/>
          <p:cNvSpPr>
            <a:spLocks noGrp="1"/>
          </p:cNvSpPr>
          <p:nvPr>
            <p:ph type="body" sz="quarter" idx="13" hasCustomPrompt="1"/>
          </p:nvPr>
        </p:nvSpPr>
        <p:spPr>
          <a:xfrm>
            <a:off x="611560" y="900000"/>
            <a:ext cx="2664296" cy="648072"/>
          </a:xfrm>
        </p:spPr>
        <p:txBody>
          <a:bodyPr/>
          <a:lstStyle>
            <a:lvl1pPr>
              <a:buFontTx/>
              <a:buNone/>
              <a:defRPr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CN" altLang="en-US" dirty="0" smtClean="0"/>
              <a:t>系统背景</a:t>
            </a:r>
            <a:endParaRPr lang="zh-CN" altLang="en-US" dirty="0"/>
          </a:p>
        </p:txBody>
      </p:sp>
      <p:sp>
        <p:nvSpPr>
          <p:cNvPr id="7" name="图片占位符 10"/>
          <p:cNvSpPr>
            <a:spLocks noGrp="1"/>
          </p:cNvSpPr>
          <p:nvPr>
            <p:ph type="pic" sz="quarter" idx="14"/>
          </p:nvPr>
        </p:nvSpPr>
        <p:spPr>
          <a:xfrm>
            <a:off x="611560" y="1556792"/>
            <a:ext cx="8064896" cy="4536504"/>
          </a:xfrm>
        </p:spPr>
        <p:txBody>
          <a:bodyPr anchor="ctr"/>
          <a:lstStyle>
            <a:lvl1pPr algn="ctr">
              <a:buFontTx/>
              <a:buNone/>
              <a:defRPr/>
            </a:lvl1pPr>
          </a:lstStyle>
          <a:p>
            <a:r>
              <a:rPr lang="zh-CN" altLang="en-US" smtClean="0"/>
              <a:t>单击图标添加图片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自定义版式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defRPr>
            </a:lvl1pPr>
          </a:lstStyle>
          <a:p>
            <a:r>
              <a:rPr lang="en-US" altLang="zh-CN" dirty="0" smtClean="0"/>
              <a:t>1.2 </a:t>
            </a:r>
            <a:r>
              <a:rPr lang="zh-CN" altLang="en-US" dirty="0" smtClean="0"/>
              <a:t>系统架构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B953-A979-4BFD-B12D-B66024ADBD69}" type="datetimeFigureOut">
              <a:rPr lang="zh-CN" altLang="en-US" smtClean="0"/>
              <a:pPr/>
              <a:t>2013-8-2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3CCA-A9F2-418C-BA05-66B0F03DACF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文本占位符 8"/>
          <p:cNvSpPr>
            <a:spLocks noGrp="1"/>
          </p:cNvSpPr>
          <p:nvPr>
            <p:ph type="body" sz="quarter" idx="13" hasCustomPrompt="1"/>
          </p:nvPr>
        </p:nvSpPr>
        <p:spPr>
          <a:xfrm>
            <a:off x="611560" y="900000"/>
            <a:ext cx="2664296" cy="648072"/>
          </a:xfrm>
        </p:spPr>
        <p:txBody>
          <a:bodyPr/>
          <a:lstStyle>
            <a:lvl1pPr>
              <a:buFontTx/>
              <a:buNone/>
              <a:defRPr baseline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CN" altLang="en-US" dirty="0" smtClean="0"/>
              <a:t>架构要点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1188" y="1628775"/>
            <a:ext cx="8064500" cy="460851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32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32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3200">
                <a:latin typeface="微软雅黑" pitchFamily="34" charset="-122"/>
                <a:ea typeface="微软雅黑" pitchFamily="34" charset="-122"/>
              </a:defRPr>
            </a:lvl3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961256" y="58614"/>
            <a:ext cx="7643192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536" y="836712"/>
            <a:ext cx="8229600" cy="5256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FB953-A979-4BFD-B12D-B66024ADBD69}" type="datetimeFigureOut">
              <a:rPr lang="zh-CN" altLang="en-US" smtClean="0"/>
              <a:pPr/>
              <a:t>2013-8-2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A3CCA-A9F2-418C-BA05-66B0F03DAC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200" b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0000FF"/>
        </a:buClr>
        <a:buFont typeface="Wingdings" pitchFamily="2" charset="2"/>
        <a:buChar char="n"/>
        <a:defRPr sz="32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0000FF"/>
        </a:buClr>
        <a:buFont typeface="Wingdings" pitchFamily="2" charset="2"/>
        <a:buChar char="u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0000FF"/>
        </a:buClr>
        <a:buFont typeface="Wingdings" pitchFamily="2" charset="2"/>
        <a:buChar char="p"/>
        <a:defRPr sz="31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0000FF"/>
        </a:buClr>
        <a:buFont typeface="Wingdings" pitchFamily="2" charset="2"/>
        <a:buChar char="Ø"/>
        <a:defRPr sz="30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0000FF"/>
        </a:buClr>
        <a:buFont typeface="Wingdings" pitchFamily="2" charset="2"/>
        <a:buChar char="l"/>
        <a:defRPr sz="2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0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0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0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0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0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0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0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7524" y="1052736"/>
            <a:ext cx="8568952" cy="720080"/>
          </a:xfrm>
        </p:spPr>
        <p:txBody>
          <a:bodyPr vert="horz" lIns="91440" tIns="45720" rIns="91440" bIns="45720" rtlCol="0" anchor="ctr">
            <a:normAutofit fontScale="975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zh-CN" altLang="en-US" sz="3900" b="1" spc="600" dirty="0" smtClean="0">
                <a:ln w="11430"/>
                <a:solidFill>
                  <a:schemeClr val="bg1">
                    <a:lumMod val="95000"/>
                  </a:schemeClr>
                </a:solidFill>
                <a:effectLst>
                  <a:glow rad="139700">
                    <a:schemeClr val="tx1">
                      <a:lumMod val="50000"/>
                      <a:lumOff val="50000"/>
                      <a:alpha val="40000"/>
                    </a:schemeClr>
                  </a:glow>
                  <a:outerShdw blurRad="63500" dist="88900" algn="tl" rotWithShape="0">
                    <a:schemeClr val="tx1"/>
                  </a:outerShdw>
                </a:effectLst>
              </a:rPr>
              <a:t>贵州省国家税务局</a:t>
            </a:r>
            <a:endParaRPr lang="zh-CN" altLang="en-US" sz="3900" b="1" spc="600" dirty="0">
              <a:ln w="11430"/>
              <a:solidFill>
                <a:schemeClr val="bg1">
                  <a:lumMod val="95000"/>
                </a:schemeClr>
              </a:solidFill>
              <a:effectLst>
                <a:glow rad="139700">
                  <a:schemeClr val="tx1">
                    <a:lumMod val="50000"/>
                    <a:lumOff val="50000"/>
                    <a:alpha val="40000"/>
                  </a:schemeClr>
                </a:glow>
                <a:outerShdw blurRad="63500" dist="88900" algn="tl" rotWithShape="0">
                  <a:schemeClr val="tx1"/>
                </a:outerShdw>
              </a:effectLst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287524" y="1988840"/>
            <a:ext cx="8568952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spc="300" normalizeH="0" baseline="0" noProof="0" dirty="0" smtClean="0">
                <a:ln w="11430"/>
                <a:solidFill>
                  <a:schemeClr val="bg1"/>
                </a:solidFill>
                <a:effectLst>
                  <a:glow rad="139700">
                    <a:schemeClr val="tx1">
                      <a:lumMod val="50000"/>
                      <a:lumOff val="50000"/>
                      <a:alpha val="40000"/>
                    </a:schemeClr>
                  </a:glow>
                  <a:outerShdw blurRad="63500" dist="88900" algn="tl" rotWithShape="0">
                    <a:schemeClr val="tx1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普通发票单机开票系统</a:t>
            </a:r>
            <a:endParaRPr kumimoji="0" lang="zh-CN" altLang="en-US" sz="4000" b="1" i="0" u="none" strike="noStrike" kern="1200" spc="300" normalizeH="0" baseline="0" noProof="0" dirty="0">
              <a:ln w="11430"/>
              <a:solidFill>
                <a:schemeClr val="bg1"/>
              </a:solidFill>
              <a:effectLst>
                <a:glow rad="139700">
                  <a:schemeClr val="tx1">
                    <a:lumMod val="50000"/>
                    <a:lumOff val="50000"/>
                    <a:alpha val="40000"/>
                  </a:schemeClr>
                </a:glow>
                <a:outerShdw blurRad="63500" dist="88900" algn="tl" rotWithShape="0">
                  <a:schemeClr val="tx1"/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2519772" y="3284984"/>
            <a:ext cx="4104456" cy="936104"/>
          </a:xfrm>
          <a:prstGeom prst="rect">
            <a:avLst/>
          </a:prstGeom>
          <a:scene3d>
            <a:camera prst="orthographicFront"/>
            <a:lightRig rig="glow" dir="tl"/>
          </a:scene3d>
          <a:sp3d>
            <a:bevelT prst="angle"/>
          </a:sp3d>
        </p:spPr>
        <p:txBody>
          <a:bodyPr vert="horz" lIns="91440" tIns="45720" rIns="91440" bIns="45720" rtlCol="0" anchor="ctr">
            <a:noAutofit/>
            <a:sp3d extrusionH="57150" contourW="12700" prstMaterial="softEdge">
              <a:bevelT w="25400" h="25400"/>
              <a:bevelB w="38100" h="38100"/>
              <a:extrusionClr>
                <a:schemeClr val="bg1">
                  <a:lumMod val="95000"/>
                </a:schemeClr>
              </a:extrusionClr>
              <a:contourClr>
                <a:schemeClr val="accent6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r>
              <a:rPr lang="zh-CN" altLang="en-US" sz="7200" b="1" dirty="0" smtClean="0">
                <a:ln w="11430"/>
                <a:solidFill>
                  <a:schemeClr val="accent6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63500" algn="tl">
                    <a:schemeClr val="tx1">
                      <a:lumMod val="95000"/>
                      <a:lumOff val="5000"/>
                      <a:alpha val="88000"/>
                    </a:schemeClr>
                  </a:outerShdw>
                </a:effectLst>
                <a:latin typeface="+mn-ea"/>
                <a:cs typeface="+mj-cs"/>
              </a:rPr>
              <a:t>使用介绍</a:t>
            </a:r>
            <a:endParaRPr lang="zh-CN" altLang="en-US" sz="7200" b="1" dirty="0">
              <a:ln w="11430"/>
              <a:solidFill>
                <a:schemeClr val="accent6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76200" dist="63500" algn="tl">
                  <a:schemeClr val="tx1">
                    <a:lumMod val="95000"/>
                    <a:lumOff val="5000"/>
                    <a:alpha val="88000"/>
                  </a:schemeClr>
                </a:outerShdw>
              </a:effectLst>
              <a:latin typeface="+mn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8104" y="4809346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rgbClr val="00B0F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仿宋" pitchFamily="2" charset="-122"/>
                <a:ea typeface="华文仿宋" pitchFamily="2" charset="-122"/>
              </a:rPr>
              <a:t>2013</a:t>
            </a:r>
            <a:r>
              <a:rPr lang="zh-CN" altLang="en-US" sz="3200" b="1" spc="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rgbClr val="00B0F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仿宋" pitchFamily="2" charset="-122"/>
                <a:ea typeface="华文仿宋" pitchFamily="2" charset="-122"/>
              </a:rPr>
              <a:t>年</a:t>
            </a:r>
            <a:r>
              <a:rPr lang="en-US" altLang="zh-CN" sz="3200" b="1" spc="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rgbClr val="00B0F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仿宋" pitchFamily="2" charset="-122"/>
                <a:ea typeface="华文仿宋" pitchFamily="2" charset="-122"/>
              </a:rPr>
              <a:t>7</a:t>
            </a:r>
            <a:r>
              <a:rPr lang="zh-CN" altLang="en-US" sz="3200" b="1" spc="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rgbClr val="00B0F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仿宋" pitchFamily="2" charset="-122"/>
                <a:ea typeface="华文仿宋" pitchFamily="2" charset="-122"/>
              </a:rPr>
              <a:t>月</a:t>
            </a:r>
            <a:endParaRPr lang="zh-CN" altLang="en-US" sz="3200" b="1" spc="3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rgbClr val="00B0F0">
                    <a:alpha val="40000"/>
                  </a:srgb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主要内容</a:t>
            </a:r>
            <a:endParaRPr lang="zh-CN" altLang="en-US" dirty="0"/>
          </a:p>
        </p:txBody>
      </p:sp>
      <p:grpSp>
        <p:nvGrpSpPr>
          <p:cNvPr id="3" name="组合 3"/>
          <p:cNvGrpSpPr/>
          <p:nvPr/>
        </p:nvGrpSpPr>
        <p:grpSpPr>
          <a:xfrm>
            <a:off x="1835696" y="1844824"/>
            <a:ext cx="6034275" cy="621332"/>
            <a:chOff x="1835696" y="1340768"/>
            <a:chExt cx="6034275" cy="621332"/>
          </a:xfrm>
        </p:grpSpPr>
        <p:sp>
          <p:nvSpPr>
            <p:cNvPr id="5" name="任意多边形 4"/>
            <p:cNvSpPr/>
            <p:nvPr/>
          </p:nvSpPr>
          <p:spPr>
            <a:xfrm>
              <a:off x="3491885" y="1402900"/>
              <a:ext cx="4378086" cy="497068"/>
            </a:xfrm>
            <a:custGeom>
              <a:avLst/>
              <a:gdLst>
                <a:gd name="connsiteX0" fmla="*/ 82846 w 497066"/>
                <a:gd name="connsiteY0" fmla="*/ 0 h 4378086"/>
                <a:gd name="connsiteX1" fmla="*/ 414220 w 497066"/>
                <a:gd name="connsiteY1" fmla="*/ 0 h 4378086"/>
                <a:gd name="connsiteX2" fmla="*/ 472801 w 497066"/>
                <a:gd name="connsiteY2" fmla="*/ 24265 h 4378086"/>
                <a:gd name="connsiteX3" fmla="*/ 497066 w 497066"/>
                <a:gd name="connsiteY3" fmla="*/ 82846 h 4378086"/>
                <a:gd name="connsiteX4" fmla="*/ 497066 w 497066"/>
                <a:gd name="connsiteY4" fmla="*/ 4378086 h 4378086"/>
                <a:gd name="connsiteX5" fmla="*/ 497066 w 497066"/>
                <a:gd name="connsiteY5" fmla="*/ 4378086 h 4378086"/>
                <a:gd name="connsiteX6" fmla="*/ 497066 w 497066"/>
                <a:gd name="connsiteY6" fmla="*/ 4378086 h 4378086"/>
                <a:gd name="connsiteX7" fmla="*/ 0 w 497066"/>
                <a:gd name="connsiteY7" fmla="*/ 4378086 h 4378086"/>
                <a:gd name="connsiteX8" fmla="*/ 0 w 497066"/>
                <a:gd name="connsiteY8" fmla="*/ 4378086 h 4378086"/>
                <a:gd name="connsiteX9" fmla="*/ 0 w 497066"/>
                <a:gd name="connsiteY9" fmla="*/ 4378086 h 4378086"/>
                <a:gd name="connsiteX10" fmla="*/ 0 w 497066"/>
                <a:gd name="connsiteY10" fmla="*/ 82846 h 4378086"/>
                <a:gd name="connsiteX11" fmla="*/ 24265 w 497066"/>
                <a:gd name="connsiteY11" fmla="*/ 24265 h 4378086"/>
                <a:gd name="connsiteX12" fmla="*/ 82846 w 497066"/>
                <a:gd name="connsiteY12" fmla="*/ 0 h 437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066" h="4378086">
                  <a:moveTo>
                    <a:pt x="497066" y="729699"/>
                  </a:moveTo>
                  <a:lnTo>
                    <a:pt x="497066" y="3648387"/>
                  </a:lnTo>
                  <a:cubicBezTo>
                    <a:pt x="497066" y="3841913"/>
                    <a:pt x="496075" y="4027512"/>
                    <a:pt x="494311" y="4164359"/>
                  </a:cubicBezTo>
                  <a:cubicBezTo>
                    <a:pt x="492547" y="4301207"/>
                    <a:pt x="490155" y="4378082"/>
                    <a:pt x="487660" y="4378082"/>
                  </a:cubicBezTo>
                  <a:lnTo>
                    <a:pt x="0" y="4378082"/>
                  </a:lnTo>
                  <a:lnTo>
                    <a:pt x="0" y="4378082"/>
                  </a:lnTo>
                  <a:lnTo>
                    <a:pt x="0" y="437808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87660" y="4"/>
                  </a:lnTo>
                  <a:cubicBezTo>
                    <a:pt x="490155" y="4"/>
                    <a:pt x="492547" y="76879"/>
                    <a:pt x="494311" y="213727"/>
                  </a:cubicBezTo>
                  <a:cubicBezTo>
                    <a:pt x="496075" y="350574"/>
                    <a:pt x="497066" y="536173"/>
                    <a:pt x="497066" y="729699"/>
                  </a:cubicBezTo>
                  <a:close/>
                </a:path>
              </a:pathLst>
            </a:custGeom>
          </p:spPr>
          <p:style>
            <a:ln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48090" rIns="271914" bIns="148092" numCol="1" spcCol="1270" anchor="ctr" anchorCtr="0">
              <a:noAutofit/>
            </a:bodyPr>
            <a:lstStyle/>
            <a:p>
              <a:pPr marL="285750" lvl="1" indent="-28575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适用对象</a:t>
              </a:r>
              <a:endParaRPr lang="zh-CN" altLang="en-US" sz="2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" name="棱台 5"/>
            <p:cNvSpPr/>
            <p:nvPr/>
          </p:nvSpPr>
          <p:spPr>
            <a:xfrm>
              <a:off x="1835696" y="1340768"/>
              <a:ext cx="1656188" cy="621332"/>
            </a:xfrm>
            <a:prstGeom prst="bevel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7011" tIns="83671" rIns="137011" bIns="83671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第一部分 </a:t>
              </a:r>
              <a:endParaRPr lang="zh-CN" altLang="en-US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4" name="组合 6"/>
          <p:cNvGrpSpPr/>
          <p:nvPr/>
        </p:nvGrpSpPr>
        <p:grpSpPr>
          <a:xfrm>
            <a:off x="1835696" y="2669828"/>
            <a:ext cx="6034275" cy="621332"/>
            <a:chOff x="1835696" y="2041302"/>
            <a:chExt cx="6034275" cy="621332"/>
          </a:xfrm>
        </p:grpSpPr>
        <p:sp>
          <p:nvSpPr>
            <p:cNvPr id="8" name="任意多边形 7"/>
            <p:cNvSpPr/>
            <p:nvPr/>
          </p:nvSpPr>
          <p:spPr>
            <a:xfrm>
              <a:off x="3491885" y="2103435"/>
              <a:ext cx="4378086" cy="497068"/>
            </a:xfrm>
            <a:custGeom>
              <a:avLst/>
              <a:gdLst>
                <a:gd name="connsiteX0" fmla="*/ 82846 w 497066"/>
                <a:gd name="connsiteY0" fmla="*/ 0 h 4378086"/>
                <a:gd name="connsiteX1" fmla="*/ 414220 w 497066"/>
                <a:gd name="connsiteY1" fmla="*/ 0 h 4378086"/>
                <a:gd name="connsiteX2" fmla="*/ 472801 w 497066"/>
                <a:gd name="connsiteY2" fmla="*/ 24265 h 4378086"/>
                <a:gd name="connsiteX3" fmla="*/ 497066 w 497066"/>
                <a:gd name="connsiteY3" fmla="*/ 82846 h 4378086"/>
                <a:gd name="connsiteX4" fmla="*/ 497066 w 497066"/>
                <a:gd name="connsiteY4" fmla="*/ 4378086 h 4378086"/>
                <a:gd name="connsiteX5" fmla="*/ 497066 w 497066"/>
                <a:gd name="connsiteY5" fmla="*/ 4378086 h 4378086"/>
                <a:gd name="connsiteX6" fmla="*/ 497066 w 497066"/>
                <a:gd name="connsiteY6" fmla="*/ 4378086 h 4378086"/>
                <a:gd name="connsiteX7" fmla="*/ 0 w 497066"/>
                <a:gd name="connsiteY7" fmla="*/ 4378086 h 4378086"/>
                <a:gd name="connsiteX8" fmla="*/ 0 w 497066"/>
                <a:gd name="connsiteY8" fmla="*/ 4378086 h 4378086"/>
                <a:gd name="connsiteX9" fmla="*/ 0 w 497066"/>
                <a:gd name="connsiteY9" fmla="*/ 4378086 h 4378086"/>
                <a:gd name="connsiteX10" fmla="*/ 0 w 497066"/>
                <a:gd name="connsiteY10" fmla="*/ 82846 h 4378086"/>
                <a:gd name="connsiteX11" fmla="*/ 24265 w 497066"/>
                <a:gd name="connsiteY11" fmla="*/ 24265 h 4378086"/>
                <a:gd name="connsiteX12" fmla="*/ 82846 w 497066"/>
                <a:gd name="connsiteY12" fmla="*/ 0 h 437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066" h="4378086">
                  <a:moveTo>
                    <a:pt x="497066" y="729699"/>
                  </a:moveTo>
                  <a:lnTo>
                    <a:pt x="497066" y="3648387"/>
                  </a:lnTo>
                  <a:cubicBezTo>
                    <a:pt x="497066" y="3841913"/>
                    <a:pt x="496075" y="4027512"/>
                    <a:pt x="494311" y="4164359"/>
                  </a:cubicBezTo>
                  <a:cubicBezTo>
                    <a:pt x="492547" y="4301207"/>
                    <a:pt x="490155" y="4378082"/>
                    <a:pt x="487660" y="4378082"/>
                  </a:cubicBezTo>
                  <a:lnTo>
                    <a:pt x="0" y="4378082"/>
                  </a:lnTo>
                  <a:lnTo>
                    <a:pt x="0" y="4378082"/>
                  </a:lnTo>
                  <a:lnTo>
                    <a:pt x="0" y="437808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87660" y="4"/>
                  </a:lnTo>
                  <a:cubicBezTo>
                    <a:pt x="490155" y="4"/>
                    <a:pt x="492547" y="76879"/>
                    <a:pt x="494311" y="213727"/>
                  </a:cubicBezTo>
                  <a:cubicBezTo>
                    <a:pt x="496075" y="350574"/>
                    <a:pt x="497066" y="536173"/>
                    <a:pt x="497066" y="729699"/>
                  </a:cubicBezTo>
                  <a:close/>
                </a:path>
              </a:pathLst>
            </a:custGeom>
          </p:spPr>
          <p:style>
            <a:lnRef idx="1">
              <a:schemeClr val="accent5">
                <a:tint val="40000"/>
                <a:alpha val="90000"/>
                <a:hueOff val="-1790080"/>
                <a:satOff val="8042"/>
                <a:lumOff val="553"/>
                <a:alphaOff val="0"/>
              </a:schemeClr>
            </a:lnRef>
            <a:fillRef idx="1">
              <a:schemeClr val="accent5">
                <a:tint val="40000"/>
                <a:alpha val="90000"/>
                <a:hueOff val="-1790080"/>
                <a:satOff val="8042"/>
                <a:lumOff val="553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-1790080"/>
                <a:satOff val="8042"/>
                <a:lumOff val="553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48090" rIns="271914" bIns="148092" numCol="1" spcCol="1270" anchor="ctr" anchorCtr="0">
              <a:noAutofit/>
            </a:bodyPr>
            <a:lstStyle/>
            <a:p>
              <a:pPr marL="285750" lvl="1" indent="-28575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8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ea typeface="+mn-ea"/>
                </a:rPr>
                <a:t>系统特点</a:t>
              </a:r>
              <a:endParaRPr lang="zh-CN" altLang="en-US" sz="2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" name="棱台 8"/>
            <p:cNvSpPr/>
            <p:nvPr/>
          </p:nvSpPr>
          <p:spPr>
            <a:xfrm>
              <a:off x="1835696" y="2041302"/>
              <a:ext cx="1656188" cy="621332"/>
            </a:xfrm>
            <a:prstGeom prst="bevel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1655646"/>
                <a:satOff val="6635"/>
                <a:lumOff val="1438"/>
                <a:alphaOff val="0"/>
              </a:schemeClr>
            </a:fillRef>
            <a:effectRef idx="3">
              <a:schemeClr val="accent5">
                <a:hueOff val="-1655646"/>
                <a:satOff val="6635"/>
                <a:lumOff val="143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7011" tIns="83671" rIns="137011" bIns="83671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第二部分</a:t>
              </a:r>
              <a:endParaRPr lang="zh-CN" altLang="en-US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7" name="组合 9"/>
          <p:cNvGrpSpPr/>
          <p:nvPr/>
        </p:nvGrpSpPr>
        <p:grpSpPr>
          <a:xfrm>
            <a:off x="1835696" y="3494832"/>
            <a:ext cx="6034275" cy="621332"/>
            <a:chOff x="1835696" y="2741836"/>
            <a:chExt cx="6034275" cy="621332"/>
          </a:xfrm>
        </p:grpSpPr>
        <p:sp>
          <p:nvSpPr>
            <p:cNvPr id="11" name="任意多边形 10"/>
            <p:cNvSpPr/>
            <p:nvPr/>
          </p:nvSpPr>
          <p:spPr>
            <a:xfrm>
              <a:off x="3491885" y="2803970"/>
              <a:ext cx="4378086" cy="497067"/>
            </a:xfrm>
            <a:custGeom>
              <a:avLst/>
              <a:gdLst>
                <a:gd name="connsiteX0" fmla="*/ 82846 w 497066"/>
                <a:gd name="connsiteY0" fmla="*/ 0 h 4378086"/>
                <a:gd name="connsiteX1" fmla="*/ 414220 w 497066"/>
                <a:gd name="connsiteY1" fmla="*/ 0 h 4378086"/>
                <a:gd name="connsiteX2" fmla="*/ 472801 w 497066"/>
                <a:gd name="connsiteY2" fmla="*/ 24265 h 4378086"/>
                <a:gd name="connsiteX3" fmla="*/ 497066 w 497066"/>
                <a:gd name="connsiteY3" fmla="*/ 82846 h 4378086"/>
                <a:gd name="connsiteX4" fmla="*/ 497066 w 497066"/>
                <a:gd name="connsiteY4" fmla="*/ 4378086 h 4378086"/>
                <a:gd name="connsiteX5" fmla="*/ 497066 w 497066"/>
                <a:gd name="connsiteY5" fmla="*/ 4378086 h 4378086"/>
                <a:gd name="connsiteX6" fmla="*/ 497066 w 497066"/>
                <a:gd name="connsiteY6" fmla="*/ 4378086 h 4378086"/>
                <a:gd name="connsiteX7" fmla="*/ 0 w 497066"/>
                <a:gd name="connsiteY7" fmla="*/ 4378086 h 4378086"/>
                <a:gd name="connsiteX8" fmla="*/ 0 w 497066"/>
                <a:gd name="connsiteY8" fmla="*/ 4378086 h 4378086"/>
                <a:gd name="connsiteX9" fmla="*/ 0 w 497066"/>
                <a:gd name="connsiteY9" fmla="*/ 4378086 h 4378086"/>
                <a:gd name="connsiteX10" fmla="*/ 0 w 497066"/>
                <a:gd name="connsiteY10" fmla="*/ 82846 h 4378086"/>
                <a:gd name="connsiteX11" fmla="*/ 24265 w 497066"/>
                <a:gd name="connsiteY11" fmla="*/ 24265 h 4378086"/>
                <a:gd name="connsiteX12" fmla="*/ 82846 w 497066"/>
                <a:gd name="connsiteY12" fmla="*/ 0 h 437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066" h="4378086">
                  <a:moveTo>
                    <a:pt x="497066" y="729699"/>
                  </a:moveTo>
                  <a:lnTo>
                    <a:pt x="497066" y="3648387"/>
                  </a:lnTo>
                  <a:cubicBezTo>
                    <a:pt x="497066" y="3841913"/>
                    <a:pt x="496075" y="4027512"/>
                    <a:pt x="494311" y="4164359"/>
                  </a:cubicBezTo>
                  <a:cubicBezTo>
                    <a:pt x="492547" y="4301207"/>
                    <a:pt x="490155" y="4378082"/>
                    <a:pt x="487660" y="4378082"/>
                  </a:cubicBezTo>
                  <a:lnTo>
                    <a:pt x="0" y="4378082"/>
                  </a:lnTo>
                  <a:lnTo>
                    <a:pt x="0" y="4378082"/>
                  </a:lnTo>
                  <a:lnTo>
                    <a:pt x="0" y="437808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87660" y="4"/>
                  </a:lnTo>
                  <a:cubicBezTo>
                    <a:pt x="490155" y="4"/>
                    <a:pt x="492547" y="76879"/>
                    <a:pt x="494311" y="213727"/>
                  </a:cubicBezTo>
                  <a:cubicBezTo>
                    <a:pt x="496075" y="350574"/>
                    <a:pt x="497066" y="536173"/>
                    <a:pt x="497066" y="729699"/>
                  </a:cubicBezTo>
                  <a:close/>
                </a:path>
              </a:pathLst>
            </a:custGeom>
          </p:spPr>
          <p:style>
            <a:lnRef idx="1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lnRef>
            <a:fillRef idx="1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48089" rIns="271914" bIns="148092" numCol="1" spcCol="1270" anchor="ctr" anchorCtr="0">
              <a:noAutofit/>
            </a:bodyPr>
            <a:lstStyle/>
            <a:p>
              <a:pPr marL="285750" lvl="1" indent="-28575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8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ea typeface="+mn-ea"/>
                </a:rPr>
                <a:t>使用流程</a:t>
              </a:r>
              <a:endParaRPr lang="zh-CN" altLang="en-US" sz="2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" name="棱台 11"/>
            <p:cNvSpPr/>
            <p:nvPr/>
          </p:nvSpPr>
          <p:spPr>
            <a:xfrm>
              <a:off x="1835696" y="2741836"/>
              <a:ext cx="1656188" cy="621332"/>
            </a:xfrm>
            <a:prstGeom prst="bevel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3311292"/>
                <a:satOff val="13270"/>
                <a:lumOff val="2876"/>
                <a:alphaOff val="0"/>
              </a:schemeClr>
            </a:fillRef>
            <a:effectRef idx="3">
              <a:schemeClr val="accent5">
                <a:hueOff val="-3311292"/>
                <a:satOff val="13270"/>
                <a:lumOff val="287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7011" tIns="83671" rIns="137011" bIns="83671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第三部分</a:t>
              </a:r>
              <a:endParaRPr lang="zh-CN" altLang="en-US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10" name="组合 12"/>
          <p:cNvGrpSpPr/>
          <p:nvPr/>
        </p:nvGrpSpPr>
        <p:grpSpPr>
          <a:xfrm>
            <a:off x="1835696" y="4319836"/>
            <a:ext cx="6034275" cy="621332"/>
            <a:chOff x="1835696" y="3442370"/>
            <a:chExt cx="6034275" cy="621332"/>
          </a:xfrm>
        </p:grpSpPr>
        <p:sp>
          <p:nvSpPr>
            <p:cNvPr id="14" name="任意多边形 13"/>
            <p:cNvSpPr/>
            <p:nvPr/>
          </p:nvSpPr>
          <p:spPr>
            <a:xfrm>
              <a:off x="3491885" y="3504504"/>
              <a:ext cx="4378086" cy="497067"/>
            </a:xfrm>
            <a:custGeom>
              <a:avLst/>
              <a:gdLst>
                <a:gd name="connsiteX0" fmla="*/ 82846 w 497066"/>
                <a:gd name="connsiteY0" fmla="*/ 0 h 4378086"/>
                <a:gd name="connsiteX1" fmla="*/ 414220 w 497066"/>
                <a:gd name="connsiteY1" fmla="*/ 0 h 4378086"/>
                <a:gd name="connsiteX2" fmla="*/ 472801 w 497066"/>
                <a:gd name="connsiteY2" fmla="*/ 24265 h 4378086"/>
                <a:gd name="connsiteX3" fmla="*/ 497066 w 497066"/>
                <a:gd name="connsiteY3" fmla="*/ 82846 h 4378086"/>
                <a:gd name="connsiteX4" fmla="*/ 497066 w 497066"/>
                <a:gd name="connsiteY4" fmla="*/ 4378086 h 4378086"/>
                <a:gd name="connsiteX5" fmla="*/ 497066 w 497066"/>
                <a:gd name="connsiteY5" fmla="*/ 4378086 h 4378086"/>
                <a:gd name="connsiteX6" fmla="*/ 497066 w 497066"/>
                <a:gd name="connsiteY6" fmla="*/ 4378086 h 4378086"/>
                <a:gd name="connsiteX7" fmla="*/ 0 w 497066"/>
                <a:gd name="connsiteY7" fmla="*/ 4378086 h 4378086"/>
                <a:gd name="connsiteX8" fmla="*/ 0 w 497066"/>
                <a:gd name="connsiteY8" fmla="*/ 4378086 h 4378086"/>
                <a:gd name="connsiteX9" fmla="*/ 0 w 497066"/>
                <a:gd name="connsiteY9" fmla="*/ 4378086 h 4378086"/>
                <a:gd name="connsiteX10" fmla="*/ 0 w 497066"/>
                <a:gd name="connsiteY10" fmla="*/ 82846 h 4378086"/>
                <a:gd name="connsiteX11" fmla="*/ 24265 w 497066"/>
                <a:gd name="connsiteY11" fmla="*/ 24265 h 4378086"/>
                <a:gd name="connsiteX12" fmla="*/ 82846 w 497066"/>
                <a:gd name="connsiteY12" fmla="*/ 0 h 437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066" h="4378086">
                  <a:moveTo>
                    <a:pt x="497066" y="729699"/>
                  </a:moveTo>
                  <a:lnTo>
                    <a:pt x="497066" y="3648387"/>
                  </a:lnTo>
                  <a:cubicBezTo>
                    <a:pt x="497066" y="3841913"/>
                    <a:pt x="496075" y="4027512"/>
                    <a:pt x="494311" y="4164359"/>
                  </a:cubicBezTo>
                  <a:cubicBezTo>
                    <a:pt x="492547" y="4301207"/>
                    <a:pt x="490155" y="4378082"/>
                    <a:pt x="487660" y="4378082"/>
                  </a:cubicBezTo>
                  <a:lnTo>
                    <a:pt x="0" y="4378082"/>
                  </a:lnTo>
                  <a:lnTo>
                    <a:pt x="0" y="4378082"/>
                  </a:lnTo>
                  <a:lnTo>
                    <a:pt x="0" y="437808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87660" y="4"/>
                  </a:lnTo>
                  <a:cubicBezTo>
                    <a:pt x="490155" y="4"/>
                    <a:pt x="492547" y="76879"/>
                    <a:pt x="494311" y="213727"/>
                  </a:cubicBezTo>
                  <a:cubicBezTo>
                    <a:pt x="496075" y="350574"/>
                    <a:pt x="497066" y="536173"/>
                    <a:pt x="497066" y="729699"/>
                  </a:cubicBezTo>
                  <a:close/>
                </a:path>
              </a:pathLst>
            </a:custGeom>
          </p:spPr>
          <p:style>
            <a:lnRef idx="1">
              <a:schemeClr val="accent5">
                <a:tint val="40000"/>
                <a:alpha val="90000"/>
                <a:hueOff val="-5370241"/>
                <a:satOff val="24126"/>
                <a:lumOff val="1658"/>
                <a:alphaOff val="0"/>
              </a:schemeClr>
            </a:lnRef>
            <a:fillRef idx="1">
              <a:schemeClr val="accent5">
                <a:tint val="40000"/>
                <a:alpha val="90000"/>
                <a:hueOff val="-5370241"/>
                <a:satOff val="24126"/>
                <a:lumOff val="1658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-5370241"/>
                <a:satOff val="24126"/>
                <a:lumOff val="1658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48090" rIns="271914" bIns="148091" numCol="1" spcCol="1270" anchor="ctr" anchorCtr="0">
              <a:noAutofit/>
            </a:bodyPr>
            <a:lstStyle/>
            <a:p>
              <a:pPr marL="285750" lvl="1" indent="-28575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操作介绍</a:t>
              </a:r>
              <a:endParaRPr lang="zh-CN" altLang="en-US" sz="2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5" name="棱台 14"/>
            <p:cNvSpPr/>
            <p:nvPr/>
          </p:nvSpPr>
          <p:spPr>
            <a:xfrm>
              <a:off x="1835696" y="3442370"/>
              <a:ext cx="1656188" cy="621332"/>
            </a:xfrm>
            <a:prstGeom prst="bevel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4966938"/>
                <a:satOff val="19906"/>
                <a:lumOff val="4314"/>
                <a:alphaOff val="0"/>
              </a:schemeClr>
            </a:fillRef>
            <a:effectRef idx="3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7011" tIns="83671" rIns="137011" bIns="83671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第四部分</a:t>
              </a:r>
              <a:endParaRPr lang="zh-CN" altLang="en-US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第四部分 操作介绍</a:t>
            </a:r>
            <a:endParaRPr lang="zh-CN" altLang="en-US" dirty="0"/>
          </a:p>
        </p:txBody>
      </p:sp>
      <p:graphicFrame>
        <p:nvGraphicFramePr>
          <p:cNvPr id="5" name="图示 4"/>
          <p:cNvGraphicFramePr/>
          <p:nvPr/>
        </p:nvGraphicFramePr>
        <p:xfrm>
          <a:off x="251520" y="620688"/>
          <a:ext cx="8568952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D3155B0-051F-4025-BEE5-89027DF22B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dgm id="{7D3155B0-051F-4025-BEE5-89027DF22B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dgm id="{7D3155B0-051F-4025-BEE5-89027DF22B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graphicEl>
                                              <a:dgm id="{7D3155B0-051F-4025-BEE5-89027DF22B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graphicEl>
                                              <a:dgm id="{7D3155B0-051F-4025-BEE5-89027DF22B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C92A55B-8662-4A8C-A610-D10C3985C5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graphicEl>
                                              <a:dgm id="{0C92A55B-8662-4A8C-A610-D10C3985C5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graphicEl>
                                              <a:dgm id="{0C92A55B-8662-4A8C-A610-D10C3985C5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graphicEl>
                                              <a:dgm id="{0C92A55B-8662-4A8C-A610-D10C3985C5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graphicEl>
                                              <a:dgm id="{0C92A55B-8662-4A8C-A610-D10C3985C5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608C48E-0D5B-4689-9943-5003FDE765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graphicEl>
                                              <a:dgm id="{0608C48E-0D5B-4689-9943-5003FDE765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graphicEl>
                                              <a:dgm id="{0608C48E-0D5B-4689-9943-5003FDE765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graphicEl>
                                              <a:dgm id="{0608C48E-0D5B-4689-9943-5003FDE765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graphicEl>
                                              <a:dgm id="{0608C48E-0D5B-4689-9943-5003FDE765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42C79EC-58B8-4DD0-9EF2-BC8C9E3946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graphicEl>
                                              <a:dgm id="{B42C79EC-58B8-4DD0-9EF2-BC8C9E3946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graphicEl>
                                              <a:dgm id="{B42C79EC-58B8-4DD0-9EF2-BC8C9E3946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graphicEl>
                                              <a:dgm id="{B42C79EC-58B8-4DD0-9EF2-BC8C9E3946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graphicEl>
                                              <a:dgm id="{B42C79EC-58B8-4DD0-9EF2-BC8C9E3946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7A56DF3-4886-4989-AB1A-B1EC0C192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graphicEl>
                                              <a:dgm id="{C7A56DF3-4886-4989-AB1A-B1EC0C192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graphicEl>
                                              <a:dgm id="{C7A56DF3-4886-4989-AB1A-B1EC0C192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graphicEl>
                                              <a:dgm id="{C7A56DF3-4886-4989-AB1A-B1EC0C192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graphicEl>
                                              <a:dgm id="{C7A56DF3-4886-4989-AB1A-B1EC0C192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A5A00C8-DE6B-4857-926A-71BE855C75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graphicEl>
                                              <a:dgm id="{EA5A00C8-DE6B-4857-926A-71BE855C75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graphicEl>
                                              <a:dgm id="{EA5A00C8-DE6B-4857-926A-71BE855C75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>
                                            <p:graphicEl>
                                              <a:dgm id="{EA5A00C8-DE6B-4857-926A-71BE855C75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>
                                            <p:graphicEl>
                                              <a:dgm id="{EA5A00C8-DE6B-4857-926A-71BE855C75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7591A3B-4E50-46B1-A193-A73D1762D6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graphicEl>
                                              <a:dgm id="{27591A3B-4E50-46B1-A193-A73D1762D6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graphicEl>
                                              <a:dgm id="{27591A3B-4E50-46B1-A193-A73D1762D6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graphicEl>
                                              <a:dgm id="{27591A3B-4E50-46B1-A193-A73D1762D6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>
                                            <p:graphicEl>
                                              <a:dgm id="{27591A3B-4E50-46B1-A193-A73D1762D6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3D24762-671A-48D0-9793-FF68D5F363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>
                                            <p:graphicEl>
                                              <a:dgm id="{F3D24762-671A-48D0-9793-FF68D5F363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>
                                            <p:graphicEl>
                                              <a:dgm id="{F3D24762-671A-48D0-9793-FF68D5F363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>
                                            <p:graphicEl>
                                              <a:dgm id="{F3D24762-671A-48D0-9793-FF68D5F363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>
                                            <p:graphicEl>
                                              <a:dgm id="{F3D24762-671A-48D0-9793-FF68D5F363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6571FB6-FD78-4CAA-9753-936E9D7E29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>
                                            <p:graphicEl>
                                              <a:dgm id="{A6571FB6-FD78-4CAA-9753-936E9D7E29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>
                                            <p:graphicEl>
                                              <a:dgm id="{A6571FB6-FD78-4CAA-9753-936E9D7E29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>
                                            <p:graphicEl>
                                              <a:dgm id="{A6571FB6-FD78-4CAA-9753-936E9D7E29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>
                                            <p:graphicEl>
                                              <a:dgm id="{A6571FB6-FD78-4CAA-9753-936E9D7E29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397FDE8-F652-42D2-ABAE-255A8C7107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>
                                            <p:graphicEl>
                                              <a:dgm id="{C397FDE8-F652-42D2-ABAE-255A8C7107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>
                                            <p:graphicEl>
                                              <a:dgm id="{C397FDE8-F652-42D2-ABAE-255A8C7107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">
                                            <p:graphicEl>
                                              <a:dgm id="{C397FDE8-F652-42D2-ABAE-255A8C7107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>
                                            <p:graphicEl>
                                              <a:dgm id="{C397FDE8-F652-42D2-ABAE-255A8C7107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9B7325A-1174-440C-8D35-C11055CCC7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>
                                            <p:graphicEl>
                                              <a:dgm id="{99B7325A-1174-440C-8D35-C11055CCC7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>
                                            <p:graphicEl>
                                              <a:dgm id="{99B7325A-1174-440C-8D35-C11055CCC7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>
                                            <p:graphicEl>
                                              <a:dgm id="{99B7325A-1174-440C-8D35-C11055CCC7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>
                                            <p:graphicEl>
                                              <a:dgm id="{99B7325A-1174-440C-8D35-C11055CCC7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1EBA81F-649D-4261-86CA-5F802C8257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">
                                            <p:graphicEl>
                                              <a:dgm id="{51EBA81F-649D-4261-86CA-5F802C8257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">
                                            <p:graphicEl>
                                              <a:dgm id="{51EBA81F-649D-4261-86CA-5F802C8257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>
                                            <p:graphicEl>
                                              <a:dgm id="{51EBA81F-649D-4261-86CA-5F802C8257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>
                                            <p:graphicEl>
                                              <a:dgm id="{51EBA81F-649D-4261-86CA-5F802C8257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0E7EEA8-052E-413D-A324-E5E4A95EE7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">
                                            <p:graphicEl>
                                              <a:dgm id="{E0E7EEA8-052E-413D-A324-E5E4A95EE7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">
                                            <p:graphicEl>
                                              <a:dgm id="{E0E7EEA8-052E-413D-A324-E5E4A95EE7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">
                                            <p:graphicEl>
                                              <a:dgm id="{E0E7EEA8-052E-413D-A324-E5E4A95EE7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">
                                            <p:graphicEl>
                                              <a:dgm id="{E0E7EEA8-052E-413D-A324-E5E4A95EE7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lvl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187624" y="1268760"/>
          <a:ext cx="6912768" cy="484238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592288"/>
                <a:gridCol w="4320480"/>
              </a:tblGrid>
              <a:tr h="6573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rgbClr val="C00000"/>
                          </a:solidFill>
                          <a:latin typeface="Adobe 黑体 Std R" pitchFamily="34" charset="-122"/>
                          <a:ea typeface="Adobe 黑体 Std R" pitchFamily="34" charset="-122"/>
                        </a:rPr>
                        <a:t>名称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Adobe 黑体 Std R" pitchFamily="34" charset="-122"/>
                        <a:ea typeface="Adobe 黑体 Std R" pitchFamily="34" charset="-122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rgbClr val="C00000"/>
                          </a:solidFill>
                          <a:latin typeface="Adobe 黑体 Std R" pitchFamily="34" charset="-122"/>
                          <a:ea typeface="Adobe 黑体 Std R" pitchFamily="34" charset="-122"/>
                        </a:rPr>
                        <a:t>具体功能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Adobe 黑体 Std R" pitchFamily="34" charset="-122"/>
                        <a:ea typeface="Adobe 黑体 Std R" pitchFamily="34" charset="-122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7449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latin typeface="Adobe 黑体 Std R" pitchFamily="34" charset="-122"/>
                          <a:ea typeface="Adobe 黑体 Std R" pitchFamily="34" charset="-122"/>
                        </a:rPr>
                        <a:t>注册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rgbClr val="002060"/>
                          </a:solidFill>
                          <a:latin typeface="Adobe 黑体 Std R" pitchFamily="34" charset="-122"/>
                          <a:ea typeface="Adobe 黑体 Std R" pitchFamily="34" charset="-122"/>
                        </a:rPr>
                        <a:t>注册登记企业信息</a:t>
                      </a:r>
                      <a:endParaRPr lang="zh-CN" altLang="en-US" sz="2800" dirty="0">
                        <a:solidFill>
                          <a:srgbClr val="002060"/>
                        </a:solidFill>
                        <a:latin typeface="Adobe 黑体 Std R" pitchFamily="34" charset="-122"/>
                        <a:ea typeface="Adobe 黑体 Std R" pitchFamily="34" charset="-122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7449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latin typeface="Adobe 黑体 Std R" pitchFamily="34" charset="-122"/>
                          <a:ea typeface="Adobe 黑体 Std R" pitchFamily="34" charset="-122"/>
                        </a:rPr>
                        <a:t>登录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 smtClean="0">
                          <a:solidFill>
                            <a:srgbClr val="002060"/>
                          </a:solidFill>
                          <a:latin typeface="Adobe 黑体 Std R" pitchFamily="34" charset="-122"/>
                          <a:ea typeface="Adobe 黑体 Std R" pitchFamily="34" charset="-122"/>
                        </a:rPr>
                        <a:t>登录开票系统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6573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Adobe 黑体 Std R" pitchFamily="34" charset="-122"/>
                          <a:ea typeface="Adobe 黑体 Std R" pitchFamily="34" charset="-122"/>
                        </a:rPr>
                        <a:t>发票录入</a:t>
                      </a:r>
                      <a:endParaRPr lang="zh-CN" altLang="en-US" sz="2400" dirty="0">
                        <a:latin typeface="Adobe 黑体 Std R" pitchFamily="34" charset="-122"/>
                        <a:ea typeface="Adobe 黑体 Std R" pitchFamily="34" charset="-122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rgbClr val="002060"/>
                          </a:solidFill>
                          <a:latin typeface="Adobe 黑体 Std R" pitchFamily="34" charset="-122"/>
                          <a:ea typeface="Adobe 黑体 Std R" pitchFamily="34" charset="-122"/>
                          <a:cs typeface="+mn-cs"/>
                        </a:rPr>
                        <a:t>录入已购发票信息</a:t>
                      </a:r>
                      <a:endParaRPr lang="zh-CN" altLang="en-US" sz="2800" kern="1200" dirty="0">
                        <a:solidFill>
                          <a:srgbClr val="002060"/>
                        </a:solidFill>
                        <a:latin typeface="Adobe 黑体 Std R" pitchFamily="34" charset="-122"/>
                        <a:ea typeface="Adobe 黑体 Std R" pitchFamily="34" charset="-122"/>
                        <a:cs typeface="+mn-cs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72299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Adobe 黑体 Std R" pitchFamily="34" charset="-122"/>
                          <a:ea typeface="Adobe 黑体 Std R" pitchFamily="34" charset="-122"/>
                        </a:rPr>
                        <a:t>发票开具打印</a:t>
                      </a:r>
                      <a:endParaRPr lang="zh-CN" altLang="en-US" sz="2400" dirty="0">
                        <a:latin typeface="Adobe 黑体 Std R" pitchFamily="34" charset="-122"/>
                        <a:ea typeface="Adobe 黑体 Std R" pitchFamily="34" charset="-122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rgbClr val="002060"/>
                          </a:solidFill>
                          <a:latin typeface="Adobe 黑体 Std R" pitchFamily="34" charset="-122"/>
                          <a:ea typeface="Adobe 黑体 Std R" pitchFamily="34" charset="-122"/>
                          <a:cs typeface="+mn-cs"/>
                        </a:rPr>
                        <a:t>填开发票并打印</a:t>
                      </a:r>
                      <a:endParaRPr lang="zh-CN" altLang="en-US" sz="2800" kern="1200" dirty="0">
                        <a:solidFill>
                          <a:srgbClr val="002060"/>
                        </a:solidFill>
                        <a:latin typeface="Adobe 黑体 Std R" pitchFamily="34" charset="-122"/>
                        <a:ea typeface="Adobe 黑体 Std R" pitchFamily="34" charset="-122"/>
                        <a:cs typeface="+mn-cs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6573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Adobe 黑体 Std R" pitchFamily="34" charset="-122"/>
                          <a:ea typeface="Adobe 黑体 Std R" pitchFamily="34" charset="-122"/>
                        </a:rPr>
                        <a:t>查询</a:t>
                      </a:r>
                      <a:endParaRPr lang="zh-CN" altLang="en-US" sz="2400" dirty="0">
                        <a:latin typeface="Adobe 黑体 Std R" pitchFamily="34" charset="-122"/>
                        <a:ea typeface="Adobe 黑体 Std R" pitchFamily="34" charset="-122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kern="1200" dirty="0" smtClean="0">
                          <a:solidFill>
                            <a:srgbClr val="002060"/>
                          </a:solidFill>
                          <a:latin typeface="Adobe 黑体 Std R" pitchFamily="34" charset="-122"/>
                          <a:ea typeface="Adobe 黑体 Std R" pitchFamily="34" charset="-122"/>
                          <a:cs typeface="+mn-cs"/>
                        </a:rPr>
                        <a:t>发票开具情况查询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6573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Adobe 黑体 Std R" pitchFamily="34" charset="-122"/>
                          <a:ea typeface="Adobe 黑体 Std R" pitchFamily="34" charset="-122"/>
                        </a:rPr>
                        <a:t>信息更新</a:t>
                      </a:r>
                      <a:endParaRPr lang="zh-CN" altLang="en-US" sz="2400" dirty="0">
                        <a:latin typeface="Adobe 黑体 Std R" pitchFamily="34" charset="-122"/>
                        <a:ea typeface="Adobe 黑体 Std R" pitchFamily="34" charset="-122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kern="1200" dirty="0" smtClean="0">
                          <a:solidFill>
                            <a:srgbClr val="002060"/>
                          </a:solidFill>
                          <a:latin typeface="Adobe 黑体 Std R" pitchFamily="34" charset="-122"/>
                          <a:ea typeface="Adobe 黑体 Std R" pitchFamily="34" charset="-122"/>
                          <a:cs typeface="+mn-cs"/>
                        </a:rPr>
                        <a:t>更新企业信息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第四部分 操作介绍</a:t>
            </a: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>
                <a:latin typeface="+mj-lt"/>
                <a:ea typeface="+mj-ea"/>
              </a:rPr>
              <a:t>第四部分 操作介绍</a:t>
            </a:r>
          </a:p>
        </p:txBody>
      </p:sp>
      <p:graphicFrame>
        <p:nvGraphicFramePr>
          <p:cNvPr id="11" name="图示 10"/>
          <p:cNvGraphicFramePr/>
          <p:nvPr/>
        </p:nvGraphicFramePr>
        <p:xfrm>
          <a:off x="467544" y="792088"/>
          <a:ext cx="8136904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35696" y="1772816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sym typeface="Wingdings"/>
              </a:rPr>
              <a:t>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1FFF063F-6DD0-4CFC-B315-9E5F1BAA08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graphicEl>
                                              <a:dgm id="{1FFF063F-6DD0-4CFC-B315-9E5F1BAA08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7D5CF8C-8BA2-4601-A20A-DD23304785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graphicEl>
                                              <a:dgm id="{C7D5CF8C-8BA2-4601-A20A-DD23304785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169E702D-5919-46B8-A83A-F0EDECEC50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>
                                            <p:graphicEl>
                                              <a:dgm id="{169E702D-5919-46B8-A83A-F0EDECEC50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7DDA32B-997A-4F90-99E2-C1BCF88A32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>
                                            <p:graphicEl>
                                              <a:dgm id="{E7DDA32B-997A-4F90-99E2-C1BCF88A32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11CCE5F-C377-4752-A7EB-3F88E4C4BF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>
                                            <p:graphicEl>
                                              <a:dgm id="{D11CCE5F-C377-4752-A7EB-3F88E4C4BF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B65D910-93AD-416C-8878-5B819D36E1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>
                                            <p:graphicEl>
                                              <a:dgm id="{FB65D910-93AD-416C-8878-5B819D36E1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21AE51E-7261-4B46-A9D6-D9755F0A41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>
                                            <p:graphicEl>
                                              <a:dgm id="{721AE51E-7261-4B46-A9D6-D9755F0A41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8F7B398-C514-48A8-AFBE-43D703BAF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1">
                                            <p:graphicEl>
                                              <a:dgm id="{28F7B398-C514-48A8-AFBE-43D703BAF0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AF8560E-D5AA-45A6-9126-359D22F6A2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1">
                                            <p:graphicEl>
                                              <a:dgm id="{5AF8560E-D5AA-45A6-9126-359D22F6A2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CE15D18-DEB0-43A1-8EC4-A2D6441455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1">
                                            <p:graphicEl>
                                              <a:dgm id="{ECE15D18-DEB0-43A1-8EC4-A2D6441455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026ED404-EFFA-4C31-9D95-8470B84F6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1">
                                            <p:graphicEl>
                                              <a:dgm id="{026ED404-EFFA-4C31-9D95-8470B84F6F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A7FB7AC-F2F0-4FD1-BD2B-36611C8637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1">
                                            <p:graphicEl>
                                              <a:dgm id="{5A7FB7AC-F2F0-4FD1-BD2B-36611C8637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76374DB-79F5-45BD-8D84-4ACA5DFC2B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1">
                                            <p:graphicEl>
                                              <a:dgm id="{E76374DB-79F5-45BD-8D84-4ACA5DFC2B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5" dur="250" autoRev="1" fill="hold"/>
                                        <p:tgtEl>
                                          <p:spTgt spid="11">
                                            <p:graphicEl>
                                              <a:dgm id="{1FFF063F-6DD0-4CFC-B315-9E5F1BAA08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6" dur="250" autoRev="1" fill="hold"/>
                                        <p:tgtEl>
                                          <p:spTgt spid="11">
                                            <p:graphicEl>
                                              <a:dgm id="{1FFF063F-6DD0-4CFC-B315-9E5F1BAA08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7" dur="250" autoRev="1" fill="hold"/>
                                        <p:tgtEl>
                                          <p:spTgt spid="11">
                                            <p:graphicEl>
                                              <a:dgm id="{1FFF063F-6DD0-4CFC-B315-9E5F1BAA08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50" autoRev="1" fill="hold"/>
                                        <p:tgtEl>
                                          <p:spTgt spid="11">
                                            <p:graphicEl>
                                              <a:dgm id="{1FFF063F-6DD0-4CFC-B315-9E5F1BAA08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 uiExpand="1">
        <p:bldSub>
          <a:bldDgm bld="one"/>
        </p:bldSub>
      </p:bldGraphic>
      <p:bldGraphic spid="11" grpId="1" uiExpand="1">
        <p:bldSub>
          <a:bldDgm bld="one"/>
        </p:bldSub>
      </p:bldGraphic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7"/>
          <p:cNvSpPr txBox="1">
            <a:spLocks/>
          </p:cNvSpPr>
          <p:nvPr/>
        </p:nvSpPr>
        <p:spPr>
          <a:xfrm>
            <a:off x="250504" y="6237312"/>
            <a:ext cx="8569968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第一步，在安装文件路径选择单机版开票安装文件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系统安装</a:t>
            </a:r>
            <a:endParaRPr lang="zh-CN" alt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910831"/>
            <a:ext cx="1584176" cy="3036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31252" t="24395" r="31342" b="28226"/>
          <a:stretch>
            <a:fillRect/>
          </a:stretch>
        </p:blipFill>
        <p:spPr bwMode="auto">
          <a:xfrm>
            <a:off x="1848600" y="1489611"/>
            <a:ext cx="5446800" cy="3878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7"/>
          <p:cNvSpPr txBox="1">
            <a:spLocks/>
          </p:cNvSpPr>
          <p:nvPr/>
        </p:nvSpPr>
        <p:spPr>
          <a:xfrm>
            <a:off x="250504" y="6237312"/>
            <a:ext cx="8569968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第二步，鼠标双击安装文件，弹出准备安装向导界面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系统安装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8371" y="1494905"/>
            <a:ext cx="5447258" cy="3868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7"/>
          <p:cNvSpPr txBox="1">
            <a:spLocks/>
          </p:cNvSpPr>
          <p:nvPr/>
        </p:nvSpPr>
        <p:spPr>
          <a:xfrm>
            <a:off x="106488" y="6237312"/>
            <a:ext cx="8858000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第三步，准备结束，弹出安装向导界面，单击“下一步”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系统安装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5339788" y="4941168"/>
            <a:ext cx="792088" cy="216024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485905"/>
            <a:ext cx="5472608" cy="3886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7"/>
          <p:cNvSpPr txBox="1">
            <a:spLocks/>
          </p:cNvSpPr>
          <p:nvPr/>
        </p:nvSpPr>
        <p:spPr>
          <a:xfrm>
            <a:off x="178496" y="6237312"/>
            <a:ext cx="8713984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第四步，提示路径选择，使用默认，单击“下一步”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系统安装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5336324" y="4941168"/>
            <a:ext cx="792088" cy="216024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075" y="1690688"/>
            <a:ext cx="489585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7"/>
          <p:cNvSpPr txBox="1">
            <a:spLocks/>
          </p:cNvSpPr>
          <p:nvPr/>
        </p:nvSpPr>
        <p:spPr>
          <a:xfrm>
            <a:off x="178496" y="6237312"/>
            <a:ext cx="8713984" cy="566738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ct val="0"/>
              </a:spcBef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第五步，</a:t>
            </a:r>
            <a:r>
              <a:rPr lang="zh-CN" altLang="en-US" sz="2800" dirty="0" smtClean="0">
                <a:latin typeface="+mj-lt"/>
                <a:ea typeface="+mj-ea"/>
                <a:cs typeface="+mj-cs"/>
              </a:rPr>
              <a:t>系统提示安装进度，直至安装结束</a:t>
            </a:r>
            <a:endParaRPr lang="zh-CN" altLang="en-US" sz="2800" dirty="0">
              <a:latin typeface="+mj-lt"/>
              <a:ea typeface="+mj-ea"/>
              <a:cs typeface="+mj-cs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系统安装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7"/>
          <p:cNvSpPr txBox="1">
            <a:spLocks/>
          </p:cNvSpPr>
          <p:nvPr/>
        </p:nvSpPr>
        <p:spPr>
          <a:xfrm>
            <a:off x="106488" y="6266808"/>
            <a:ext cx="8858000" cy="566738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ct val="0"/>
              </a:spcBef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第六步，</a:t>
            </a:r>
            <a:r>
              <a:rPr lang="zh-CN" altLang="en-US" sz="2800" dirty="0" smtClean="0"/>
              <a:t>最后提示安装完成，单击“完成”按钮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系统安装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4119" y="1484785"/>
            <a:ext cx="5475762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 6"/>
          <p:cNvSpPr/>
          <p:nvPr/>
        </p:nvSpPr>
        <p:spPr>
          <a:xfrm>
            <a:off x="5364088" y="4941168"/>
            <a:ext cx="792088" cy="216024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5536" y="2636912"/>
            <a:ext cx="8748464" cy="4293096"/>
            <a:chOff x="323528" y="1575385"/>
            <a:chExt cx="8820472" cy="5354623"/>
          </a:xfrm>
        </p:grpSpPr>
        <p:pic>
          <p:nvPicPr>
            <p:cNvPr id="3" name="图片 2" descr="360desktop_2013421205821460_systemp..png"/>
            <p:cNvPicPr>
              <a:picLocks noChangeAspect="1"/>
            </p:cNvPicPr>
            <p:nvPr/>
          </p:nvPicPr>
          <p:blipFill>
            <a:blip r:embed="rId2" cstate="print">
              <a:lum bright="10000" contrast="10000"/>
            </a:blip>
            <a:stretch>
              <a:fillRect/>
            </a:stretch>
          </p:blipFill>
          <p:spPr>
            <a:xfrm>
              <a:off x="899592" y="2780612"/>
              <a:ext cx="7213409" cy="4055561"/>
            </a:xfrm>
            <a:prstGeom prst="rect">
              <a:avLst/>
            </a:prstGeom>
          </p:spPr>
        </p:pic>
        <p:sp>
          <p:nvSpPr>
            <p:cNvPr id="4" name="任意多边形 3"/>
            <p:cNvSpPr/>
            <p:nvPr/>
          </p:nvSpPr>
          <p:spPr>
            <a:xfrm>
              <a:off x="323528" y="1575385"/>
              <a:ext cx="8820472" cy="5354623"/>
            </a:xfrm>
            <a:custGeom>
              <a:avLst/>
              <a:gdLst>
                <a:gd name="connsiteX0" fmla="*/ 0 w 10081120"/>
                <a:gd name="connsiteY0" fmla="*/ 2880320 h 5760640"/>
                <a:gd name="connsiteX1" fmla="*/ 2539747 w 10081120"/>
                <a:gd name="connsiteY1" fmla="*/ 379506 h 5760640"/>
                <a:gd name="connsiteX2" fmla="*/ 5040565 w 10081120"/>
                <a:gd name="connsiteY2" fmla="*/ 6 h 5760640"/>
                <a:gd name="connsiteX3" fmla="*/ 7541385 w 10081120"/>
                <a:gd name="connsiteY3" fmla="*/ 379510 h 5760640"/>
                <a:gd name="connsiteX4" fmla="*/ 10081121 w 10081120"/>
                <a:gd name="connsiteY4" fmla="*/ 2880335 h 5760640"/>
                <a:gd name="connsiteX5" fmla="*/ 7541378 w 10081120"/>
                <a:gd name="connsiteY5" fmla="*/ 5381153 h 5760640"/>
                <a:gd name="connsiteX6" fmla="*/ 5040559 w 10081120"/>
                <a:gd name="connsiteY6" fmla="*/ 5760655 h 5760640"/>
                <a:gd name="connsiteX7" fmla="*/ 2539739 w 10081120"/>
                <a:gd name="connsiteY7" fmla="*/ 5381152 h 5760640"/>
                <a:gd name="connsiteX8" fmla="*/ 0 w 10081120"/>
                <a:gd name="connsiteY8" fmla="*/ 2880329 h 5760640"/>
                <a:gd name="connsiteX9" fmla="*/ 0 w 10081120"/>
                <a:gd name="connsiteY9" fmla="*/ 2880320 h 5760640"/>
                <a:gd name="connsiteX0" fmla="*/ 576067 w 10081130"/>
                <a:gd name="connsiteY0" fmla="*/ 2952323 h 5760650"/>
                <a:gd name="connsiteX1" fmla="*/ 2539750 w 10081130"/>
                <a:gd name="connsiteY1" fmla="*/ 379501 h 5760650"/>
                <a:gd name="connsiteX2" fmla="*/ 5040568 w 10081130"/>
                <a:gd name="connsiteY2" fmla="*/ 1 h 5760650"/>
                <a:gd name="connsiteX3" fmla="*/ 7541388 w 10081130"/>
                <a:gd name="connsiteY3" fmla="*/ 379505 h 5760650"/>
                <a:gd name="connsiteX4" fmla="*/ 10081124 w 10081130"/>
                <a:gd name="connsiteY4" fmla="*/ 2880330 h 5760650"/>
                <a:gd name="connsiteX5" fmla="*/ 7541381 w 10081130"/>
                <a:gd name="connsiteY5" fmla="*/ 5381148 h 5760650"/>
                <a:gd name="connsiteX6" fmla="*/ 5040562 w 10081130"/>
                <a:gd name="connsiteY6" fmla="*/ 5760650 h 5760650"/>
                <a:gd name="connsiteX7" fmla="*/ 2539742 w 10081130"/>
                <a:gd name="connsiteY7" fmla="*/ 5381147 h 5760650"/>
                <a:gd name="connsiteX8" fmla="*/ 3 w 10081130"/>
                <a:gd name="connsiteY8" fmla="*/ 2880324 h 5760650"/>
                <a:gd name="connsiteX9" fmla="*/ 576067 w 10081130"/>
                <a:gd name="connsiteY9" fmla="*/ 2952323 h 5760650"/>
                <a:gd name="connsiteX0" fmla="*/ 0 w 9505063"/>
                <a:gd name="connsiteY0" fmla="*/ 2952323 h 5760650"/>
                <a:gd name="connsiteX1" fmla="*/ 1963683 w 9505063"/>
                <a:gd name="connsiteY1" fmla="*/ 379501 h 5760650"/>
                <a:gd name="connsiteX2" fmla="*/ 4464501 w 9505063"/>
                <a:gd name="connsiteY2" fmla="*/ 1 h 5760650"/>
                <a:gd name="connsiteX3" fmla="*/ 6965321 w 9505063"/>
                <a:gd name="connsiteY3" fmla="*/ 379505 h 5760650"/>
                <a:gd name="connsiteX4" fmla="*/ 9505057 w 9505063"/>
                <a:gd name="connsiteY4" fmla="*/ 2880330 h 5760650"/>
                <a:gd name="connsiteX5" fmla="*/ 6965314 w 9505063"/>
                <a:gd name="connsiteY5" fmla="*/ 5381148 h 5760650"/>
                <a:gd name="connsiteX6" fmla="*/ 4464495 w 9505063"/>
                <a:gd name="connsiteY6" fmla="*/ 5760650 h 5760650"/>
                <a:gd name="connsiteX7" fmla="*/ 1963675 w 9505063"/>
                <a:gd name="connsiteY7" fmla="*/ 5381147 h 5760650"/>
                <a:gd name="connsiteX8" fmla="*/ 72008 w 9505063"/>
                <a:gd name="connsiteY8" fmla="*/ 3528386 h 5760650"/>
                <a:gd name="connsiteX9" fmla="*/ 0 w 9505063"/>
                <a:gd name="connsiteY9" fmla="*/ 2952323 h 5760650"/>
                <a:gd name="connsiteX0" fmla="*/ 0 w 9505063"/>
                <a:gd name="connsiteY0" fmla="*/ 2952323 h 5629839"/>
                <a:gd name="connsiteX1" fmla="*/ 1963683 w 9505063"/>
                <a:gd name="connsiteY1" fmla="*/ 379501 h 5629839"/>
                <a:gd name="connsiteX2" fmla="*/ 4464501 w 9505063"/>
                <a:gd name="connsiteY2" fmla="*/ 1 h 5629839"/>
                <a:gd name="connsiteX3" fmla="*/ 6965321 w 9505063"/>
                <a:gd name="connsiteY3" fmla="*/ 379505 h 5629839"/>
                <a:gd name="connsiteX4" fmla="*/ 9505057 w 9505063"/>
                <a:gd name="connsiteY4" fmla="*/ 2880330 h 5629839"/>
                <a:gd name="connsiteX5" fmla="*/ 6965314 w 9505063"/>
                <a:gd name="connsiteY5" fmla="*/ 5381148 h 5629839"/>
                <a:gd name="connsiteX6" fmla="*/ 4752528 w 9505063"/>
                <a:gd name="connsiteY6" fmla="*/ 4725138 h 5629839"/>
                <a:gd name="connsiteX7" fmla="*/ 1963675 w 9505063"/>
                <a:gd name="connsiteY7" fmla="*/ 5381147 h 5629839"/>
                <a:gd name="connsiteX8" fmla="*/ 72008 w 9505063"/>
                <a:gd name="connsiteY8" fmla="*/ 3528386 h 5629839"/>
                <a:gd name="connsiteX9" fmla="*/ 0 w 9505063"/>
                <a:gd name="connsiteY9" fmla="*/ 2952323 h 5629839"/>
                <a:gd name="connsiteX0" fmla="*/ 0 w 9505063"/>
                <a:gd name="connsiteY0" fmla="*/ 2952323 h 5629839"/>
                <a:gd name="connsiteX1" fmla="*/ 1963683 w 9505063"/>
                <a:gd name="connsiteY1" fmla="*/ 379501 h 5629839"/>
                <a:gd name="connsiteX2" fmla="*/ 4464501 w 9505063"/>
                <a:gd name="connsiteY2" fmla="*/ 1 h 5629839"/>
                <a:gd name="connsiteX3" fmla="*/ 6965321 w 9505063"/>
                <a:gd name="connsiteY3" fmla="*/ 379505 h 5629839"/>
                <a:gd name="connsiteX4" fmla="*/ 9505057 w 9505063"/>
                <a:gd name="connsiteY4" fmla="*/ 2880330 h 5629839"/>
                <a:gd name="connsiteX5" fmla="*/ 7272808 w 9505063"/>
                <a:gd name="connsiteY5" fmla="*/ 4725139 h 5629839"/>
                <a:gd name="connsiteX6" fmla="*/ 4752528 w 9505063"/>
                <a:gd name="connsiteY6" fmla="*/ 4725138 h 5629839"/>
                <a:gd name="connsiteX7" fmla="*/ 1963675 w 9505063"/>
                <a:gd name="connsiteY7" fmla="*/ 5381147 h 5629839"/>
                <a:gd name="connsiteX8" fmla="*/ 72008 w 9505063"/>
                <a:gd name="connsiteY8" fmla="*/ 3528386 h 5629839"/>
                <a:gd name="connsiteX9" fmla="*/ 0 w 9505063"/>
                <a:gd name="connsiteY9" fmla="*/ 2952323 h 5629839"/>
                <a:gd name="connsiteX0" fmla="*/ 0 w 8843321"/>
                <a:gd name="connsiteY0" fmla="*/ 2952323 h 5629839"/>
                <a:gd name="connsiteX1" fmla="*/ 1963683 w 8843321"/>
                <a:gd name="connsiteY1" fmla="*/ 379501 h 5629839"/>
                <a:gd name="connsiteX2" fmla="*/ 4464501 w 8843321"/>
                <a:gd name="connsiteY2" fmla="*/ 1 h 5629839"/>
                <a:gd name="connsiteX3" fmla="*/ 6965321 w 8843321"/>
                <a:gd name="connsiteY3" fmla="*/ 379505 h 5629839"/>
                <a:gd name="connsiteX4" fmla="*/ 7920880 w 8843321"/>
                <a:gd name="connsiteY4" fmla="*/ 2880315 h 5629839"/>
                <a:gd name="connsiteX5" fmla="*/ 7272808 w 8843321"/>
                <a:gd name="connsiteY5" fmla="*/ 4725139 h 5629839"/>
                <a:gd name="connsiteX6" fmla="*/ 4752528 w 8843321"/>
                <a:gd name="connsiteY6" fmla="*/ 4725138 h 5629839"/>
                <a:gd name="connsiteX7" fmla="*/ 1963675 w 8843321"/>
                <a:gd name="connsiteY7" fmla="*/ 5381147 h 5629839"/>
                <a:gd name="connsiteX8" fmla="*/ 72008 w 8843321"/>
                <a:gd name="connsiteY8" fmla="*/ 3528386 h 5629839"/>
                <a:gd name="connsiteX9" fmla="*/ 0 w 8843321"/>
                <a:gd name="connsiteY9" fmla="*/ 2952323 h 5629839"/>
                <a:gd name="connsiteX0" fmla="*/ 0 w 8843321"/>
                <a:gd name="connsiteY0" fmla="*/ 3033087 h 5710603"/>
                <a:gd name="connsiteX1" fmla="*/ 1963683 w 8843321"/>
                <a:gd name="connsiteY1" fmla="*/ 460265 h 5710603"/>
                <a:gd name="connsiteX2" fmla="*/ 4464501 w 8843321"/>
                <a:gd name="connsiteY2" fmla="*/ 80765 h 5710603"/>
                <a:gd name="connsiteX3" fmla="*/ 6624736 w 8843321"/>
                <a:gd name="connsiteY3" fmla="*/ 944855 h 5710603"/>
                <a:gd name="connsiteX4" fmla="*/ 7920880 w 8843321"/>
                <a:gd name="connsiteY4" fmla="*/ 2961079 h 5710603"/>
                <a:gd name="connsiteX5" fmla="*/ 7272808 w 8843321"/>
                <a:gd name="connsiteY5" fmla="*/ 4805903 h 5710603"/>
                <a:gd name="connsiteX6" fmla="*/ 4752528 w 8843321"/>
                <a:gd name="connsiteY6" fmla="*/ 4805902 h 5710603"/>
                <a:gd name="connsiteX7" fmla="*/ 1963675 w 8843321"/>
                <a:gd name="connsiteY7" fmla="*/ 5461911 h 5710603"/>
                <a:gd name="connsiteX8" fmla="*/ 72008 w 8843321"/>
                <a:gd name="connsiteY8" fmla="*/ 3609150 h 5710603"/>
                <a:gd name="connsiteX9" fmla="*/ 0 w 8843321"/>
                <a:gd name="connsiteY9" fmla="*/ 3033087 h 5710603"/>
                <a:gd name="connsiteX0" fmla="*/ 0 w 8843321"/>
                <a:gd name="connsiteY0" fmla="*/ 2988326 h 5665842"/>
                <a:gd name="connsiteX1" fmla="*/ 2016224 w 8843321"/>
                <a:gd name="connsiteY1" fmla="*/ 684070 h 5665842"/>
                <a:gd name="connsiteX2" fmla="*/ 4464501 w 8843321"/>
                <a:gd name="connsiteY2" fmla="*/ 36004 h 5665842"/>
                <a:gd name="connsiteX3" fmla="*/ 6624736 w 8843321"/>
                <a:gd name="connsiteY3" fmla="*/ 900094 h 5665842"/>
                <a:gd name="connsiteX4" fmla="*/ 7920880 w 8843321"/>
                <a:gd name="connsiteY4" fmla="*/ 2916318 h 5665842"/>
                <a:gd name="connsiteX5" fmla="*/ 7272808 w 8843321"/>
                <a:gd name="connsiteY5" fmla="*/ 4761142 h 5665842"/>
                <a:gd name="connsiteX6" fmla="*/ 4752528 w 8843321"/>
                <a:gd name="connsiteY6" fmla="*/ 4761141 h 5665842"/>
                <a:gd name="connsiteX7" fmla="*/ 1963675 w 8843321"/>
                <a:gd name="connsiteY7" fmla="*/ 5417150 h 5665842"/>
                <a:gd name="connsiteX8" fmla="*/ 72008 w 8843321"/>
                <a:gd name="connsiteY8" fmla="*/ 3564389 h 5665842"/>
                <a:gd name="connsiteX9" fmla="*/ 0 w 8843321"/>
                <a:gd name="connsiteY9" fmla="*/ 2988326 h 5665842"/>
                <a:gd name="connsiteX0" fmla="*/ 0 w 8843321"/>
                <a:gd name="connsiteY0" fmla="*/ 2844317 h 5521833"/>
                <a:gd name="connsiteX1" fmla="*/ 2016224 w 8843321"/>
                <a:gd name="connsiteY1" fmla="*/ 540061 h 5521833"/>
                <a:gd name="connsiteX2" fmla="*/ 4464496 w 8843321"/>
                <a:gd name="connsiteY2" fmla="*/ 36004 h 5521833"/>
                <a:gd name="connsiteX3" fmla="*/ 6624736 w 8843321"/>
                <a:gd name="connsiteY3" fmla="*/ 756085 h 5521833"/>
                <a:gd name="connsiteX4" fmla="*/ 7920880 w 8843321"/>
                <a:gd name="connsiteY4" fmla="*/ 2772309 h 5521833"/>
                <a:gd name="connsiteX5" fmla="*/ 7272808 w 8843321"/>
                <a:gd name="connsiteY5" fmla="*/ 4617133 h 5521833"/>
                <a:gd name="connsiteX6" fmla="*/ 4752528 w 8843321"/>
                <a:gd name="connsiteY6" fmla="*/ 4617132 h 5521833"/>
                <a:gd name="connsiteX7" fmla="*/ 1963675 w 8843321"/>
                <a:gd name="connsiteY7" fmla="*/ 5273141 h 5521833"/>
                <a:gd name="connsiteX8" fmla="*/ 72008 w 8843321"/>
                <a:gd name="connsiteY8" fmla="*/ 3420380 h 5521833"/>
                <a:gd name="connsiteX9" fmla="*/ 0 w 8843321"/>
                <a:gd name="connsiteY9" fmla="*/ 2844317 h 5521833"/>
                <a:gd name="connsiteX0" fmla="*/ 0 w 8843321"/>
                <a:gd name="connsiteY0" fmla="*/ 2844317 h 4865824"/>
                <a:gd name="connsiteX1" fmla="*/ 2016224 w 8843321"/>
                <a:gd name="connsiteY1" fmla="*/ 540061 h 4865824"/>
                <a:gd name="connsiteX2" fmla="*/ 4464496 w 8843321"/>
                <a:gd name="connsiteY2" fmla="*/ 36004 h 4865824"/>
                <a:gd name="connsiteX3" fmla="*/ 6624736 w 8843321"/>
                <a:gd name="connsiteY3" fmla="*/ 756085 h 4865824"/>
                <a:gd name="connsiteX4" fmla="*/ 7920880 w 8843321"/>
                <a:gd name="connsiteY4" fmla="*/ 2772309 h 4865824"/>
                <a:gd name="connsiteX5" fmla="*/ 7272808 w 8843321"/>
                <a:gd name="connsiteY5" fmla="*/ 4617133 h 4865824"/>
                <a:gd name="connsiteX6" fmla="*/ 4752528 w 8843321"/>
                <a:gd name="connsiteY6" fmla="*/ 4617132 h 4865824"/>
                <a:gd name="connsiteX7" fmla="*/ 2016224 w 8843321"/>
                <a:gd name="connsiteY7" fmla="*/ 4617132 h 4865824"/>
                <a:gd name="connsiteX8" fmla="*/ 72008 w 8843321"/>
                <a:gd name="connsiteY8" fmla="*/ 3420380 h 4865824"/>
                <a:gd name="connsiteX9" fmla="*/ 0 w 8843321"/>
                <a:gd name="connsiteY9" fmla="*/ 2844317 h 4865824"/>
                <a:gd name="connsiteX0" fmla="*/ 0 w 8843321"/>
                <a:gd name="connsiteY0" fmla="*/ 2844317 h 4865824"/>
                <a:gd name="connsiteX1" fmla="*/ 2016224 w 8843321"/>
                <a:gd name="connsiteY1" fmla="*/ 540061 h 4865824"/>
                <a:gd name="connsiteX2" fmla="*/ 4464496 w 8843321"/>
                <a:gd name="connsiteY2" fmla="*/ 36004 h 4865824"/>
                <a:gd name="connsiteX3" fmla="*/ 6624736 w 8843321"/>
                <a:gd name="connsiteY3" fmla="*/ 756085 h 4865824"/>
                <a:gd name="connsiteX4" fmla="*/ 7920880 w 8843321"/>
                <a:gd name="connsiteY4" fmla="*/ 2772309 h 4865824"/>
                <a:gd name="connsiteX5" fmla="*/ 7272808 w 8843321"/>
                <a:gd name="connsiteY5" fmla="*/ 4617133 h 4865824"/>
                <a:gd name="connsiteX6" fmla="*/ 4752528 w 8843321"/>
                <a:gd name="connsiteY6" fmla="*/ 4617132 h 4865824"/>
                <a:gd name="connsiteX7" fmla="*/ 2016224 w 8843321"/>
                <a:gd name="connsiteY7" fmla="*/ 4617132 h 4865824"/>
                <a:gd name="connsiteX8" fmla="*/ 72008 w 8843321"/>
                <a:gd name="connsiteY8" fmla="*/ 3420380 h 4865824"/>
                <a:gd name="connsiteX9" fmla="*/ 0 w 8843321"/>
                <a:gd name="connsiteY9" fmla="*/ 2844317 h 4865824"/>
                <a:gd name="connsiteX0" fmla="*/ 0 w 8843321"/>
                <a:gd name="connsiteY0" fmla="*/ 2844317 h 4721445"/>
                <a:gd name="connsiteX1" fmla="*/ 2016224 w 8843321"/>
                <a:gd name="connsiteY1" fmla="*/ 540061 h 4721445"/>
                <a:gd name="connsiteX2" fmla="*/ 4464496 w 8843321"/>
                <a:gd name="connsiteY2" fmla="*/ 36004 h 4721445"/>
                <a:gd name="connsiteX3" fmla="*/ 6624736 w 8843321"/>
                <a:gd name="connsiteY3" fmla="*/ 756085 h 4721445"/>
                <a:gd name="connsiteX4" fmla="*/ 7920880 w 8843321"/>
                <a:gd name="connsiteY4" fmla="*/ 2772309 h 4721445"/>
                <a:gd name="connsiteX5" fmla="*/ 7272808 w 8843321"/>
                <a:gd name="connsiteY5" fmla="*/ 4617133 h 4721445"/>
                <a:gd name="connsiteX6" fmla="*/ 4752528 w 8843321"/>
                <a:gd name="connsiteY6" fmla="*/ 4617132 h 4721445"/>
                <a:gd name="connsiteX7" fmla="*/ 2016224 w 8843321"/>
                <a:gd name="connsiteY7" fmla="*/ 4617132 h 4721445"/>
                <a:gd name="connsiteX8" fmla="*/ 72008 w 8843321"/>
                <a:gd name="connsiteY8" fmla="*/ 3420380 h 4721445"/>
                <a:gd name="connsiteX9" fmla="*/ 0 w 8843321"/>
                <a:gd name="connsiteY9" fmla="*/ 2844317 h 4721445"/>
                <a:gd name="connsiteX0" fmla="*/ 0 w 8386121"/>
                <a:gd name="connsiteY0" fmla="*/ 2844317 h 4721445"/>
                <a:gd name="connsiteX1" fmla="*/ 2016224 w 8386121"/>
                <a:gd name="connsiteY1" fmla="*/ 540061 h 4721445"/>
                <a:gd name="connsiteX2" fmla="*/ 4464496 w 8386121"/>
                <a:gd name="connsiteY2" fmla="*/ 36004 h 4721445"/>
                <a:gd name="connsiteX3" fmla="*/ 6624736 w 8386121"/>
                <a:gd name="connsiteY3" fmla="*/ 756085 h 4721445"/>
                <a:gd name="connsiteX4" fmla="*/ 7920880 w 8386121"/>
                <a:gd name="connsiteY4" fmla="*/ 2772309 h 4721445"/>
                <a:gd name="connsiteX5" fmla="*/ 7272808 w 8386121"/>
                <a:gd name="connsiteY5" fmla="*/ 4617133 h 4721445"/>
                <a:gd name="connsiteX6" fmla="*/ 4752528 w 8386121"/>
                <a:gd name="connsiteY6" fmla="*/ 4617132 h 4721445"/>
                <a:gd name="connsiteX7" fmla="*/ 2016224 w 8386121"/>
                <a:gd name="connsiteY7" fmla="*/ 4617132 h 4721445"/>
                <a:gd name="connsiteX8" fmla="*/ 72008 w 8386121"/>
                <a:gd name="connsiteY8" fmla="*/ 3420380 h 4721445"/>
                <a:gd name="connsiteX9" fmla="*/ 0 w 8386121"/>
                <a:gd name="connsiteY9" fmla="*/ 2844317 h 4721445"/>
                <a:gd name="connsiteX0" fmla="*/ 0 w 8195250"/>
                <a:gd name="connsiteY0" fmla="*/ 2844317 h 4721445"/>
                <a:gd name="connsiteX1" fmla="*/ 2016224 w 8195250"/>
                <a:gd name="connsiteY1" fmla="*/ 540061 h 4721445"/>
                <a:gd name="connsiteX2" fmla="*/ 4464496 w 8195250"/>
                <a:gd name="connsiteY2" fmla="*/ 36004 h 4721445"/>
                <a:gd name="connsiteX3" fmla="*/ 6624736 w 8195250"/>
                <a:gd name="connsiteY3" fmla="*/ 756085 h 4721445"/>
                <a:gd name="connsiteX4" fmla="*/ 7920880 w 8195250"/>
                <a:gd name="connsiteY4" fmla="*/ 2772309 h 4721445"/>
                <a:gd name="connsiteX5" fmla="*/ 7272808 w 8195250"/>
                <a:gd name="connsiteY5" fmla="*/ 4617133 h 4721445"/>
                <a:gd name="connsiteX6" fmla="*/ 4752528 w 8195250"/>
                <a:gd name="connsiteY6" fmla="*/ 4617132 h 4721445"/>
                <a:gd name="connsiteX7" fmla="*/ 2016224 w 8195250"/>
                <a:gd name="connsiteY7" fmla="*/ 4617132 h 4721445"/>
                <a:gd name="connsiteX8" fmla="*/ 72008 w 8195250"/>
                <a:gd name="connsiteY8" fmla="*/ 3420380 h 4721445"/>
                <a:gd name="connsiteX9" fmla="*/ 0 w 8195250"/>
                <a:gd name="connsiteY9" fmla="*/ 2844317 h 4721445"/>
                <a:gd name="connsiteX0" fmla="*/ 0 w 8195250"/>
                <a:gd name="connsiteY0" fmla="*/ 2844317 h 4721445"/>
                <a:gd name="connsiteX1" fmla="*/ 2016224 w 8195250"/>
                <a:gd name="connsiteY1" fmla="*/ 540061 h 4721445"/>
                <a:gd name="connsiteX2" fmla="*/ 4464496 w 8195250"/>
                <a:gd name="connsiteY2" fmla="*/ 36004 h 4721445"/>
                <a:gd name="connsiteX3" fmla="*/ 6624736 w 8195250"/>
                <a:gd name="connsiteY3" fmla="*/ 756085 h 4721445"/>
                <a:gd name="connsiteX4" fmla="*/ 7920880 w 8195250"/>
                <a:gd name="connsiteY4" fmla="*/ 2772309 h 4721445"/>
                <a:gd name="connsiteX5" fmla="*/ 7272808 w 8195250"/>
                <a:gd name="connsiteY5" fmla="*/ 4617133 h 4721445"/>
                <a:gd name="connsiteX6" fmla="*/ 4752528 w 8195250"/>
                <a:gd name="connsiteY6" fmla="*/ 4617132 h 4721445"/>
                <a:gd name="connsiteX7" fmla="*/ 2016224 w 8195250"/>
                <a:gd name="connsiteY7" fmla="*/ 4617132 h 4721445"/>
                <a:gd name="connsiteX8" fmla="*/ 72008 w 8195250"/>
                <a:gd name="connsiteY8" fmla="*/ 3420380 h 4721445"/>
                <a:gd name="connsiteX9" fmla="*/ 0 w 8195250"/>
                <a:gd name="connsiteY9" fmla="*/ 2844317 h 4721445"/>
                <a:gd name="connsiteX0" fmla="*/ 0 w 8195250"/>
                <a:gd name="connsiteY0" fmla="*/ 2844317 h 4721445"/>
                <a:gd name="connsiteX1" fmla="*/ 2016224 w 8195250"/>
                <a:gd name="connsiteY1" fmla="*/ 540061 h 4721445"/>
                <a:gd name="connsiteX2" fmla="*/ 4464496 w 8195250"/>
                <a:gd name="connsiteY2" fmla="*/ 36004 h 4721445"/>
                <a:gd name="connsiteX3" fmla="*/ 6624736 w 8195250"/>
                <a:gd name="connsiteY3" fmla="*/ 756085 h 4721445"/>
                <a:gd name="connsiteX4" fmla="*/ 7920880 w 8195250"/>
                <a:gd name="connsiteY4" fmla="*/ 2772309 h 4721445"/>
                <a:gd name="connsiteX5" fmla="*/ 7272808 w 8195250"/>
                <a:gd name="connsiteY5" fmla="*/ 4617133 h 4721445"/>
                <a:gd name="connsiteX6" fmla="*/ 4752528 w 8195250"/>
                <a:gd name="connsiteY6" fmla="*/ 4617132 h 4721445"/>
                <a:gd name="connsiteX7" fmla="*/ 2016224 w 8195250"/>
                <a:gd name="connsiteY7" fmla="*/ 4617132 h 4721445"/>
                <a:gd name="connsiteX8" fmla="*/ 72008 w 8195250"/>
                <a:gd name="connsiteY8" fmla="*/ 3420380 h 4721445"/>
                <a:gd name="connsiteX9" fmla="*/ 0 w 8195250"/>
                <a:gd name="connsiteY9" fmla="*/ 2844317 h 4721445"/>
                <a:gd name="connsiteX0" fmla="*/ 0 w 7930135"/>
                <a:gd name="connsiteY0" fmla="*/ 2844317 h 4721445"/>
                <a:gd name="connsiteX1" fmla="*/ 2016224 w 7930135"/>
                <a:gd name="connsiteY1" fmla="*/ 540061 h 4721445"/>
                <a:gd name="connsiteX2" fmla="*/ 4464496 w 7930135"/>
                <a:gd name="connsiteY2" fmla="*/ 36004 h 4721445"/>
                <a:gd name="connsiteX3" fmla="*/ 6624736 w 7930135"/>
                <a:gd name="connsiteY3" fmla="*/ 756085 h 4721445"/>
                <a:gd name="connsiteX4" fmla="*/ 7920880 w 7930135"/>
                <a:gd name="connsiteY4" fmla="*/ 2772309 h 4721445"/>
                <a:gd name="connsiteX5" fmla="*/ 7272808 w 7930135"/>
                <a:gd name="connsiteY5" fmla="*/ 4617133 h 4721445"/>
                <a:gd name="connsiteX6" fmla="*/ 4752528 w 7930135"/>
                <a:gd name="connsiteY6" fmla="*/ 4617132 h 4721445"/>
                <a:gd name="connsiteX7" fmla="*/ 2016224 w 7930135"/>
                <a:gd name="connsiteY7" fmla="*/ 4617132 h 4721445"/>
                <a:gd name="connsiteX8" fmla="*/ 72008 w 7930135"/>
                <a:gd name="connsiteY8" fmla="*/ 3420380 h 4721445"/>
                <a:gd name="connsiteX9" fmla="*/ 0 w 7930135"/>
                <a:gd name="connsiteY9" fmla="*/ 2844317 h 4721445"/>
                <a:gd name="connsiteX0" fmla="*/ 0 w 8117689"/>
                <a:gd name="connsiteY0" fmla="*/ 2844317 h 4721445"/>
                <a:gd name="connsiteX1" fmla="*/ 2016224 w 8117689"/>
                <a:gd name="connsiteY1" fmla="*/ 540061 h 4721445"/>
                <a:gd name="connsiteX2" fmla="*/ 4464496 w 8117689"/>
                <a:gd name="connsiteY2" fmla="*/ 36004 h 4721445"/>
                <a:gd name="connsiteX3" fmla="*/ 6624736 w 8117689"/>
                <a:gd name="connsiteY3" fmla="*/ 756085 h 4721445"/>
                <a:gd name="connsiteX4" fmla="*/ 7920880 w 8117689"/>
                <a:gd name="connsiteY4" fmla="*/ 2772309 h 4721445"/>
                <a:gd name="connsiteX5" fmla="*/ 7272808 w 8117689"/>
                <a:gd name="connsiteY5" fmla="*/ 4617133 h 4721445"/>
                <a:gd name="connsiteX6" fmla="*/ 4752528 w 8117689"/>
                <a:gd name="connsiteY6" fmla="*/ 4617132 h 4721445"/>
                <a:gd name="connsiteX7" fmla="*/ 2016224 w 8117689"/>
                <a:gd name="connsiteY7" fmla="*/ 4617132 h 4721445"/>
                <a:gd name="connsiteX8" fmla="*/ 72008 w 8117689"/>
                <a:gd name="connsiteY8" fmla="*/ 3420380 h 4721445"/>
                <a:gd name="connsiteX9" fmla="*/ 0 w 8117689"/>
                <a:gd name="connsiteY9" fmla="*/ 2844317 h 4721445"/>
                <a:gd name="connsiteX0" fmla="*/ 0 w 8416065"/>
                <a:gd name="connsiteY0" fmla="*/ 2844317 h 4721445"/>
                <a:gd name="connsiteX1" fmla="*/ 2016224 w 8416065"/>
                <a:gd name="connsiteY1" fmla="*/ 540061 h 4721445"/>
                <a:gd name="connsiteX2" fmla="*/ 4464496 w 8416065"/>
                <a:gd name="connsiteY2" fmla="*/ 36004 h 4721445"/>
                <a:gd name="connsiteX3" fmla="*/ 6624736 w 8416065"/>
                <a:gd name="connsiteY3" fmla="*/ 756085 h 4721445"/>
                <a:gd name="connsiteX4" fmla="*/ 7920880 w 8416065"/>
                <a:gd name="connsiteY4" fmla="*/ 2772309 h 4721445"/>
                <a:gd name="connsiteX5" fmla="*/ 7272808 w 8416065"/>
                <a:gd name="connsiteY5" fmla="*/ 4617133 h 4721445"/>
                <a:gd name="connsiteX6" fmla="*/ 4752528 w 8416065"/>
                <a:gd name="connsiteY6" fmla="*/ 4617132 h 4721445"/>
                <a:gd name="connsiteX7" fmla="*/ 2016224 w 8416065"/>
                <a:gd name="connsiteY7" fmla="*/ 4617132 h 4721445"/>
                <a:gd name="connsiteX8" fmla="*/ 72008 w 8416065"/>
                <a:gd name="connsiteY8" fmla="*/ 3420380 h 4721445"/>
                <a:gd name="connsiteX9" fmla="*/ 0 w 8416065"/>
                <a:gd name="connsiteY9" fmla="*/ 2844317 h 4721445"/>
                <a:gd name="connsiteX0" fmla="*/ 0 w 8416065"/>
                <a:gd name="connsiteY0" fmla="*/ 2844317 h 4721445"/>
                <a:gd name="connsiteX1" fmla="*/ 2016224 w 8416065"/>
                <a:gd name="connsiteY1" fmla="*/ 540061 h 4721445"/>
                <a:gd name="connsiteX2" fmla="*/ 4464496 w 8416065"/>
                <a:gd name="connsiteY2" fmla="*/ 36004 h 4721445"/>
                <a:gd name="connsiteX3" fmla="*/ 6624736 w 8416065"/>
                <a:gd name="connsiteY3" fmla="*/ 756085 h 4721445"/>
                <a:gd name="connsiteX4" fmla="*/ 7920880 w 8416065"/>
                <a:gd name="connsiteY4" fmla="*/ 2772309 h 4721445"/>
                <a:gd name="connsiteX5" fmla="*/ 7272808 w 8416065"/>
                <a:gd name="connsiteY5" fmla="*/ 4617133 h 4721445"/>
                <a:gd name="connsiteX6" fmla="*/ 4752528 w 8416065"/>
                <a:gd name="connsiteY6" fmla="*/ 4617132 h 4721445"/>
                <a:gd name="connsiteX7" fmla="*/ 2016224 w 8416065"/>
                <a:gd name="connsiteY7" fmla="*/ 4617132 h 4721445"/>
                <a:gd name="connsiteX8" fmla="*/ 72008 w 8416065"/>
                <a:gd name="connsiteY8" fmla="*/ 3420380 h 4721445"/>
                <a:gd name="connsiteX9" fmla="*/ 0 w 8416065"/>
                <a:gd name="connsiteY9" fmla="*/ 2844317 h 4721445"/>
                <a:gd name="connsiteX0" fmla="*/ 0 w 8017517"/>
                <a:gd name="connsiteY0" fmla="*/ 2844317 h 4721445"/>
                <a:gd name="connsiteX1" fmla="*/ 2016224 w 8017517"/>
                <a:gd name="connsiteY1" fmla="*/ 540061 h 4721445"/>
                <a:gd name="connsiteX2" fmla="*/ 4464496 w 8017517"/>
                <a:gd name="connsiteY2" fmla="*/ 36004 h 4721445"/>
                <a:gd name="connsiteX3" fmla="*/ 6624736 w 8017517"/>
                <a:gd name="connsiteY3" fmla="*/ 756085 h 4721445"/>
                <a:gd name="connsiteX4" fmla="*/ 7920880 w 8017517"/>
                <a:gd name="connsiteY4" fmla="*/ 2772309 h 4721445"/>
                <a:gd name="connsiteX5" fmla="*/ 7272808 w 8017517"/>
                <a:gd name="connsiteY5" fmla="*/ 4617133 h 4721445"/>
                <a:gd name="connsiteX6" fmla="*/ 4752528 w 8017517"/>
                <a:gd name="connsiteY6" fmla="*/ 4617132 h 4721445"/>
                <a:gd name="connsiteX7" fmla="*/ 2016224 w 8017517"/>
                <a:gd name="connsiteY7" fmla="*/ 4617132 h 4721445"/>
                <a:gd name="connsiteX8" fmla="*/ 72008 w 8017517"/>
                <a:gd name="connsiteY8" fmla="*/ 3420380 h 4721445"/>
                <a:gd name="connsiteX9" fmla="*/ 0 w 8017517"/>
                <a:gd name="connsiteY9" fmla="*/ 2844317 h 4721445"/>
                <a:gd name="connsiteX0" fmla="*/ 0 w 8377558"/>
                <a:gd name="connsiteY0" fmla="*/ 2832316 h 4709444"/>
                <a:gd name="connsiteX1" fmla="*/ 2016224 w 8377558"/>
                <a:gd name="connsiteY1" fmla="*/ 528060 h 4709444"/>
                <a:gd name="connsiteX2" fmla="*/ 4464496 w 8377558"/>
                <a:gd name="connsiteY2" fmla="*/ 24003 h 4709444"/>
                <a:gd name="connsiteX3" fmla="*/ 6984777 w 8377558"/>
                <a:gd name="connsiteY3" fmla="*/ 672076 h 4709444"/>
                <a:gd name="connsiteX4" fmla="*/ 7920880 w 8377558"/>
                <a:gd name="connsiteY4" fmla="*/ 2760308 h 4709444"/>
                <a:gd name="connsiteX5" fmla="*/ 7272808 w 8377558"/>
                <a:gd name="connsiteY5" fmla="*/ 4605132 h 4709444"/>
                <a:gd name="connsiteX6" fmla="*/ 4752528 w 8377558"/>
                <a:gd name="connsiteY6" fmla="*/ 4605131 h 4709444"/>
                <a:gd name="connsiteX7" fmla="*/ 2016224 w 8377558"/>
                <a:gd name="connsiteY7" fmla="*/ 4605131 h 4709444"/>
                <a:gd name="connsiteX8" fmla="*/ 72008 w 8377558"/>
                <a:gd name="connsiteY8" fmla="*/ 3408379 h 4709444"/>
                <a:gd name="connsiteX9" fmla="*/ 0 w 8377558"/>
                <a:gd name="connsiteY9" fmla="*/ 2832316 h 4709444"/>
                <a:gd name="connsiteX0" fmla="*/ 0 w 8219641"/>
                <a:gd name="connsiteY0" fmla="*/ 2832316 h 4709444"/>
                <a:gd name="connsiteX1" fmla="*/ 2016224 w 8219641"/>
                <a:gd name="connsiteY1" fmla="*/ 528060 h 4709444"/>
                <a:gd name="connsiteX2" fmla="*/ 4464496 w 8219641"/>
                <a:gd name="connsiteY2" fmla="*/ 24003 h 4709444"/>
                <a:gd name="connsiteX3" fmla="*/ 6984777 w 8219641"/>
                <a:gd name="connsiteY3" fmla="*/ 672076 h 4709444"/>
                <a:gd name="connsiteX4" fmla="*/ 7920880 w 8219641"/>
                <a:gd name="connsiteY4" fmla="*/ 2760308 h 4709444"/>
                <a:gd name="connsiteX5" fmla="*/ 7272808 w 8219641"/>
                <a:gd name="connsiteY5" fmla="*/ 4605132 h 4709444"/>
                <a:gd name="connsiteX6" fmla="*/ 4752528 w 8219641"/>
                <a:gd name="connsiteY6" fmla="*/ 4605131 h 4709444"/>
                <a:gd name="connsiteX7" fmla="*/ 2016224 w 8219641"/>
                <a:gd name="connsiteY7" fmla="*/ 4605131 h 4709444"/>
                <a:gd name="connsiteX8" fmla="*/ 72008 w 8219641"/>
                <a:gd name="connsiteY8" fmla="*/ 3408379 h 4709444"/>
                <a:gd name="connsiteX9" fmla="*/ 0 w 8219641"/>
                <a:gd name="connsiteY9" fmla="*/ 2832316 h 4709444"/>
                <a:gd name="connsiteX0" fmla="*/ 0 w 8614814"/>
                <a:gd name="connsiteY0" fmla="*/ 2832316 h 4709444"/>
                <a:gd name="connsiteX1" fmla="*/ 2016224 w 8614814"/>
                <a:gd name="connsiteY1" fmla="*/ 528060 h 4709444"/>
                <a:gd name="connsiteX2" fmla="*/ 4464496 w 8614814"/>
                <a:gd name="connsiteY2" fmla="*/ 24003 h 4709444"/>
                <a:gd name="connsiteX3" fmla="*/ 6984777 w 8614814"/>
                <a:gd name="connsiteY3" fmla="*/ 672076 h 4709444"/>
                <a:gd name="connsiteX4" fmla="*/ 7920880 w 8614814"/>
                <a:gd name="connsiteY4" fmla="*/ 2760308 h 4709444"/>
                <a:gd name="connsiteX5" fmla="*/ 7272808 w 8614814"/>
                <a:gd name="connsiteY5" fmla="*/ 4605132 h 4709444"/>
                <a:gd name="connsiteX6" fmla="*/ 4752528 w 8614814"/>
                <a:gd name="connsiteY6" fmla="*/ 4605131 h 4709444"/>
                <a:gd name="connsiteX7" fmla="*/ 2016224 w 8614814"/>
                <a:gd name="connsiteY7" fmla="*/ 4605131 h 4709444"/>
                <a:gd name="connsiteX8" fmla="*/ 72008 w 8614814"/>
                <a:gd name="connsiteY8" fmla="*/ 3408379 h 4709444"/>
                <a:gd name="connsiteX9" fmla="*/ 0 w 8614814"/>
                <a:gd name="connsiteY9" fmla="*/ 2832316 h 4709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14814" h="4709444">
                  <a:moveTo>
                    <a:pt x="0" y="2832316"/>
                  </a:moveTo>
                  <a:cubicBezTo>
                    <a:pt x="4" y="1798694"/>
                    <a:pt x="445712" y="1040879"/>
                    <a:pt x="2016224" y="528060"/>
                  </a:cubicBezTo>
                  <a:cubicBezTo>
                    <a:pt x="2777841" y="279369"/>
                    <a:pt x="3636404" y="0"/>
                    <a:pt x="4464496" y="24003"/>
                  </a:cubicBezTo>
                  <a:cubicBezTo>
                    <a:pt x="5292588" y="48006"/>
                    <a:pt x="6223160" y="423384"/>
                    <a:pt x="6984777" y="672076"/>
                  </a:cubicBezTo>
                  <a:cubicBezTo>
                    <a:pt x="8614814" y="1938296"/>
                    <a:pt x="7713573" y="1667978"/>
                    <a:pt x="7920880" y="2760308"/>
                  </a:cubicBezTo>
                  <a:cubicBezTo>
                    <a:pt x="7930135" y="4293940"/>
                    <a:pt x="7891502" y="4152234"/>
                    <a:pt x="7272808" y="4605132"/>
                  </a:cubicBezTo>
                  <a:cubicBezTo>
                    <a:pt x="5458038" y="4709444"/>
                    <a:pt x="5628625" y="4605131"/>
                    <a:pt x="4752528" y="4605131"/>
                  </a:cubicBezTo>
                  <a:cubicBezTo>
                    <a:pt x="3876431" y="4605131"/>
                    <a:pt x="3664549" y="4709444"/>
                    <a:pt x="2016224" y="4605131"/>
                  </a:cubicBezTo>
                  <a:cubicBezTo>
                    <a:pt x="445710" y="4092309"/>
                    <a:pt x="638995" y="4273561"/>
                    <a:pt x="72008" y="3408379"/>
                  </a:cubicBezTo>
                  <a:lnTo>
                    <a:pt x="0" y="2832316"/>
                  </a:lnTo>
                  <a:close/>
                </a:path>
              </a:pathLst>
            </a:custGeom>
            <a:gradFill flip="none" rotWithShape="1">
              <a:gsLst>
                <a:gs pos="53000">
                  <a:schemeClr val="bg1"/>
                </a:gs>
                <a:gs pos="31000">
                  <a:schemeClr val="accent1">
                    <a:tint val="44500"/>
                    <a:satMod val="160000"/>
                    <a:alpha val="64000"/>
                  </a:schemeClr>
                </a:gs>
                <a:gs pos="0">
                  <a:schemeClr val="tx2">
                    <a:lumMod val="40000"/>
                    <a:lumOff val="60000"/>
                    <a:alpha val="72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 smtClean="0">
                <a:ln>
                  <a:solidFill>
                    <a:srgbClr val="0070C0"/>
                  </a:solidFill>
                </a:ln>
                <a:noFill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696854" y="1867880"/>
            <a:ext cx="5750292" cy="2425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欢迎使用普通发票</a:t>
            </a:r>
            <a:r>
              <a:rPr lang="en-US" altLang="zh-CN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zh-CN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zh-CN" alt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单机版开具系统</a:t>
            </a:r>
            <a:endParaRPr lang="zh-CN" alt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7"/>
          <p:cNvSpPr txBox="1">
            <a:spLocks/>
          </p:cNvSpPr>
          <p:nvPr/>
        </p:nvSpPr>
        <p:spPr>
          <a:xfrm>
            <a:off x="106488" y="6237312"/>
            <a:ext cx="8858000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</a:t>
            </a:r>
            <a:r>
              <a:rPr lang="zh-CN" altLang="en-US" sz="2800" dirty="0" smtClean="0">
                <a:latin typeface="+mj-lt"/>
                <a:ea typeface="+mj-ea"/>
                <a:cs typeface="+mj-cs"/>
              </a:rPr>
              <a:t>七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步，</a:t>
            </a:r>
            <a:r>
              <a:rPr lang="zh-CN" altLang="en-US" sz="2800" dirty="0" smtClean="0">
                <a:latin typeface="+mj-lt"/>
                <a:ea typeface="+mj-ea"/>
                <a:cs typeface="+mj-cs"/>
              </a:rPr>
              <a:t>系统桌面显示单机版开票软件快捷图标</a:t>
            </a:r>
            <a:endParaRPr lang="zh-CN" altLang="en-US" sz="2800" dirty="0">
              <a:latin typeface="+mj-lt"/>
              <a:ea typeface="+mj-ea"/>
              <a:cs typeface="+mj-cs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系统安装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9047" y="2167374"/>
            <a:ext cx="1745906" cy="29178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第四部分 操作介绍</a:t>
            </a:r>
            <a:endParaRPr lang="zh-CN" altLang="en-US" dirty="0"/>
          </a:p>
        </p:txBody>
      </p:sp>
      <p:graphicFrame>
        <p:nvGraphicFramePr>
          <p:cNvPr id="11" name="图示 10"/>
          <p:cNvGraphicFramePr/>
          <p:nvPr/>
        </p:nvGraphicFramePr>
        <p:xfrm>
          <a:off x="467544" y="792088"/>
          <a:ext cx="8136904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139952" y="1661899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sym typeface="Wingdings"/>
              </a:rPr>
              <a:t>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50" autoRev="1" fill="hold"/>
                                        <p:tgtEl>
                                          <p:spTgt spid="11">
                                            <p:graphicEl>
                                              <a:dgm id="{169E702D-5919-46B8-A83A-F0EDECEC50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250" autoRev="1" fill="hold"/>
                                        <p:tgtEl>
                                          <p:spTgt spid="11">
                                            <p:graphicEl>
                                              <a:dgm id="{169E702D-5919-46B8-A83A-F0EDECEC50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11">
                                            <p:graphicEl>
                                              <a:dgm id="{169E702D-5919-46B8-A83A-F0EDECEC50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11">
                                            <p:graphicEl>
                                              <a:dgm id="{169E702D-5919-46B8-A83A-F0EDECEC50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 uiExpand="1">
        <p:bldSub>
          <a:bldDgm bld="one"/>
        </p:bldSub>
      </p:bldGraphic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7"/>
          <p:cNvSpPr txBox="1">
            <a:spLocks/>
          </p:cNvSpPr>
          <p:nvPr/>
        </p:nvSpPr>
        <p:spPr>
          <a:xfrm>
            <a:off x="-73024" y="6237312"/>
            <a:ext cx="9217024" cy="566738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ct val="0"/>
              </a:spcBef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第一步，</a:t>
            </a:r>
            <a:r>
              <a:rPr lang="zh-CN" altLang="en-US" sz="2800" dirty="0" smtClean="0"/>
              <a:t>单击快捷</a:t>
            </a:r>
            <a:r>
              <a:rPr lang="zh-CN" altLang="en-US" sz="2800" dirty="0" smtClean="0"/>
              <a:t>图标，启动单机版开票软件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登记注册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9047" y="2167374"/>
            <a:ext cx="1745906" cy="29178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7"/>
          <p:cNvSpPr txBox="1">
            <a:spLocks/>
          </p:cNvSpPr>
          <p:nvPr/>
        </p:nvSpPr>
        <p:spPr>
          <a:xfrm>
            <a:off x="826568" y="6237312"/>
            <a:ext cx="7417840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第二步，启用单机版开票系统，同步企业信息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登记注册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568536"/>
            <a:ext cx="6192688" cy="3720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2978" y="1258070"/>
            <a:ext cx="6198044" cy="4341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7"/>
          <p:cNvSpPr txBox="1">
            <a:spLocks/>
          </p:cNvSpPr>
          <p:nvPr/>
        </p:nvSpPr>
        <p:spPr>
          <a:xfrm>
            <a:off x="-73024" y="6237312"/>
            <a:ext cx="9217024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第三步，首次启用，提示注册用户，输入纳税人信息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登记注册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7"/>
          <p:cNvSpPr txBox="1">
            <a:spLocks/>
          </p:cNvSpPr>
          <p:nvPr/>
        </p:nvSpPr>
        <p:spPr>
          <a:xfrm>
            <a:off x="826568" y="6237312"/>
            <a:ext cx="7417840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第四步，信息输入后，单击“注册”保存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登记注册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2370" y="1412012"/>
            <a:ext cx="6196974" cy="434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3140224" y="4949552"/>
            <a:ext cx="1080120" cy="401188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登记注册</a:t>
            </a:r>
            <a:endParaRPr lang="zh-CN" alt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204864"/>
            <a:ext cx="331922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7"/>
          <p:cNvSpPr txBox="1">
            <a:spLocks/>
          </p:cNvSpPr>
          <p:nvPr/>
        </p:nvSpPr>
        <p:spPr>
          <a:xfrm>
            <a:off x="826568" y="6237312"/>
            <a:ext cx="7417840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第五步，提示注册信息保存结果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442732" y="3314480"/>
            <a:ext cx="1080120" cy="401188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登记注册</a:t>
            </a:r>
            <a:endParaRPr lang="zh-CN" alt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4245" y="1772816"/>
            <a:ext cx="587551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7"/>
          <p:cNvSpPr txBox="1">
            <a:spLocks/>
          </p:cNvSpPr>
          <p:nvPr/>
        </p:nvSpPr>
        <p:spPr>
          <a:xfrm>
            <a:off x="-73024" y="6237312"/>
            <a:ext cx="9217024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第六步，注册保存确定后，初次登录，提示无票及时领购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131840" y="2996952"/>
            <a:ext cx="3600400" cy="401188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第四部分 操作介绍</a:t>
            </a:r>
            <a:endParaRPr lang="zh-CN" altLang="en-US" dirty="0"/>
          </a:p>
        </p:txBody>
      </p:sp>
      <p:graphicFrame>
        <p:nvGraphicFramePr>
          <p:cNvPr id="11" name="图示 10"/>
          <p:cNvGraphicFramePr/>
          <p:nvPr/>
        </p:nvGraphicFramePr>
        <p:xfrm>
          <a:off x="467544" y="792088"/>
          <a:ext cx="8136904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020272" y="1556792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sym typeface="Wingdings"/>
              </a:rPr>
              <a:t>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50" autoRev="1" fill="hold"/>
                                        <p:tgtEl>
                                          <p:spTgt spid="11">
                                            <p:graphicEl>
                                              <a:dgm id="{D11CCE5F-C377-4752-A7EB-3F88E4C4BF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250" autoRev="1" fill="hold"/>
                                        <p:tgtEl>
                                          <p:spTgt spid="11">
                                            <p:graphicEl>
                                              <a:dgm id="{D11CCE5F-C377-4752-A7EB-3F88E4C4BF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11">
                                            <p:graphicEl>
                                              <a:dgm id="{D11CCE5F-C377-4752-A7EB-3F88E4C4BF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11">
                                            <p:graphicEl>
                                              <a:dgm id="{D11CCE5F-C377-4752-A7EB-3F88E4C4BF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 uiExpand="1">
        <p:bldSub>
          <a:bldDgm bld="one"/>
        </p:bldSub>
      </p:bldGraphic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登记注册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9047" y="2167374"/>
            <a:ext cx="1745906" cy="29178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标题 7"/>
          <p:cNvSpPr txBox="1">
            <a:spLocks/>
          </p:cNvSpPr>
          <p:nvPr/>
        </p:nvSpPr>
        <p:spPr>
          <a:xfrm>
            <a:off x="0" y="6266808"/>
            <a:ext cx="9144000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第一步，在桌面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单击快捷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图标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主要内容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835696" y="1844824"/>
            <a:ext cx="6034275" cy="621332"/>
            <a:chOff x="1835696" y="1340768"/>
            <a:chExt cx="6034275" cy="621332"/>
          </a:xfrm>
        </p:grpSpPr>
        <p:sp>
          <p:nvSpPr>
            <p:cNvPr id="5" name="任意多边形 4"/>
            <p:cNvSpPr/>
            <p:nvPr/>
          </p:nvSpPr>
          <p:spPr>
            <a:xfrm>
              <a:off x="3491885" y="1402900"/>
              <a:ext cx="4378086" cy="497068"/>
            </a:xfrm>
            <a:custGeom>
              <a:avLst/>
              <a:gdLst>
                <a:gd name="connsiteX0" fmla="*/ 82846 w 497066"/>
                <a:gd name="connsiteY0" fmla="*/ 0 h 4378086"/>
                <a:gd name="connsiteX1" fmla="*/ 414220 w 497066"/>
                <a:gd name="connsiteY1" fmla="*/ 0 h 4378086"/>
                <a:gd name="connsiteX2" fmla="*/ 472801 w 497066"/>
                <a:gd name="connsiteY2" fmla="*/ 24265 h 4378086"/>
                <a:gd name="connsiteX3" fmla="*/ 497066 w 497066"/>
                <a:gd name="connsiteY3" fmla="*/ 82846 h 4378086"/>
                <a:gd name="connsiteX4" fmla="*/ 497066 w 497066"/>
                <a:gd name="connsiteY4" fmla="*/ 4378086 h 4378086"/>
                <a:gd name="connsiteX5" fmla="*/ 497066 w 497066"/>
                <a:gd name="connsiteY5" fmla="*/ 4378086 h 4378086"/>
                <a:gd name="connsiteX6" fmla="*/ 497066 w 497066"/>
                <a:gd name="connsiteY6" fmla="*/ 4378086 h 4378086"/>
                <a:gd name="connsiteX7" fmla="*/ 0 w 497066"/>
                <a:gd name="connsiteY7" fmla="*/ 4378086 h 4378086"/>
                <a:gd name="connsiteX8" fmla="*/ 0 w 497066"/>
                <a:gd name="connsiteY8" fmla="*/ 4378086 h 4378086"/>
                <a:gd name="connsiteX9" fmla="*/ 0 w 497066"/>
                <a:gd name="connsiteY9" fmla="*/ 4378086 h 4378086"/>
                <a:gd name="connsiteX10" fmla="*/ 0 w 497066"/>
                <a:gd name="connsiteY10" fmla="*/ 82846 h 4378086"/>
                <a:gd name="connsiteX11" fmla="*/ 24265 w 497066"/>
                <a:gd name="connsiteY11" fmla="*/ 24265 h 4378086"/>
                <a:gd name="connsiteX12" fmla="*/ 82846 w 497066"/>
                <a:gd name="connsiteY12" fmla="*/ 0 h 437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066" h="4378086">
                  <a:moveTo>
                    <a:pt x="497066" y="729699"/>
                  </a:moveTo>
                  <a:lnTo>
                    <a:pt x="497066" y="3648387"/>
                  </a:lnTo>
                  <a:cubicBezTo>
                    <a:pt x="497066" y="3841913"/>
                    <a:pt x="496075" y="4027512"/>
                    <a:pt x="494311" y="4164359"/>
                  </a:cubicBezTo>
                  <a:cubicBezTo>
                    <a:pt x="492547" y="4301207"/>
                    <a:pt x="490155" y="4378082"/>
                    <a:pt x="487660" y="4378082"/>
                  </a:cubicBezTo>
                  <a:lnTo>
                    <a:pt x="0" y="4378082"/>
                  </a:lnTo>
                  <a:lnTo>
                    <a:pt x="0" y="4378082"/>
                  </a:lnTo>
                  <a:lnTo>
                    <a:pt x="0" y="437808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87660" y="4"/>
                  </a:lnTo>
                  <a:cubicBezTo>
                    <a:pt x="490155" y="4"/>
                    <a:pt x="492547" y="76879"/>
                    <a:pt x="494311" y="213727"/>
                  </a:cubicBezTo>
                  <a:cubicBezTo>
                    <a:pt x="496075" y="350574"/>
                    <a:pt x="497066" y="536173"/>
                    <a:pt x="497066" y="729699"/>
                  </a:cubicBezTo>
                  <a:close/>
                </a:path>
              </a:pathLst>
            </a:custGeom>
          </p:spPr>
          <p:style>
            <a:ln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48090" rIns="271914" bIns="148092" numCol="1" spcCol="1270" anchor="ctr" anchorCtr="0">
              <a:noAutofit/>
            </a:bodyPr>
            <a:lstStyle/>
            <a:p>
              <a:pPr marL="285750" lvl="1" indent="-28575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适用对象</a:t>
              </a:r>
              <a:endParaRPr lang="zh-CN" altLang="en-US" sz="2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" name="棱台 5"/>
            <p:cNvSpPr/>
            <p:nvPr/>
          </p:nvSpPr>
          <p:spPr>
            <a:xfrm>
              <a:off x="1835696" y="1340768"/>
              <a:ext cx="1656188" cy="621332"/>
            </a:xfrm>
            <a:prstGeom prst="bevel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7011" tIns="83671" rIns="137011" bIns="83671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第一部分 </a:t>
              </a:r>
              <a:endParaRPr lang="zh-CN" altLang="en-US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835696" y="2669828"/>
            <a:ext cx="6034275" cy="621332"/>
            <a:chOff x="1835696" y="2041302"/>
            <a:chExt cx="6034275" cy="621332"/>
          </a:xfrm>
        </p:grpSpPr>
        <p:sp>
          <p:nvSpPr>
            <p:cNvPr id="8" name="任意多边形 7"/>
            <p:cNvSpPr/>
            <p:nvPr/>
          </p:nvSpPr>
          <p:spPr>
            <a:xfrm>
              <a:off x="3491885" y="2103435"/>
              <a:ext cx="4378086" cy="497068"/>
            </a:xfrm>
            <a:custGeom>
              <a:avLst/>
              <a:gdLst>
                <a:gd name="connsiteX0" fmla="*/ 82846 w 497066"/>
                <a:gd name="connsiteY0" fmla="*/ 0 h 4378086"/>
                <a:gd name="connsiteX1" fmla="*/ 414220 w 497066"/>
                <a:gd name="connsiteY1" fmla="*/ 0 h 4378086"/>
                <a:gd name="connsiteX2" fmla="*/ 472801 w 497066"/>
                <a:gd name="connsiteY2" fmla="*/ 24265 h 4378086"/>
                <a:gd name="connsiteX3" fmla="*/ 497066 w 497066"/>
                <a:gd name="connsiteY3" fmla="*/ 82846 h 4378086"/>
                <a:gd name="connsiteX4" fmla="*/ 497066 w 497066"/>
                <a:gd name="connsiteY4" fmla="*/ 4378086 h 4378086"/>
                <a:gd name="connsiteX5" fmla="*/ 497066 w 497066"/>
                <a:gd name="connsiteY5" fmla="*/ 4378086 h 4378086"/>
                <a:gd name="connsiteX6" fmla="*/ 497066 w 497066"/>
                <a:gd name="connsiteY6" fmla="*/ 4378086 h 4378086"/>
                <a:gd name="connsiteX7" fmla="*/ 0 w 497066"/>
                <a:gd name="connsiteY7" fmla="*/ 4378086 h 4378086"/>
                <a:gd name="connsiteX8" fmla="*/ 0 w 497066"/>
                <a:gd name="connsiteY8" fmla="*/ 4378086 h 4378086"/>
                <a:gd name="connsiteX9" fmla="*/ 0 w 497066"/>
                <a:gd name="connsiteY9" fmla="*/ 4378086 h 4378086"/>
                <a:gd name="connsiteX10" fmla="*/ 0 w 497066"/>
                <a:gd name="connsiteY10" fmla="*/ 82846 h 4378086"/>
                <a:gd name="connsiteX11" fmla="*/ 24265 w 497066"/>
                <a:gd name="connsiteY11" fmla="*/ 24265 h 4378086"/>
                <a:gd name="connsiteX12" fmla="*/ 82846 w 497066"/>
                <a:gd name="connsiteY12" fmla="*/ 0 h 437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066" h="4378086">
                  <a:moveTo>
                    <a:pt x="497066" y="729699"/>
                  </a:moveTo>
                  <a:lnTo>
                    <a:pt x="497066" y="3648387"/>
                  </a:lnTo>
                  <a:cubicBezTo>
                    <a:pt x="497066" y="3841913"/>
                    <a:pt x="496075" y="4027512"/>
                    <a:pt x="494311" y="4164359"/>
                  </a:cubicBezTo>
                  <a:cubicBezTo>
                    <a:pt x="492547" y="4301207"/>
                    <a:pt x="490155" y="4378082"/>
                    <a:pt x="487660" y="4378082"/>
                  </a:cubicBezTo>
                  <a:lnTo>
                    <a:pt x="0" y="4378082"/>
                  </a:lnTo>
                  <a:lnTo>
                    <a:pt x="0" y="4378082"/>
                  </a:lnTo>
                  <a:lnTo>
                    <a:pt x="0" y="437808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87660" y="4"/>
                  </a:lnTo>
                  <a:cubicBezTo>
                    <a:pt x="490155" y="4"/>
                    <a:pt x="492547" y="76879"/>
                    <a:pt x="494311" y="213727"/>
                  </a:cubicBezTo>
                  <a:cubicBezTo>
                    <a:pt x="496075" y="350574"/>
                    <a:pt x="497066" y="536173"/>
                    <a:pt x="497066" y="729699"/>
                  </a:cubicBezTo>
                  <a:close/>
                </a:path>
              </a:pathLst>
            </a:custGeom>
          </p:spPr>
          <p:style>
            <a:lnRef idx="1">
              <a:schemeClr val="accent5">
                <a:tint val="40000"/>
                <a:alpha val="90000"/>
                <a:hueOff val="-1790080"/>
                <a:satOff val="8042"/>
                <a:lumOff val="553"/>
                <a:alphaOff val="0"/>
              </a:schemeClr>
            </a:lnRef>
            <a:fillRef idx="1">
              <a:schemeClr val="accent5">
                <a:tint val="40000"/>
                <a:alpha val="90000"/>
                <a:hueOff val="-1790080"/>
                <a:satOff val="8042"/>
                <a:lumOff val="553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-1790080"/>
                <a:satOff val="8042"/>
                <a:lumOff val="553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48090" rIns="271914" bIns="148092" numCol="1" spcCol="1270" anchor="ctr" anchorCtr="0">
              <a:noAutofit/>
            </a:bodyPr>
            <a:lstStyle/>
            <a:p>
              <a:pPr marL="285750" lvl="1" indent="-28575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8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ea typeface="+mn-ea"/>
                </a:rPr>
                <a:t>系统特点</a:t>
              </a:r>
              <a:endParaRPr lang="zh-CN" altLang="en-US" sz="2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" name="棱台 8"/>
            <p:cNvSpPr/>
            <p:nvPr/>
          </p:nvSpPr>
          <p:spPr>
            <a:xfrm>
              <a:off x="1835696" y="2041302"/>
              <a:ext cx="1656188" cy="621332"/>
            </a:xfrm>
            <a:prstGeom prst="bevel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1655646"/>
                <a:satOff val="6635"/>
                <a:lumOff val="1438"/>
                <a:alphaOff val="0"/>
              </a:schemeClr>
            </a:fillRef>
            <a:effectRef idx="3">
              <a:schemeClr val="accent5">
                <a:hueOff val="-1655646"/>
                <a:satOff val="6635"/>
                <a:lumOff val="143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7011" tIns="83671" rIns="137011" bIns="83671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第二部分</a:t>
              </a:r>
              <a:endParaRPr lang="zh-CN" altLang="en-US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35696" y="3494832"/>
            <a:ext cx="6034275" cy="621332"/>
            <a:chOff x="1835696" y="2741836"/>
            <a:chExt cx="6034275" cy="621332"/>
          </a:xfrm>
        </p:grpSpPr>
        <p:sp>
          <p:nvSpPr>
            <p:cNvPr id="11" name="任意多边形 10"/>
            <p:cNvSpPr/>
            <p:nvPr/>
          </p:nvSpPr>
          <p:spPr>
            <a:xfrm>
              <a:off x="3491885" y="2803970"/>
              <a:ext cx="4378086" cy="497067"/>
            </a:xfrm>
            <a:custGeom>
              <a:avLst/>
              <a:gdLst>
                <a:gd name="connsiteX0" fmla="*/ 82846 w 497066"/>
                <a:gd name="connsiteY0" fmla="*/ 0 h 4378086"/>
                <a:gd name="connsiteX1" fmla="*/ 414220 w 497066"/>
                <a:gd name="connsiteY1" fmla="*/ 0 h 4378086"/>
                <a:gd name="connsiteX2" fmla="*/ 472801 w 497066"/>
                <a:gd name="connsiteY2" fmla="*/ 24265 h 4378086"/>
                <a:gd name="connsiteX3" fmla="*/ 497066 w 497066"/>
                <a:gd name="connsiteY3" fmla="*/ 82846 h 4378086"/>
                <a:gd name="connsiteX4" fmla="*/ 497066 w 497066"/>
                <a:gd name="connsiteY4" fmla="*/ 4378086 h 4378086"/>
                <a:gd name="connsiteX5" fmla="*/ 497066 w 497066"/>
                <a:gd name="connsiteY5" fmla="*/ 4378086 h 4378086"/>
                <a:gd name="connsiteX6" fmla="*/ 497066 w 497066"/>
                <a:gd name="connsiteY6" fmla="*/ 4378086 h 4378086"/>
                <a:gd name="connsiteX7" fmla="*/ 0 w 497066"/>
                <a:gd name="connsiteY7" fmla="*/ 4378086 h 4378086"/>
                <a:gd name="connsiteX8" fmla="*/ 0 w 497066"/>
                <a:gd name="connsiteY8" fmla="*/ 4378086 h 4378086"/>
                <a:gd name="connsiteX9" fmla="*/ 0 w 497066"/>
                <a:gd name="connsiteY9" fmla="*/ 4378086 h 4378086"/>
                <a:gd name="connsiteX10" fmla="*/ 0 w 497066"/>
                <a:gd name="connsiteY10" fmla="*/ 82846 h 4378086"/>
                <a:gd name="connsiteX11" fmla="*/ 24265 w 497066"/>
                <a:gd name="connsiteY11" fmla="*/ 24265 h 4378086"/>
                <a:gd name="connsiteX12" fmla="*/ 82846 w 497066"/>
                <a:gd name="connsiteY12" fmla="*/ 0 h 437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066" h="4378086">
                  <a:moveTo>
                    <a:pt x="497066" y="729699"/>
                  </a:moveTo>
                  <a:lnTo>
                    <a:pt x="497066" y="3648387"/>
                  </a:lnTo>
                  <a:cubicBezTo>
                    <a:pt x="497066" y="3841913"/>
                    <a:pt x="496075" y="4027512"/>
                    <a:pt x="494311" y="4164359"/>
                  </a:cubicBezTo>
                  <a:cubicBezTo>
                    <a:pt x="492547" y="4301207"/>
                    <a:pt x="490155" y="4378082"/>
                    <a:pt x="487660" y="4378082"/>
                  </a:cubicBezTo>
                  <a:lnTo>
                    <a:pt x="0" y="4378082"/>
                  </a:lnTo>
                  <a:lnTo>
                    <a:pt x="0" y="4378082"/>
                  </a:lnTo>
                  <a:lnTo>
                    <a:pt x="0" y="437808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87660" y="4"/>
                  </a:lnTo>
                  <a:cubicBezTo>
                    <a:pt x="490155" y="4"/>
                    <a:pt x="492547" y="76879"/>
                    <a:pt x="494311" y="213727"/>
                  </a:cubicBezTo>
                  <a:cubicBezTo>
                    <a:pt x="496075" y="350574"/>
                    <a:pt x="497066" y="536173"/>
                    <a:pt x="497066" y="729699"/>
                  </a:cubicBezTo>
                  <a:close/>
                </a:path>
              </a:pathLst>
            </a:custGeom>
          </p:spPr>
          <p:style>
            <a:lnRef idx="1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lnRef>
            <a:fillRef idx="1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48089" rIns="271914" bIns="148092" numCol="1" spcCol="1270" anchor="ctr" anchorCtr="0">
              <a:noAutofit/>
            </a:bodyPr>
            <a:lstStyle/>
            <a:p>
              <a:pPr marL="285750" lvl="1" indent="-28575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8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ea typeface="+mn-ea"/>
                </a:rPr>
                <a:t>使用流程</a:t>
              </a:r>
              <a:endParaRPr lang="zh-CN" altLang="en-US" sz="2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" name="棱台 11"/>
            <p:cNvSpPr/>
            <p:nvPr/>
          </p:nvSpPr>
          <p:spPr>
            <a:xfrm>
              <a:off x="1835696" y="2741836"/>
              <a:ext cx="1656188" cy="621332"/>
            </a:xfrm>
            <a:prstGeom prst="bevel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3311292"/>
                <a:satOff val="13270"/>
                <a:lumOff val="2876"/>
                <a:alphaOff val="0"/>
              </a:schemeClr>
            </a:fillRef>
            <a:effectRef idx="3">
              <a:schemeClr val="accent5">
                <a:hueOff val="-3311292"/>
                <a:satOff val="13270"/>
                <a:lumOff val="287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7011" tIns="83671" rIns="137011" bIns="83671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第三部分</a:t>
              </a:r>
              <a:endParaRPr lang="zh-CN" altLang="en-US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835696" y="4319836"/>
            <a:ext cx="6034275" cy="621332"/>
            <a:chOff x="1835696" y="3442370"/>
            <a:chExt cx="6034275" cy="621332"/>
          </a:xfrm>
        </p:grpSpPr>
        <p:sp>
          <p:nvSpPr>
            <p:cNvPr id="14" name="任意多边形 13"/>
            <p:cNvSpPr/>
            <p:nvPr/>
          </p:nvSpPr>
          <p:spPr>
            <a:xfrm>
              <a:off x="3491885" y="3504504"/>
              <a:ext cx="4378086" cy="497067"/>
            </a:xfrm>
            <a:custGeom>
              <a:avLst/>
              <a:gdLst>
                <a:gd name="connsiteX0" fmla="*/ 82846 w 497066"/>
                <a:gd name="connsiteY0" fmla="*/ 0 h 4378086"/>
                <a:gd name="connsiteX1" fmla="*/ 414220 w 497066"/>
                <a:gd name="connsiteY1" fmla="*/ 0 h 4378086"/>
                <a:gd name="connsiteX2" fmla="*/ 472801 w 497066"/>
                <a:gd name="connsiteY2" fmla="*/ 24265 h 4378086"/>
                <a:gd name="connsiteX3" fmla="*/ 497066 w 497066"/>
                <a:gd name="connsiteY3" fmla="*/ 82846 h 4378086"/>
                <a:gd name="connsiteX4" fmla="*/ 497066 w 497066"/>
                <a:gd name="connsiteY4" fmla="*/ 4378086 h 4378086"/>
                <a:gd name="connsiteX5" fmla="*/ 497066 w 497066"/>
                <a:gd name="connsiteY5" fmla="*/ 4378086 h 4378086"/>
                <a:gd name="connsiteX6" fmla="*/ 497066 w 497066"/>
                <a:gd name="connsiteY6" fmla="*/ 4378086 h 4378086"/>
                <a:gd name="connsiteX7" fmla="*/ 0 w 497066"/>
                <a:gd name="connsiteY7" fmla="*/ 4378086 h 4378086"/>
                <a:gd name="connsiteX8" fmla="*/ 0 w 497066"/>
                <a:gd name="connsiteY8" fmla="*/ 4378086 h 4378086"/>
                <a:gd name="connsiteX9" fmla="*/ 0 w 497066"/>
                <a:gd name="connsiteY9" fmla="*/ 4378086 h 4378086"/>
                <a:gd name="connsiteX10" fmla="*/ 0 w 497066"/>
                <a:gd name="connsiteY10" fmla="*/ 82846 h 4378086"/>
                <a:gd name="connsiteX11" fmla="*/ 24265 w 497066"/>
                <a:gd name="connsiteY11" fmla="*/ 24265 h 4378086"/>
                <a:gd name="connsiteX12" fmla="*/ 82846 w 497066"/>
                <a:gd name="connsiteY12" fmla="*/ 0 h 437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066" h="4378086">
                  <a:moveTo>
                    <a:pt x="497066" y="729699"/>
                  </a:moveTo>
                  <a:lnTo>
                    <a:pt x="497066" y="3648387"/>
                  </a:lnTo>
                  <a:cubicBezTo>
                    <a:pt x="497066" y="3841913"/>
                    <a:pt x="496075" y="4027512"/>
                    <a:pt x="494311" y="4164359"/>
                  </a:cubicBezTo>
                  <a:cubicBezTo>
                    <a:pt x="492547" y="4301207"/>
                    <a:pt x="490155" y="4378082"/>
                    <a:pt x="487660" y="4378082"/>
                  </a:cubicBezTo>
                  <a:lnTo>
                    <a:pt x="0" y="4378082"/>
                  </a:lnTo>
                  <a:lnTo>
                    <a:pt x="0" y="4378082"/>
                  </a:lnTo>
                  <a:lnTo>
                    <a:pt x="0" y="437808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87660" y="4"/>
                  </a:lnTo>
                  <a:cubicBezTo>
                    <a:pt x="490155" y="4"/>
                    <a:pt x="492547" y="76879"/>
                    <a:pt x="494311" y="213727"/>
                  </a:cubicBezTo>
                  <a:cubicBezTo>
                    <a:pt x="496075" y="350574"/>
                    <a:pt x="497066" y="536173"/>
                    <a:pt x="497066" y="729699"/>
                  </a:cubicBezTo>
                  <a:close/>
                </a:path>
              </a:pathLst>
            </a:custGeom>
          </p:spPr>
          <p:style>
            <a:lnRef idx="1">
              <a:schemeClr val="accent5">
                <a:tint val="40000"/>
                <a:alpha val="90000"/>
                <a:hueOff val="-5370241"/>
                <a:satOff val="24126"/>
                <a:lumOff val="1658"/>
                <a:alphaOff val="0"/>
              </a:schemeClr>
            </a:lnRef>
            <a:fillRef idx="1">
              <a:schemeClr val="accent5">
                <a:tint val="40000"/>
                <a:alpha val="90000"/>
                <a:hueOff val="-5370241"/>
                <a:satOff val="24126"/>
                <a:lumOff val="1658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-5370241"/>
                <a:satOff val="24126"/>
                <a:lumOff val="1658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48090" rIns="271914" bIns="148091" numCol="1" spcCol="1270" anchor="ctr" anchorCtr="0">
              <a:noAutofit/>
            </a:bodyPr>
            <a:lstStyle/>
            <a:p>
              <a:pPr marL="285750" lvl="1" indent="-28575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8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ea typeface="+mn-ea"/>
                </a:rPr>
                <a:t>功能介绍</a:t>
              </a:r>
              <a:endParaRPr lang="zh-CN" altLang="en-US" sz="2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5" name="棱台 14"/>
            <p:cNvSpPr/>
            <p:nvPr/>
          </p:nvSpPr>
          <p:spPr>
            <a:xfrm>
              <a:off x="1835696" y="3442370"/>
              <a:ext cx="1656188" cy="621332"/>
            </a:xfrm>
            <a:prstGeom prst="bevel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4966938"/>
                <a:satOff val="19906"/>
                <a:lumOff val="4314"/>
                <a:alphaOff val="0"/>
              </a:schemeClr>
            </a:fillRef>
            <a:effectRef idx="3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7011" tIns="83671" rIns="137011" bIns="83671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第四部分</a:t>
              </a:r>
              <a:endParaRPr lang="zh-CN" altLang="en-US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8" y="550040"/>
            <a:ext cx="6912766" cy="5787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20080"/>
          </a:xfrm>
        </p:spPr>
        <p:txBody>
          <a:bodyPr/>
          <a:lstStyle/>
          <a:p>
            <a:r>
              <a:rPr lang="zh-CN" altLang="en-US" dirty="0" smtClean="0"/>
              <a:t>界面结构</a:t>
            </a:r>
            <a:endParaRPr lang="zh-CN" altLang="en-US" dirty="0"/>
          </a:p>
        </p:txBody>
      </p:sp>
      <p:sp>
        <p:nvSpPr>
          <p:cNvPr id="6" name="线形标注 2(无边框) 5"/>
          <p:cNvSpPr/>
          <p:nvPr/>
        </p:nvSpPr>
        <p:spPr>
          <a:xfrm>
            <a:off x="4716016" y="1844824"/>
            <a:ext cx="4104456" cy="504056"/>
          </a:xfrm>
          <a:prstGeom prst="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223483"/>
              <a:gd name="adj6" fmla="val -5280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标题栏（系统名称、税号、操作员）</a:t>
            </a:r>
            <a:endParaRPr lang="zh-CN" altLang="en-US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线形标注 2(无边框) 6"/>
          <p:cNvSpPr/>
          <p:nvPr/>
        </p:nvSpPr>
        <p:spPr>
          <a:xfrm>
            <a:off x="4716016" y="2732923"/>
            <a:ext cx="4104456" cy="504056"/>
          </a:xfrm>
          <a:prstGeom prst="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361845"/>
              <a:gd name="adj6" fmla="val -7206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菜单栏（系统功能菜单）</a:t>
            </a:r>
            <a:endParaRPr lang="zh-CN" altLang="en-US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线形标注 2(无边框) 7"/>
          <p:cNvSpPr/>
          <p:nvPr/>
        </p:nvSpPr>
        <p:spPr>
          <a:xfrm>
            <a:off x="4716016" y="3621022"/>
            <a:ext cx="4104456" cy="504056"/>
          </a:xfrm>
          <a:prstGeom prst="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417190"/>
              <a:gd name="adj6" fmla="val -7470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工具按钮栏（功能按钮）</a:t>
            </a:r>
            <a:endParaRPr lang="zh-CN" altLang="en-US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线形标注 2(无边框) 8"/>
          <p:cNvSpPr/>
          <p:nvPr/>
        </p:nvSpPr>
        <p:spPr>
          <a:xfrm>
            <a:off x="4716016" y="4509120"/>
            <a:ext cx="4104456" cy="504056"/>
          </a:xfrm>
          <a:prstGeom prst="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223483"/>
              <a:gd name="adj6" fmla="val -5280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主窗口（功能操作区域）</a:t>
            </a:r>
            <a:endParaRPr lang="zh-CN" altLang="en-US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线形标注 2(无边框) 9"/>
          <p:cNvSpPr/>
          <p:nvPr/>
        </p:nvSpPr>
        <p:spPr>
          <a:xfrm>
            <a:off x="4716016" y="5373216"/>
            <a:ext cx="4104456" cy="504056"/>
          </a:xfrm>
          <a:prstGeom prst="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73156"/>
              <a:gd name="adj6" fmla="val -5922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状态栏（系统状态）</a:t>
            </a:r>
            <a:endParaRPr lang="zh-CN" altLang="en-US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标题 7"/>
          <p:cNvSpPr txBox="1">
            <a:spLocks/>
          </p:cNvSpPr>
          <p:nvPr/>
        </p:nvSpPr>
        <p:spPr>
          <a:xfrm>
            <a:off x="0" y="6266808"/>
            <a:ext cx="9144000" cy="566738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第二步，进入系统界面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87624" y="548680"/>
            <a:ext cx="2304256" cy="216024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87624" y="795080"/>
            <a:ext cx="2304256" cy="216024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87624" y="1034236"/>
            <a:ext cx="2304256" cy="378540"/>
          </a:xfrm>
          <a:prstGeom prst="roundRect">
            <a:avLst>
              <a:gd name="adj" fmla="val 0"/>
            </a:avLst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87624" y="1484784"/>
            <a:ext cx="6768752" cy="4536504"/>
          </a:xfrm>
          <a:prstGeom prst="roundRect">
            <a:avLst>
              <a:gd name="adj" fmla="val 0"/>
            </a:avLst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87624" y="6093296"/>
            <a:ext cx="6840760" cy="216024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第四部分 操作介绍</a:t>
            </a:r>
            <a:endParaRPr lang="zh-CN" altLang="en-US" dirty="0"/>
          </a:p>
        </p:txBody>
      </p:sp>
      <p:graphicFrame>
        <p:nvGraphicFramePr>
          <p:cNvPr id="11" name="图示 10"/>
          <p:cNvGraphicFramePr/>
          <p:nvPr/>
        </p:nvGraphicFramePr>
        <p:xfrm>
          <a:off x="467544" y="792088"/>
          <a:ext cx="8136904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020272" y="3678123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sym typeface="Wingdings"/>
              </a:rPr>
              <a:t>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>
                                            <p:graphicEl>
                                              <a:dgm id="{721AE51E-7261-4B46-A9D6-D9755F0A41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>
                                            <p:graphicEl>
                                              <a:dgm id="{721AE51E-7261-4B46-A9D6-D9755F0A41E5}"/>
                                            </p:graphic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 uiExpand="1">
        <p:bldSub>
          <a:bldDgm bld="one"/>
        </p:bldSub>
      </p:bldGraphic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发票录入</a:t>
            </a:r>
            <a:endParaRPr lang="zh-CN" alt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l="17468" t="2083" r="47678" b="63926"/>
          <a:stretch>
            <a:fillRect/>
          </a:stretch>
        </p:blipFill>
        <p:spPr bwMode="auto">
          <a:xfrm>
            <a:off x="611560" y="1268760"/>
            <a:ext cx="7354247" cy="40324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标题 7"/>
          <p:cNvSpPr txBox="1">
            <a:spLocks/>
          </p:cNvSpPr>
          <p:nvPr/>
        </p:nvSpPr>
        <p:spPr>
          <a:xfrm>
            <a:off x="0" y="6266808"/>
            <a:ext cx="9144000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第一步，提示无票时，执行发票录入，单击“票源管理”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355976" y="1988840"/>
            <a:ext cx="1080120" cy="401188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发票录入</a:t>
            </a:r>
            <a:endParaRPr lang="zh-CN" alt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69346"/>
            <a:ext cx="8352928" cy="451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7"/>
          <p:cNvSpPr txBox="1">
            <a:spLocks/>
          </p:cNvSpPr>
          <p:nvPr/>
        </p:nvSpPr>
        <p:spPr>
          <a:xfrm>
            <a:off x="0" y="6266808"/>
            <a:ext cx="9144000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第二步，进入发票领用界面，单击“发票录入”按钮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769848" y="4330822"/>
            <a:ext cx="648072" cy="240712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发票录入</a:t>
            </a:r>
            <a:endParaRPr lang="zh-CN" alt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50" y="1175131"/>
            <a:ext cx="6336702" cy="450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3800805" y="3635732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00049990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00805" y="299230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00049981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800805" y="2348880"/>
            <a:ext cx="1588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152001101441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9175" t="65806" r="-1311" b="6522"/>
          <a:stretch>
            <a:fillRect/>
          </a:stretch>
        </p:blipFill>
        <p:spPr bwMode="auto">
          <a:xfrm>
            <a:off x="3896163" y="4158786"/>
            <a:ext cx="3935231" cy="126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7"/>
          <p:cNvSpPr txBox="1">
            <a:spLocks/>
          </p:cNvSpPr>
          <p:nvPr/>
        </p:nvSpPr>
        <p:spPr>
          <a:xfrm>
            <a:off x="0" y="6266808"/>
            <a:ext cx="9144000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第三步，依据纸质发票，输入领购发票信息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发票录入</a:t>
            </a:r>
            <a:endParaRPr lang="zh-CN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6494" y="1340768"/>
            <a:ext cx="5871014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7"/>
          <p:cNvSpPr txBox="1">
            <a:spLocks/>
          </p:cNvSpPr>
          <p:nvPr/>
        </p:nvSpPr>
        <p:spPr>
          <a:xfrm>
            <a:off x="0" y="6266808"/>
            <a:ext cx="9144000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第四步，输入完成，单击“确定”保存发票信息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915816" y="4797152"/>
            <a:ext cx="1440160" cy="401188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发票录入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011590" y="3244334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00049990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11590" y="285293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00049981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11590" y="2492896"/>
            <a:ext cx="1588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152001101441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843110"/>
            <a:ext cx="5040560" cy="3171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 txBox="1">
            <a:spLocks/>
          </p:cNvSpPr>
          <p:nvPr/>
        </p:nvSpPr>
        <p:spPr>
          <a:xfrm>
            <a:off x="0" y="6266808"/>
            <a:ext cx="9144000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第五步，系统提示发票录入成功</a:t>
            </a:r>
            <a:r>
              <a:rPr lang="zh-CN" altLang="en-US" sz="2800" dirty="0" smtClean="0">
                <a:latin typeface="+mj-lt"/>
                <a:ea typeface="+mj-ea"/>
                <a:cs typeface="+mj-cs"/>
              </a:rPr>
              <a:t>，结束单击“确定”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203848" y="2924944"/>
            <a:ext cx="1440160" cy="401188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发票录入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0" y="1357313"/>
            <a:ext cx="76581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7"/>
          <p:cNvSpPr txBox="1">
            <a:spLocks/>
          </p:cNvSpPr>
          <p:nvPr/>
        </p:nvSpPr>
        <p:spPr>
          <a:xfrm>
            <a:off x="-14748" y="6266808"/>
            <a:ext cx="9158748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第六步，返回发票使用界面，显示已经录入的发票信息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71600" y="2060848"/>
            <a:ext cx="6408712" cy="288032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发票录入</a:t>
            </a:r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0" y="1877913"/>
            <a:ext cx="76581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7"/>
          <p:cNvSpPr txBox="1">
            <a:spLocks/>
          </p:cNvSpPr>
          <p:nvPr/>
        </p:nvSpPr>
        <p:spPr>
          <a:xfrm>
            <a:off x="58992" y="6266808"/>
            <a:ext cx="9158748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第一步，进入发票领用界面查看错误发票记录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71600" y="2780928"/>
            <a:ext cx="6408712" cy="232568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620688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Franklin Gothic Medium"/>
                <a:ea typeface="微软雅黑"/>
              </a:rPr>
              <a:t>说明：</a:t>
            </a:r>
            <a:r>
              <a:rPr lang="en-US" altLang="zh-CN" sz="2800" dirty="0" smtClean="0">
                <a:solidFill>
                  <a:prstClr val="black"/>
                </a:solidFill>
                <a:latin typeface="Franklin Gothic Medium"/>
                <a:ea typeface="微软雅黑"/>
              </a:rPr>
              <a:t/>
            </a:r>
            <a:br>
              <a:rPr lang="en-US" altLang="zh-CN" sz="2800" dirty="0" smtClean="0">
                <a:solidFill>
                  <a:prstClr val="black"/>
                </a:solidFill>
                <a:latin typeface="Franklin Gothic Medium"/>
                <a:ea typeface="微软雅黑"/>
              </a:rPr>
            </a:br>
            <a:r>
              <a:rPr lang="en-US" altLang="zh-CN" sz="2800" dirty="0" smtClean="0">
                <a:solidFill>
                  <a:prstClr val="black"/>
                </a:solidFill>
                <a:latin typeface="Franklin Gothic Medium"/>
                <a:ea typeface="微软雅黑"/>
              </a:rPr>
              <a:t>         </a:t>
            </a:r>
            <a:r>
              <a:rPr lang="zh-CN" altLang="en-US" sz="2800" dirty="0" smtClean="0">
                <a:solidFill>
                  <a:prstClr val="black"/>
                </a:solidFill>
                <a:latin typeface="Franklin Gothic Medium"/>
                <a:ea typeface="微软雅黑"/>
              </a:rPr>
              <a:t>若发票错误录入或误领，可以退回发票</a:t>
            </a:r>
            <a:endParaRPr lang="zh-CN" altLang="en-US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发票录入</a:t>
            </a:r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0" y="1357313"/>
            <a:ext cx="76581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7"/>
          <p:cNvSpPr txBox="1">
            <a:spLocks/>
          </p:cNvSpPr>
          <p:nvPr/>
        </p:nvSpPr>
        <p:spPr>
          <a:xfrm>
            <a:off x="-14748" y="6266808"/>
            <a:ext cx="9158748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第二步，选择错误发票信息记录，单击“发票退回”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524328" y="4653136"/>
            <a:ext cx="576064" cy="216024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62068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Franklin Gothic Medium"/>
                <a:ea typeface="微软雅黑"/>
              </a:rPr>
              <a:t>说明：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第一部分 适用对象</a:t>
            </a:r>
            <a:endParaRPr lang="zh-CN" altLang="en-US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-252536" y="764704"/>
          <a:ext cx="885698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B5604EE-65C9-48C7-AC08-F6922878F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2B5604EE-65C9-48C7-AC08-F6922878F5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132E5B-B2EF-45AC-9F00-02F7E280AB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F8132E5B-B2EF-45AC-9F00-02F7E280AB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80B1E34-6F19-4E22-9A15-6C8F60F203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180B1E34-6F19-4E22-9A15-6C8F60F203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C822982-E213-4447-9BA3-F36B9550F5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DC822982-E213-4447-9BA3-F36B9550F5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发票录入</a:t>
            </a:r>
            <a:endParaRPr lang="zh-CN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9732" y="1916832"/>
            <a:ext cx="482453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7"/>
          <p:cNvSpPr txBox="1">
            <a:spLocks/>
          </p:cNvSpPr>
          <p:nvPr/>
        </p:nvSpPr>
        <p:spPr>
          <a:xfrm>
            <a:off x="-14748" y="6266808"/>
            <a:ext cx="9158748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第三步，系统提示</a:t>
            </a:r>
            <a:r>
              <a:rPr lang="zh-CN" altLang="en-US" sz="2800" dirty="0" smtClean="0">
                <a:latin typeface="+mj-lt"/>
                <a:ea typeface="+mj-ea"/>
                <a:cs typeface="+mj-cs"/>
              </a:rPr>
              <a:t>是否退票，单击“确定”退票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275856" y="4149080"/>
            <a:ext cx="1512168" cy="401188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62068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Franklin Gothic Medium"/>
                <a:ea typeface="微软雅黑"/>
              </a:rPr>
              <a:t>说明：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发票录入</a:t>
            </a:r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10" y="1196752"/>
            <a:ext cx="878398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7"/>
          <p:cNvSpPr txBox="1">
            <a:spLocks/>
          </p:cNvSpPr>
          <p:nvPr/>
        </p:nvSpPr>
        <p:spPr>
          <a:xfrm>
            <a:off x="-14748" y="6266808"/>
            <a:ext cx="9158748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第四步，发票领用界面显示退票后的记录结果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54528" y="2060847"/>
            <a:ext cx="7213816" cy="216024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62068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Franklin Gothic Medium"/>
                <a:ea typeface="微软雅黑"/>
              </a:rPr>
              <a:t>说明：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第四部分 操作介绍</a:t>
            </a:r>
            <a:endParaRPr lang="zh-CN" altLang="en-US" dirty="0"/>
          </a:p>
        </p:txBody>
      </p:sp>
      <p:graphicFrame>
        <p:nvGraphicFramePr>
          <p:cNvPr id="11" name="图示 10"/>
          <p:cNvGraphicFramePr/>
          <p:nvPr/>
        </p:nvGraphicFramePr>
        <p:xfrm>
          <a:off x="467544" y="792088"/>
          <a:ext cx="8136904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211960" y="364502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sym typeface="Wingdings"/>
              </a:rPr>
              <a:t>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50" autoRev="1" fill="hold"/>
                                        <p:tgtEl>
                                          <p:spTgt spid="11">
                                            <p:graphicEl>
                                              <a:dgm id="{5AF8560E-D5AA-45A6-9126-359D22F6A2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250" autoRev="1" fill="hold"/>
                                        <p:tgtEl>
                                          <p:spTgt spid="11">
                                            <p:graphicEl>
                                              <a:dgm id="{5AF8560E-D5AA-45A6-9126-359D22F6A2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11">
                                            <p:graphicEl>
                                              <a:dgm id="{5AF8560E-D5AA-45A6-9126-359D22F6A2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11">
                                            <p:graphicEl>
                                              <a:dgm id="{5AF8560E-D5AA-45A6-9126-359D22F6A2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 uiExpand="1">
        <p:bldSub>
          <a:bldDgm bld="one"/>
        </p:bldSub>
      </p:bldGraphic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发票填开</a:t>
            </a:r>
          </a:p>
        </p:txBody>
      </p:sp>
      <p:graphicFrame>
        <p:nvGraphicFramePr>
          <p:cNvPr id="3" name="图示 2"/>
          <p:cNvGraphicFramePr/>
          <p:nvPr/>
        </p:nvGraphicFramePr>
        <p:xfrm>
          <a:off x="755576" y="1397000"/>
          <a:ext cx="7704856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27584" y="1196752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2060"/>
                </a:solidFill>
              </a:rPr>
              <a:t>蓝字发票填开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6709364-2F79-4988-A5B6-B2C4A48316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dgm id="{A6709364-2F79-4988-A5B6-B2C4A48316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006E92D-AE27-4394-B5F8-369DEA3177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dgm id="{6006E92D-AE27-4394-B5F8-369DEA3177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AF0F6FC-0929-456D-87AC-1095693FED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dgm id="{CAF0F6FC-0929-456D-87AC-1095693FED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EE41DF2-2CAF-4B9B-819C-A6E8D1ED18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dgm id="{5EE41DF2-2CAF-4B9B-819C-A6E8D1ED18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556878C-D5BD-4364-B52D-F4D52818E7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graphicEl>
                                              <a:dgm id="{2556878C-D5BD-4364-B52D-F4D52818E7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831848A-222F-4B31-BA5E-C2B8C0D998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graphicEl>
                                              <a:dgm id="{6831848A-222F-4B31-BA5E-C2B8C0D998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基本操作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03648" y="1268760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002060"/>
                </a:solidFill>
              </a:rPr>
              <a:t>蓝字发票填开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grpSp>
        <p:nvGrpSpPr>
          <p:cNvPr id="3" name="组合 23"/>
          <p:cNvGrpSpPr/>
          <p:nvPr/>
        </p:nvGrpSpPr>
        <p:grpSpPr>
          <a:xfrm>
            <a:off x="2267744" y="2492896"/>
            <a:ext cx="5112568" cy="3816424"/>
            <a:chOff x="2267744" y="2492896"/>
            <a:chExt cx="5112568" cy="3816424"/>
          </a:xfrm>
        </p:grpSpPr>
        <p:graphicFrame>
          <p:nvGraphicFramePr>
            <p:cNvPr id="8" name="图示 7"/>
            <p:cNvGraphicFramePr/>
            <p:nvPr/>
          </p:nvGraphicFramePr>
          <p:xfrm>
            <a:off x="2267744" y="2492896"/>
            <a:ext cx="5112568" cy="381642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4" name="Group 5"/>
            <p:cNvGrpSpPr>
              <a:grpSpLocks noChangeAspect="1"/>
            </p:cNvGrpSpPr>
            <p:nvPr/>
          </p:nvGrpSpPr>
          <p:grpSpPr bwMode="auto">
            <a:xfrm>
              <a:off x="3275856" y="2852936"/>
              <a:ext cx="2915816" cy="1933197"/>
              <a:chOff x="1927" y="1621"/>
              <a:chExt cx="2184" cy="1448"/>
            </a:xfrm>
          </p:grpSpPr>
          <p:sp>
            <p:nvSpPr>
              <p:cNvPr id="2052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1927" y="1621"/>
                <a:ext cx="2184" cy="14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4" name="Freeform 6"/>
              <p:cNvSpPr>
                <a:spLocks/>
              </p:cNvSpPr>
              <p:nvPr/>
            </p:nvSpPr>
            <p:spPr bwMode="auto">
              <a:xfrm>
                <a:off x="1937" y="1740"/>
                <a:ext cx="2147" cy="1288"/>
              </a:xfrm>
              <a:custGeom>
                <a:avLst/>
                <a:gdLst/>
                <a:ahLst/>
                <a:cxnLst>
                  <a:cxn ang="0">
                    <a:pos x="191" y="844"/>
                  </a:cxn>
                  <a:cxn ang="0">
                    <a:pos x="249" y="898"/>
                  </a:cxn>
                  <a:cxn ang="0">
                    <a:pos x="314" y="950"/>
                  </a:cxn>
                  <a:cxn ang="0">
                    <a:pos x="386" y="1000"/>
                  </a:cxn>
                  <a:cxn ang="0">
                    <a:pos x="462" y="1047"/>
                  </a:cxn>
                  <a:cxn ang="0">
                    <a:pos x="545" y="1091"/>
                  </a:cxn>
                  <a:cxn ang="0">
                    <a:pos x="633" y="1131"/>
                  </a:cxn>
                  <a:cxn ang="0">
                    <a:pos x="724" y="1168"/>
                  </a:cxn>
                  <a:cxn ang="0">
                    <a:pos x="820" y="1200"/>
                  </a:cxn>
                  <a:cxn ang="0">
                    <a:pos x="919" y="1228"/>
                  </a:cxn>
                  <a:cxn ang="0">
                    <a:pos x="1021" y="1252"/>
                  </a:cxn>
                  <a:cxn ang="0">
                    <a:pos x="1130" y="1270"/>
                  </a:cxn>
                  <a:cxn ang="0">
                    <a:pos x="1236" y="1282"/>
                  </a:cxn>
                  <a:cxn ang="0">
                    <a:pos x="1339" y="1287"/>
                  </a:cxn>
                  <a:cxn ang="0">
                    <a:pos x="1439" y="1287"/>
                  </a:cxn>
                  <a:cxn ang="0">
                    <a:pos x="1534" y="1281"/>
                  </a:cxn>
                  <a:cxn ang="0">
                    <a:pos x="1625" y="1268"/>
                  </a:cxn>
                  <a:cxn ang="0">
                    <a:pos x="1709" y="1250"/>
                  </a:cxn>
                  <a:cxn ang="0">
                    <a:pos x="1789" y="1226"/>
                  </a:cxn>
                  <a:cxn ang="0">
                    <a:pos x="1862" y="1198"/>
                  </a:cxn>
                  <a:cxn ang="0">
                    <a:pos x="1927" y="1164"/>
                  </a:cxn>
                  <a:cxn ang="0">
                    <a:pos x="1986" y="1125"/>
                  </a:cxn>
                  <a:cxn ang="0">
                    <a:pos x="2038" y="1081"/>
                  </a:cxn>
                  <a:cxn ang="0">
                    <a:pos x="2080" y="1032"/>
                  </a:cxn>
                  <a:cxn ang="0">
                    <a:pos x="2113" y="978"/>
                  </a:cxn>
                  <a:cxn ang="0">
                    <a:pos x="2135" y="919"/>
                  </a:cxn>
                  <a:cxn ang="0">
                    <a:pos x="2146" y="857"/>
                  </a:cxn>
                  <a:cxn ang="0">
                    <a:pos x="2142" y="762"/>
                  </a:cxn>
                  <a:cxn ang="0">
                    <a:pos x="2113" y="667"/>
                  </a:cxn>
                  <a:cxn ang="0">
                    <a:pos x="2062" y="573"/>
                  </a:cxn>
                  <a:cxn ang="0">
                    <a:pos x="1992" y="481"/>
                  </a:cxn>
                  <a:cxn ang="0">
                    <a:pos x="1901" y="393"/>
                  </a:cxn>
                  <a:cxn ang="0">
                    <a:pos x="1795" y="310"/>
                  </a:cxn>
                  <a:cxn ang="0">
                    <a:pos x="1673" y="235"/>
                  </a:cxn>
                  <a:cxn ang="0">
                    <a:pos x="1538" y="166"/>
                  </a:cxn>
                  <a:cxn ang="0">
                    <a:pos x="1391" y="108"/>
                  </a:cxn>
                  <a:cxn ang="0">
                    <a:pos x="1234" y="61"/>
                  </a:cxn>
                  <a:cxn ang="0">
                    <a:pos x="1093" y="31"/>
                  </a:cxn>
                  <a:cxn ang="0">
                    <a:pos x="1001" y="16"/>
                  </a:cxn>
                  <a:cxn ang="0">
                    <a:pos x="911" y="6"/>
                  </a:cxn>
                  <a:cxn ang="0">
                    <a:pos x="823" y="1"/>
                  </a:cxn>
                  <a:cxn ang="0">
                    <a:pos x="737" y="1"/>
                  </a:cxn>
                  <a:cxn ang="0">
                    <a:pos x="654" y="4"/>
                  </a:cxn>
                  <a:cxn ang="0">
                    <a:pos x="575" y="13"/>
                  </a:cxn>
                  <a:cxn ang="0">
                    <a:pos x="500" y="25"/>
                  </a:cxn>
                  <a:cxn ang="0">
                    <a:pos x="428" y="41"/>
                  </a:cxn>
                  <a:cxn ang="0">
                    <a:pos x="361" y="61"/>
                  </a:cxn>
                  <a:cxn ang="0">
                    <a:pos x="298" y="85"/>
                  </a:cxn>
                  <a:cxn ang="0">
                    <a:pos x="221" y="123"/>
                  </a:cxn>
                  <a:cxn ang="0">
                    <a:pos x="145" y="175"/>
                  </a:cxn>
                  <a:cxn ang="0">
                    <a:pos x="83" y="234"/>
                  </a:cxn>
                  <a:cxn ang="0">
                    <a:pos x="38" y="301"/>
                  </a:cxn>
                  <a:cxn ang="0">
                    <a:pos x="9" y="377"/>
                  </a:cxn>
                  <a:cxn ang="0">
                    <a:pos x="0" y="477"/>
                  </a:cxn>
                  <a:cxn ang="0">
                    <a:pos x="34" y="620"/>
                  </a:cxn>
                  <a:cxn ang="0">
                    <a:pos x="118" y="762"/>
                  </a:cxn>
                </a:cxnLst>
                <a:rect l="0" t="0" r="r" b="b"/>
                <a:pathLst>
                  <a:path w="2147" h="1288">
                    <a:moveTo>
                      <a:pt x="155" y="807"/>
                    </a:moveTo>
                    <a:lnTo>
                      <a:pt x="172" y="825"/>
                    </a:lnTo>
                    <a:lnTo>
                      <a:pt x="191" y="844"/>
                    </a:lnTo>
                    <a:lnTo>
                      <a:pt x="209" y="862"/>
                    </a:lnTo>
                    <a:lnTo>
                      <a:pt x="229" y="880"/>
                    </a:lnTo>
                    <a:lnTo>
                      <a:pt x="249" y="898"/>
                    </a:lnTo>
                    <a:lnTo>
                      <a:pt x="270" y="915"/>
                    </a:lnTo>
                    <a:lnTo>
                      <a:pt x="292" y="933"/>
                    </a:lnTo>
                    <a:lnTo>
                      <a:pt x="314" y="950"/>
                    </a:lnTo>
                    <a:lnTo>
                      <a:pt x="338" y="966"/>
                    </a:lnTo>
                    <a:lnTo>
                      <a:pt x="361" y="984"/>
                    </a:lnTo>
                    <a:lnTo>
                      <a:pt x="386" y="1000"/>
                    </a:lnTo>
                    <a:lnTo>
                      <a:pt x="411" y="1016"/>
                    </a:lnTo>
                    <a:lnTo>
                      <a:pt x="436" y="1031"/>
                    </a:lnTo>
                    <a:lnTo>
                      <a:pt x="462" y="1047"/>
                    </a:lnTo>
                    <a:lnTo>
                      <a:pt x="490" y="1062"/>
                    </a:lnTo>
                    <a:lnTo>
                      <a:pt x="517" y="1076"/>
                    </a:lnTo>
                    <a:lnTo>
                      <a:pt x="545" y="1091"/>
                    </a:lnTo>
                    <a:lnTo>
                      <a:pt x="574" y="1105"/>
                    </a:lnTo>
                    <a:lnTo>
                      <a:pt x="603" y="1118"/>
                    </a:lnTo>
                    <a:lnTo>
                      <a:pt x="633" y="1131"/>
                    </a:lnTo>
                    <a:lnTo>
                      <a:pt x="663" y="1143"/>
                    </a:lnTo>
                    <a:lnTo>
                      <a:pt x="693" y="1156"/>
                    </a:lnTo>
                    <a:lnTo>
                      <a:pt x="724" y="1168"/>
                    </a:lnTo>
                    <a:lnTo>
                      <a:pt x="755" y="1179"/>
                    </a:lnTo>
                    <a:lnTo>
                      <a:pt x="787" y="1190"/>
                    </a:lnTo>
                    <a:lnTo>
                      <a:pt x="820" y="1200"/>
                    </a:lnTo>
                    <a:lnTo>
                      <a:pt x="853" y="1210"/>
                    </a:lnTo>
                    <a:lnTo>
                      <a:pt x="885" y="1220"/>
                    </a:lnTo>
                    <a:lnTo>
                      <a:pt x="919" y="1228"/>
                    </a:lnTo>
                    <a:lnTo>
                      <a:pt x="953" y="1237"/>
                    </a:lnTo>
                    <a:lnTo>
                      <a:pt x="987" y="1244"/>
                    </a:lnTo>
                    <a:lnTo>
                      <a:pt x="1021" y="1252"/>
                    </a:lnTo>
                    <a:lnTo>
                      <a:pt x="1058" y="1258"/>
                    </a:lnTo>
                    <a:lnTo>
                      <a:pt x="1094" y="1265"/>
                    </a:lnTo>
                    <a:lnTo>
                      <a:pt x="1130" y="1270"/>
                    </a:lnTo>
                    <a:lnTo>
                      <a:pt x="1166" y="1274"/>
                    </a:lnTo>
                    <a:lnTo>
                      <a:pt x="1202" y="1279"/>
                    </a:lnTo>
                    <a:lnTo>
                      <a:pt x="1236" y="1282"/>
                    </a:lnTo>
                    <a:lnTo>
                      <a:pt x="1271" y="1285"/>
                    </a:lnTo>
                    <a:lnTo>
                      <a:pt x="1306" y="1286"/>
                    </a:lnTo>
                    <a:lnTo>
                      <a:pt x="1339" y="1287"/>
                    </a:lnTo>
                    <a:lnTo>
                      <a:pt x="1373" y="1288"/>
                    </a:lnTo>
                    <a:lnTo>
                      <a:pt x="1406" y="1288"/>
                    </a:lnTo>
                    <a:lnTo>
                      <a:pt x="1439" y="1287"/>
                    </a:lnTo>
                    <a:lnTo>
                      <a:pt x="1471" y="1285"/>
                    </a:lnTo>
                    <a:lnTo>
                      <a:pt x="1502" y="1283"/>
                    </a:lnTo>
                    <a:lnTo>
                      <a:pt x="1534" y="1281"/>
                    </a:lnTo>
                    <a:lnTo>
                      <a:pt x="1564" y="1276"/>
                    </a:lnTo>
                    <a:lnTo>
                      <a:pt x="1594" y="1272"/>
                    </a:lnTo>
                    <a:lnTo>
                      <a:pt x="1625" y="1268"/>
                    </a:lnTo>
                    <a:lnTo>
                      <a:pt x="1653" y="1262"/>
                    </a:lnTo>
                    <a:lnTo>
                      <a:pt x="1681" y="1256"/>
                    </a:lnTo>
                    <a:lnTo>
                      <a:pt x="1709" y="1250"/>
                    </a:lnTo>
                    <a:lnTo>
                      <a:pt x="1736" y="1242"/>
                    </a:lnTo>
                    <a:lnTo>
                      <a:pt x="1763" y="1235"/>
                    </a:lnTo>
                    <a:lnTo>
                      <a:pt x="1789" y="1226"/>
                    </a:lnTo>
                    <a:lnTo>
                      <a:pt x="1813" y="1217"/>
                    </a:lnTo>
                    <a:lnTo>
                      <a:pt x="1838" y="1208"/>
                    </a:lnTo>
                    <a:lnTo>
                      <a:pt x="1862" y="1198"/>
                    </a:lnTo>
                    <a:lnTo>
                      <a:pt x="1884" y="1187"/>
                    </a:lnTo>
                    <a:lnTo>
                      <a:pt x="1906" y="1176"/>
                    </a:lnTo>
                    <a:lnTo>
                      <a:pt x="1927" y="1164"/>
                    </a:lnTo>
                    <a:lnTo>
                      <a:pt x="1948" y="1152"/>
                    </a:lnTo>
                    <a:lnTo>
                      <a:pt x="1967" y="1139"/>
                    </a:lnTo>
                    <a:lnTo>
                      <a:pt x="1986" y="1125"/>
                    </a:lnTo>
                    <a:lnTo>
                      <a:pt x="2004" y="1111"/>
                    </a:lnTo>
                    <a:lnTo>
                      <a:pt x="2022" y="1096"/>
                    </a:lnTo>
                    <a:lnTo>
                      <a:pt x="2038" y="1081"/>
                    </a:lnTo>
                    <a:lnTo>
                      <a:pt x="2053" y="1065"/>
                    </a:lnTo>
                    <a:lnTo>
                      <a:pt x="2067" y="1049"/>
                    </a:lnTo>
                    <a:lnTo>
                      <a:pt x="2080" y="1032"/>
                    </a:lnTo>
                    <a:lnTo>
                      <a:pt x="2092" y="1014"/>
                    </a:lnTo>
                    <a:lnTo>
                      <a:pt x="2103" y="996"/>
                    </a:lnTo>
                    <a:lnTo>
                      <a:pt x="2113" y="978"/>
                    </a:lnTo>
                    <a:lnTo>
                      <a:pt x="2121" y="959"/>
                    </a:lnTo>
                    <a:lnTo>
                      <a:pt x="2129" y="940"/>
                    </a:lnTo>
                    <a:lnTo>
                      <a:pt x="2135" y="919"/>
                    </a:lnTo>
                    <a:lnTo>
                      <a:pt x="2140" y="899"/>
                    </a:lnTo>
                    <a:lnTo>
                      <a:pt x="2144" y="879"/>
                    </a:lnTo>
                    <a:lnTo>
                      <a:pt x="2146" y="857"/>
                    </a:lnTo>
                    <a:lnTo>
                      <a:pt x="2147" y="826"/>
                    </a:lnTo>
                    <a:lnTo>
                      <a:pt x="2146" y="794"/>
                    </a:lnTo>
                    <a:lnTo>
                      <a:pt x="2142" y="762"/>
                    </a:lnTo>
                    <a:lnTo>
                      <a:pt x="2134" y="730"/>
                    </a:lnTo>
                    <a:lnTo>
                      <a:pt x="2125" y="698"/>
                    </a:lnTo>
                    <a:lnTo>
                      <a:pt x="2113" y="667"/>
                    </a:lnTo>
                    <a:lnTo>
                      <a:pt x="2099" y="635"/>
                    </a:lnTo>
                    <a:lnTo>
                      <a:pt x="2082" y="604"/>
                    </a:lnTo>
                    <a:lnTo>
                      <a:pt x="2062" y="573"/>
                    </a:lnTo>
                    <a:lnTo>
                      <a:pt x="2041" y="542"/>
                    </a:lnTo>
                    <a:lnTo>
                      <a:pt x="2017" y="511"/>
                    </a:lnTo>
                    <a:lnTo>
                      <a:pt x="1992" y="481"/>
                    </a:lnTo>
                    <a:lnTo>
                      <a:pt x="1964" y="451"/>
                    </a:lnTo>
                    <a:lnTo>
                      <a:pt x="1934" y="422"/>
                    </a:lnTo>
                    <a:lnTo>
                      <a:pt x="1901" y="393"/>
                    </a:lnTo>
                    <a:lnTo>
                      <a:pt x="1868" y="365"/>
                    </a:lnTo>
                    <a:lnTo>
                      <a:pt x="1833" y="337"/>
                    </a:lnTo>
                    <a:lnTo>
                      <a:pt x="1795" y="310"/>
                    </a:lnTo>
                    <a:lnTo>
                      <a:pt x="1757" y="284"/>
                    </a:lnTo>
                    <a:lnTo>
                      <a:pt x="1716" y="259"/>
                    </a:lnTo>
                    <a:lnTo>
                      <a:pt x="1673" y="235"/>
                    </a:lnTo>
                    <a:lnTo>
                      <a:pt x="1630" y="211"/>
                    </a:lnTo>
                    <a:lnTo>
                      <a:pt x="1585" y="189"/>
                    </a:lnTo>
                    <a:lnTo>
                      <a:pt x="1538" y="166"/>
                    </a:lnTo>
                    <a:lnTo>
                      <a:pt x="1490" y="146"/>
                    </a:lnTo>
                    <a:lnTo>
                      <a:pt x="1441" y="127"/>
                    </a:lnTo>
                    <a:lnTo>
                      <a:pt x="1391" y="108"/>
                    </a:lnTo>
                    <a:lnTo>
                      <a:pt x="1339" y="91"/>
                    </a:lnTo>
                    <a:lnTo>
                      <a:pt x="1288" y="76"/>
                    </a:lnTo>
                    <a:lnTo>
                      <a:pt x="1234" y="61"/>
                    </a:lnTo>
                    <a:lnTo>
                      <a:pt x="1179" y="48"/>
                    </a:lnTo>
                    <a:lnTo>
                      <a:pt x="1124" y="37"/>
                    </a:lnTo>
                    <a:lnTo>
                      <a:pt x="1093" y="31"/>
                    </a:lnTo>
                    <a:lnTo>
                      <a:pt x="1062" y="26"/>
                    </a:lnTo>
                    <a:lnTo>
                      <a:pt x="1031" y="20"/>
                    </a:lnTo>
                    <a:lnTo>
                      <a:pt x="1001" y="16"/>
                    </a:lnTo>
                    <a:lnTo>
                      <a:pt x="971" y="13"/>
                    </a:lnTo>
                    <a:lnTo>
                      <a:pt x="940" y="10"/>
                    </a:lnTo>
                    <a:lnTo>
                      <a:pt x="911" y="6"/>
                    </a:lnTo>
                    <a:lnTo>
                      <a:pt x="881" y="4"/>
                    </a:lnTo>
                    <a:lnTo>
                      <a:pt x="852" y="2"/>
                    </a:lnTo>
                    <a:lnTo>
                      <a:pt x="823" y="1"/>
                    </a:lnTo>
                    <a:lnTo>
                      <a:pt x="794" y="1"/>
                    </a:lnTo>
                    <a:lnTo>
                      <a:pt x="765" y="0"/>
                    </a:lnTo>
                    <a:lnTo>
                      <a:pt x="737" y="1"/>
                    </a:lnTo>
                    <a:lnTo>
                      <a:pt x="709" y="1"/>
                    </a:lnTo>
                    <a:lnTo>
                      <a:pt x="681" y="3"/>
                    </a:lnTo>
                    <a:lnTo>
                      <a:pt x="654" y="4"/>
                    </a:lnTo>
                    <a:lnTo>
                      <a:pt x="627" y="6"/>
                    </a:lnTo>
                    <a:lnTo>
                      <a:pt x="602" y="10"/>
                    </a:lnTo>
                    <a:lnTo>
                      <a:pt x="575" y="13"/>
                    </a:lnTo>
                    <a:lnTo>
                      <a:pt x="550" y="16"/>
                    </a:lnTo>
                    <a:lnTo>
                      <a:pt x="524" y="20"/>
                    </a:lnTo>
                    <a:lnTo>
                      <a:pt x="500" y="25"/>
                    </a:lnTo>
                    <a:lnTo>
                      <a:pt x="475" y="30"/>
                    </a:lnTo>
                    <a:lnTo>
                      <a:pt x="451" y="35"/>
                    </a:lnTo>
                    <a:lnTo>
                      <a:pt x="428" y="41"/>
                    </a:lnTo>
                    <a:lnTo>
                      <a:pt x="405" y="47"/>
                    </a:lnTo>
                    <a:lnTo>
                      <a:pt x="383" y="54"/>
                    </a:lnTo>
                    <a:lnTo>
                      <a:pt x="361" y="61"/>
                    </a:lnTo>
                    <a:lnTo>
                      <a:pt x="340" y="69"/>
                    </a:lnTo>
                    <a:lnTo>
                      <a:pt x="318" y="76"/>
                    </a:lnTo>
                    <a:lnTo>
                      <a:pt x="298" y="85"/>
                    </a:lnTo>
                    <a:lnTo>
                      <a:pt x="279" y="93"/>
                    </a:lnTo>
                    <a:lnTo>
                      <a:pt x="249" y="107"/>
                    </a:lnTo>
                    <a:lnTo>
                      <a:pt x="221" y="123"/>
                    </a:lnTo>
                    <a:lnTo>
                      <a:pt x="194" y="139"/>
                    </a:lnTo>
                    <a:lnTo>
                      <a:pt x="168" y="157"/>
                    </a:lnTo>
                    <a:lnTo>
                      <a:pt x="145" y="175"/>
                    </a:lnTo>
                    <a:lnTo>
                      <a:pt x="123" y="194"/>
                    </a:lnTo>
                    <a:lnTo>
                      <a:pt x="103" y="214"/>
                    </a:lnTo>
                    <a:lnTo>
                      <a:pt x="83" y="234"/>
                    </a:lnTo>
                    <a:lnTo>
                      <a:pt x="66" y="256"/>
                    </a:lnTo>
                    <a:lnTo>
                      <a:pt x="51" y="279"/>
                    </a:lnTo>
                    <a:lnTo>
                      <a:pt x="38" y="301"/>
                    </a:lnTo>
                    <a:lnTo>
                      <a:pt x="26" y="326"/>
                    </a:lnTo>
                    <a:lnTo>
                      <a:pt x="17" y="351"/>
                    </a:lnTo>
                    <a:lnTo>
                      <a:pt x="9" y="377"/>
                    </a:lnTo>
                    <a:lnTo>
                      <a:pt x="4" y="403"/>
                    </a:lnTo>
                    <a:lnTo>
                      <a:pt x="1" y="430"/>
                    </a:lnTo>
                    <a:lnTo>
                      <a:pt x="0" y="477"/>
                    </a:lnTo>
                    <a:lnTo>
                      <a:pt x="5" y="525"/>
                    </a:lnTo>
                    <a:lnTo>
                      <a:pt x="17" y="573"/>
                    </a:lnTo>
                    <a:lnTo>
                      <a:pt x="34" y="620"/>
                    </a:lnTo>
                    <a:lnTo>
                      <a:pt x="57" y="668"/>
                    </a:lnTo>
                    <a:lnTo>
                      <a:pt x="84" y="714"/>
                    </a:lnTo>
                    <a:lnTo>
                      <a:pt x="118" y="762"/>
                    </a:lnTo>
                    <a:lnTo>
                      <a:pt x="155" y="807"/>
                    </a:lnTo>
                    <a:close/>
                  </a:path>
                </a:pathLst>
              </a:custGeom>
              <a:solidFill>
                <a:srgbClr val="A0D1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5" name="Freeform 7"/>
              <p:cNvSpPr>
                <a:spLocks/>
              </p:cNvSpPr>
              <p:nvPr/>
            </p:nvSpPr>
            <p:spPr bwMode="auto">
              <a:xfrm>
                <a:off x="2622" y="1780"/>
                <a:ext cx="66" cy="65"/>
              </a:xfrm>
              <a:custGeom>
                <a:avLst/>
                <a:gdLst/>
                <a:ahLst/>
                <a:cxnLst>
                  <a:cxn ang="0">
                    <a:pos x="66" y="60"/>
                  </a:cxn>
                  <a:cxn ang="0">
                    <a:pos x="29" y="0"/>
                  </a:cxn>
                  <a:cxn ang="0">
                    <a:pos x="0" y="4"/>
                  </a:cxn>
                  <a:cxn ang="0">
                    <a:pos x="36" y="65"/>
                  </a:cxn>
                  <a:cxn ang="0">
                    <a:pos x="66" y="60"/>
                  </a:cxn>
                </a:cxnLst>
                <a:rect l="0" t="0" r="r" b="b"/>
                <a:pathLst>
                  <a:path w="66" h="65">
                    <a:moveTo>
                      <a:pt x="66" y="60"/>
                    </a:moveTo>
                    <a:lnTo>
                      <a:pt x="29" y="0"/>
                    </a:lnTo>
                    <a:lnTo>
                      <a:pt x="0" y="4"/>
                    </a:lnTo>
                    <a:lnTo>
                      <a:pt x="36" y="65"/>
                    </a:lnTo>
                    <a:lnTo>
                      <a:pt x="66" y="6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6" name="Freeform 8"/>
              <p:cNvSpPr>
                <a:spLocks/>
              </p:cNvSpPr>
              <p:nvPr/>
            </p:nvSpPr>
            <p:spPr bwMode="auto">
              <a:xfrm>
                <a:off x="2672" y="1772"/>
                <a:ext cx="66" cy="65"/>
              </a:xfrm>
              <a:custGeom>
                <a:avLst/>
                <a:gdLst/>
                <a:ahLst/>
                <a:cxnLst>
                  <a:cxn ang="0">
                    <a:pos x="66" y="60"/>
                  </a:cxn>
                  <a:cxn ang="0">
                    <a:pos x="29" y="0"/>
                  </a:cxn>
                  <a:cxn ang="0">
                    <a:pos x="0" y="5"/>
                  </a:cxn>
                  <a:cxn ang="0">
                    <a:pos x="37" y="65"/>
                  </a:cxn>
                  <a:cxn ang="0">
                    <a:pos x="66" y="60"/>
                  </a:cxn>
                </a:cxnLst>
                <a:rect l="0" t="0" r="r" b="b"/>
                <a:pathLst>
                  <a:path w="66" h="65">
                    <a:moveTo>
                      <a:pt x="66" y="60"/>
                    </a:moveTo>
                    <a:lnTo>
                      <a:pt x="29" y="0"/>
                    </a:lnTo>
                    <a:lnTo>
                      <a:pt x="0" y="5"/>
                    </a:lnTo>
                    <a:lnTo>
                      <a:pt x="37" y="65"/>
                    </a:lnTo>
                    <a:lnTo>
                      <a:pt x="66" y="6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7" name="Freeform 9"/>
              <p:cNvSpPr>
                <a:spLocks/>
              </p:cNvSpPr>
              <p:nvPr/>
            </p:nvSpPr>
            <p:spPr bwMode="auto">
              <a:xfrm>
                <a:off x="2722" y="1765"/>
                <a:ext cx="68" cy="65"/>
              </a:xfrm>
              <a:custGeom>
                <a:avLst/>
                <a:gdLst/>
                <a:ahLst/>
                <a:cxnLst>
                  <a:cxn ang="0">
                    <a:pos x="68" y="61"/>
                  </a:cxn>
                  <a:cxn ang="0">
                    <a:pos x="30" y="0"/>
                  </a:cxn>
                  <a:cxn ang="0">
                    <a:pos x="0" y="4"/>
                  </a:cxn>
                  <a:cxn ang="0">
                    <a:pos x="38" y="65"/>
                  </a:cxn>
                  <a:cxn ang="0">
                    <a:pos x="68" y="61"/>
                  </a:cxn>
                </a:cxnLst>
                <a:rect l="0" t="0" r="r" b="b"/>
                <a:pathLst>
                  <a:path w="68" h="65">
                    <a:moveTo>
                      <a:pt x="68" y="61"/>
                    </a:moveTo>
                    <a:lnTo>
                      <a:pt x="30" y="0"/>
                    </a:lnTo>
                    <a:lnTo>
                      <a:pt x="0" y="4"/>
                    </a:lnTo>
                    <a:lnTo>
                      <a:pt x="38" y="65"/>
                    </a:lnTo>
                    <a:lnTo>
                      <a:pt x="68" y="6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8" name="Freeform 10"/>
              <p:cNvSpPr>
                <a:spLocks/>
              </p:cNvSpPr>
              <p:nvPr/>
            </p:nvSpPr>
            <p:spPr bwMode="auto">
              <a:xfrm>
                <a:off x="2774" y="1759"/>
                <a:ext cx="67" cy="66"/>
              </a:xfrm>
              <a:custGeom>
                <a:avLst/>
                <a:gdLst/>
                <a:ahLst/>
                <a:cxnLst>
                  <a:cxn ang="0">
                    <a:pos x="67" y="62"/>
                  </a:cxn>
                  <a:cxn ang="0">
                    <a:pos x="30" y="0"/>
                  </a:cxn>
                  <a:cxn ang="0">
                    <a:pos x="0" y="5"/>
                  </a:cxn>
                  <a:cxn ang="0">
                    <a:pos x="37" y="66"/>
                  </a:cxn>
                  <a:cxn ang="0">
                    <a:pos x="67" y="62"/>
                  </a:cxn>
                </a:cxnLst>
                <a:rect l="0" t="0" r="r" b="b"/>
                <a:pathLst>
                  <a:path w="67" h="66">
                    <a:moveTo>
                      <a:pt x="67" y="62"/>
                    </a:moveTo>
                    <a:lnTo>
                      <a:pt x="30" y="0"/>
                    </a:lnTo>
                    <a:lnTo>
                      <a:pt x="0" y="5"/>
                    </a:lnTo>
                    <a:lnTo>
                      <a:pt x="37" y="66"/>
                    </a:lnTo>
                    <a:lnTo>
                      <a:pt x="67" y="6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0" name="Freeform 12"/>
              <p:cNvSpPr>
                <a:spLocks/>
              </p:cNvSpPr>
              <p:nvPr/>
            </p:nvSpPr>
            <p:spPr bwMode="auto">
              <a:xfrm>
                <a:off x="2840" y="2821"/>
                <a:ext cx="67" cy="31"/>
              </a:xfrm>
              <a:custGeom>
                <a:avLst/>
                <a:gdLst/>
                <a:ahLst/>
                <a:cxnLst>
                  <a:cxn ang="0">
                    <a:pos x="19" y="31"/>
                  </a:cxn>
                  <a:cxn ang="0">
                    <a:pos x="0" y="17"/>
                  </a:cxn>
                  <a:cxn ang="0">
                    <a:pos x="50" y="0"/>
                  </a:cxn>
                  <a:cxn ang="0">
                    <a:pos x="67" y="15"/>
                  </a:cxn>
                  <a:cxn ang="0">
                    <a:pos x="19" y="31"/>
                  </a:cxn>
                </a:cxnLst>
                <a:rect l="0" t="0" r="r" b="b"/>
                <a:pathLst>
                  <a:path w="67" h="31">
                    <a:moveTo>
                      <a:pt x="19" y="31"/>
                    </a:moveTo>
                    <a:lnTo>
                      <a:pt x="0" y="17"/>
                    </a:lnTo>
                    <a:lnTo>
                      <a:pt x="50" y="0"/>
                    </a:lnTo>
                    <a:lnTo>
                      <a:pt x="67" y="15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1" name="Freeform 13"/>
              <p:cNvSpPr>
                <a:spLocks/>
              </p:cNvSpPr>
              <p:nvPr/>
            </p:nvSpPr>
            <p:spPr bwMode="auto">
              <a:xfrm>
                <a:off x="2811" y="2795"/>
                <a:ext cx="66" cy="32"/>
              </a:xfrm>
              <a:custGeom>
                <a:avLst/>
                <a:gdLst/>
                <a:ahLst/>
                <a:cxnLst>
                  <a:cxn ang="0">
                    <a:pos x="18" y="32"/>
                  </a:cxn>
                  <a:cxn ang="0">
                    <a:pos x="0" y="18"/>
                  </a:cxn>
                  <a:cxn ang="0">
                    <a:pos x="49" y="0"/>
                  </a:cxn>
                  <a:cxn ang="0">
                    <a:pos x="66" y="16"/>
                  </a:cxn>
                  <a:cxn ang="0">
                    <a:pos x="18" y="32"/>
                  </a:cxn>
                </a:cxnLst>
                <a:rect l="0" t="0" r="r" b="b"/>
                <a:pathLst>
                  <a:path w="66" h="32">
                    <a:moveTo>
                      <a:pt x="18" y="32"/>
                    </a:moveTo>
                    <a:lnTo>
                      <a:pt x="0" y="18"/>
                    </a:lnTo>
                    <a:lnTo>
                      <a:pt x="49" y="0"/>
                    </a:lnTo>
                    <a:lnTo>
                      <a:pt x="66" y="16"/>
                    </a:lnTo>
                    <a:lnTo>
                      <a:pt x="18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2" name="Freeform 14"/>
              <p:cNvSpPr>
                <a:spLocks/>
              </p:cNvSpPr>
              <p:nvPr/>
            </p:nvSpPr>
            <p:spPr bwMode="auto">
              <a:xfrm>
                <a:off x="2781" y="2770"/>
                <a:ext cx="67" cy="31"/>
              </a:xfrm>
              <a:custGeom>
                <a:avLst/>
                <a:gdLst/>
                <a:ahLst/>
                <a:cxnLst>
                  <a:cxn ang="0">
                    <a:pos x="17" y="31"/>
                  </a:cxn>
                  <a:cxn ang="0">
                    <a:pos x="0" y="17"/>
                  </a:cxn>
                  <a:cxn ang="0">
                    <a:pos x="49" y="0"/>
                  </a:cxn>
                  <a:cxn ang="0">
                    <a:pos x="67" y="14"/>
                  </a:cxn>
                  <a:cxn ang="0">
                    <a:pos x="17" y="31"/>
                  </a:cxn>
                </a:cxnLst>
                <a:rect l="0" t="0" r="r" b="b"/>
                <a:pathLst>
                  <a:path w="67" h="31">
                    <a:moveTo>
                      <a:pt x="17" y="31"/>
                    </a:moveTo>
                    <a:lnTo>
                      <a:pt x="0" y="17"/>
                    </a:lnTo>
                    <a:lnTo>
                      <a:pt x="49" y="0"/>
                    </a:lnTo>
                    <a:lnTo>
                      <a:pt x="67" y="14"/>
                    </a:lnTo>
                    <a:lnTo>
                      <a:pt x="17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3" name="Freeform 15"/>
              <p:cNvSpPr>
                <a:spLocks/>
              </p:cNvSpPr>
              <p:nvPr/>
            </p:nvSpPr>
            <p:spPr bwMode="auto">
              <a:xfrm>
                <a:off x="2269" y="1627"/>
                <a:ext cx="1796" cy="1207"/>
              </a:xfrm>
              <a:custGeom>
                <a:avLst/>
                <a:gdLst/>
                <a:ahLst/>
                <a:cxnLst>
                  <a:cxn ang="0">
                    <a:pos x="6" y="216"/>
                  </a:cxn>
                  <a:cxn ang="0">
                    <a:pos x="31" y="303"/>
                  </a:cxn>
                  <a:cxn ang="0">
                    <a:pos x="73" y="426"/>
                  </a:cxn>
                  <a:cxn ang="0">
                    <a:pos x="127" y="553"/>
                  </a:cxn>
                  <a:cxn ang="0">
                    <a:pos x="186" y="648"/>
                  </a:cxn>
                  <a:cxn ang="0">
                    <a:pos x="248" y="682"/>
                  </a:cxn>
                  <a:cxn ang="0">
                    <a:pos x="335" y="702"/>
                  </a:cxn>
                  <a:cxn ang="0">
                    <a:pos x="440" y="727"/>
                  </a:cxn>
                  <a:cxn ang="0">
                    <a:pos x="540" y="749"/>
                  </a:cxn>
                  <a:cxn ang="0">
                    <a:pos x="615" y="766"/>
                  </a:cxn>
                  <a:cxn ang="0">
                    <a:pos x="645" y="773"/>
                  </a:cxn>
                  <a:cxn ang="0">
                    <a:pos x="659" y="812"/>
                  </a:cxn>
                  <a:cxn ang="0">
                    <a:pos x="695" y="910"/>
                  </a:cxn>
                  <a:cxn ang="0">
                    <a:pos x="744" y="1029"/>
                  </a:cxn>
                  <a:cxn ang="0">
                    <a:pos x="802" y="1138"/>
                  </a:cxn>
                  <a:cxn ang="0">
                    <a:pos x="859" y="1202"/>
                  </a:cxn>
                  <a:cxn ang="0">
                    <a:pos x="903" y="1203"/>
                  </a:cxn>
                  <a:cxn ang="0">
                    <a:pos x="968" y="1182"/>
                  </a:cxn>
                  <a:cxn ang="0">
                    <a:pos x="1060" y="1146"/>
                  </a:cxn>
                  <a:cxn ang="0">
                    <a:pos x="1169" y="1101"/>
                  </a:cxn>
                  <a:cxn ang="0">
                    <a:pos x="1288" y="1048"/>
                  </a:cxn>
                  <a:cxn ang="0">
                    <a:pos x="1412" y="993"/>
                  </a:cxn>
                  <a:cxn ang="0">
                    <a:pos x="1530" y="939"/>
                  </a:cxn>
                  <a:cxn ang="0">
                    <a:pos x="1634" y="890"/>
                  </a:cxn>
                  <a:cxn ang="0">
                    <a:pos x="1719" y="850"/>
                  </a:cxn>
                  <a:cxn ang="0">
                    <a:pos x="1775" y="823"/>
                  </a:cxn>
                  <a:cxn ang="0">
                    <a:pos x="1796" y="813"/>
                  </a:cxn>
                  <a:cxn ang="0">
                    <a:pos x="1781" y="783"/>
                  </a:cxn>
                  <a:cxn ang="0">
                    <a:pos x="1742" y="712"/>
                  </a:cxn>
                  <a:cxn ang="0">
                    <a:pos x="1687" y="619"/>
                  </a:cxn>
                  <a:cxn ang="0">
                    <a:pos x="1623" y="532"/>
                  </a:cxn>
                  <a:cxn ang="0">
                    <a:pos x="1558" y="475"/>
                  </a:cxn>
                  <a:cxn ang="0">
                    <a:pos x="1488" y="452"/>
                  </a:cxn>
                  <a:cxn ang="0">
                    <a:pos x="1388" y="424"/>
                  </a:cxn>
                  <a:cxn ang="0">
                    <a:pos x="1279" y="393"/>
                  </a:cxn>
                  <a:cxn ang="0">
                    <a:pos x="1179" y="365"/>
                  </a:cxn>
                  <a:cxn ang="0">
                    <a:pos x="1113" y="347"/>
                  </a:cxn>
                  <a:cxn ang="0">
                    <a:pos x="1097" y="338"/>
                  </a:cxn>
                  <a:cxn ang="0">
                    <a:pos x="1066" y="290"/>
                  </a:cxn>
                  <a:cxn ang="0">
                    <a:pos x="1009" y="205"/>
                  </a:cxn>
                  <a:cxn ang="0">
                    <a:pos x="940" y="112"/>
                  </a:cxn>
                  <a:cxn ang="0">
                    <a:pos x="872" y="35"/>
                  </a:cxn>
                  <a:cxn ang="0">
                    <a:pos x="817" y="0"/>
                  </a:cxn>
                  <a:cxn ang="0">
                    <a:pos x="782" y="2"/>
                  </a:cxn>
                  <a:cxn ang="0">
                    <a:pos x="720" y="8"/>
                  </a:cxn>
                  <a:cxn ang="0">
                    <a:pos x="642" y="20"/>
                  </a:cxn>
                  <a:cxn ang="0">
                    <a:pos x="552" y="34"/>
                  </a:cxn>
                  <a:cxn ang="0">
                    <a:pos x="454" y="49"/>
                  </a:cxn>
                  <a:cxn ang="0">
                    <a:pos x="358" y="65"/>
                  </a:cxn>
                  <a:cxn ang="0">
                    <a:pos x="268" y="81"/>
                  </a:cxn>
                  <a:cxn ang="0">
                    <a:pos x="188" y="95"/>
                  </a:cxn>
                  <a:cxn ang="0">
                    <a:pos x="128" y="106"/>
                  </a:cxn>
                  <a:cxn ang="0">
                    <a:pos x="93" y="112"/>
                  </a:cxn>
                  <a:cxn ang="0">
                    <a:pos x="783" y="72"/>
                  </a:cxn>
                  <a:cxn ang="0">
                    <a:pos x="1695" y="773"/>
                  </a:cxn>
                  <a:cxn ang="0">
                    <a:pos x="270" y="588"/>
                  </a:cxn>
                </a:cxnLst>
                <a:rect l="0" t="0" r="r" b="b"/>
                <a:pathLst>
                  <a:path w="1796" h="1207">
                    <a:moveTo>
                      <a:pt x="0" y="197"/>
                    </a:moveTo>
                    <a:lnTo>
                      <a:pt x="1" y="202"/>
                    </a:lnTo>
                    <a:lnTo>
                      <a:pt x="6" y="216"/>
                    </a:lnTo>
                    <a:lnTo>
                      <a:pt x="12" y="239"/>
                    </a:lnTo>
                    <a:lnTo>
                      <a:pt x="21" y="268"/>
                    </a:lnTo>
                    <a:lnTo>
                      <a:pt x="31" y="303"/>
                    </a:lnTo>
                    <a:lnTo>
                      <a:pt x="44" y="342"/>
                    </a:lnTo>
                    <a:lnTo>
                      <a:pt x="58" y="383"/>
                    </a:lnTo>
                    <a:lnTo>
                      <a:pt x="73" y="426"/>
                    </a:lnTo>
                    <a:lnTo>
                      <a:pt x="91" y="470"/>
                    </a:lnTo>
                    <a:lnTo>
                      <a:pt x="108" y="513"/>
                    </a:lnTo>
                    <a:lnTo>
                      <a:pt x="127" y="553"/>
                    </a:lnTo>
                    <a:lnTo>
                      <a:pt x="146" y="590"/>
                    </a:lnTo>
                    <a:lnTo>
                      <a:pt x="166" y="621"/>
                    </a:lnTo>
                    <a:lnTo>
                      <a:pt x="186" y="648"/>
                    </a:lnTo>
                    <a:lnTo>
                      <a:pt x="205" y="667"/>
                    </a:lnTo>
                    <a:lnTo>
                      <a:pt x="226" y="676"/>
                    </a:lnTo>
                    <a:lnTo>
                      <a:pt x="248" y="682"/>
                    </a:lnTo>
                    <a:lnTo>
                      <a:pt x="274" y="688"/>
                    </a:lnTo>
                    <a:lnTo>
                      <a:pt x="303" y="694"/>
                    </a:lnTo>
                    <a:lnTo>
                      <a:pt x="335" y="702"/>
                    </a:lnTo>
                    <a:lnTo>
                      <a:pt x="370" y="710"/>
                    </a:lnTo>
                    <a:lnTo>
                      <a:pt x="405" y="718"/>
                    </a:lnTo>
                    <a:lnTo>
                      <a:pt x="440" y="727"/>
                    </a:lnTo>
                    <a:lnTo>
                      <a:pt x="475" y="734"/>
                    </a:lnTo>
                    <a:lnTo>
                      <a:pt x="509" y="742"/>
                    </a:lnTo>
                    <a:lnTo>
                      <a:pt x="540" y="749"/>
                    </a:lnTo>
                    <a:lnTo>
                      <a:pt x="569" y="756"/>
                    </a:lnTo>
                    <a:lnTo>
                      <a:pt x="595" y="761"/>
                    </a:lnTo>
                    <a:lnTo>
                      <a:pt x="615" y="766"/>
                    </a:lnTo>
                    <a:lnTo>
                      <a:pt x="631" y="769"/>
                    </a:lnTo>
                    <a:lnTo>
                      <a:pt x="642" y="772"/>
                    </a:lnTo>
                    <a:lnTo>
                      <a:pt x="645" y="773"/>
                    </a:lnTo>
                    <a:lnTo>
                      <a:pt x="646" y="778"/>
                    </a:lnTo>
                    <a:lnTo>
                      <a:pt x="652" y="791"/>
                    </a:lnTo>
                    <a:lnTo>
                      <a:pt x="659" y="812"/>
                    </a:lnTo>
                    <a:lnTo>
                      <a:pt x="669" y="840"/>
                    </a:lnTo>
                    <a:lnTo>
                      <a:pt x="681" y="874"/>
                    </a:lnTo>
                    <a:lnTo>
                      <a:pt x="695" y="910"/>
                    </a:lnTo>
                    <a:lnTo>
                      <a:pt x="710" y="949"/>
                    </a:lnTo>
                    <a:lnTo>
                      <a:pt x="727" y="989"/>
                    </a:lnTo>
                    <a:lnTo>
                      <a:pt x="744" y="1029"/>
                    </a:lnTo>
                    <a:lnTo>
                      <a:pt x="763" y="1069"/>
                    </a:lnTo>
                    <a:lnTo>
                      <a:pt x="783" y="1105"/>
                    </a:lnTo>
                    <a:lnTo>
                      <a:pt x="802" y="1138"/>
                    </a:lnTo>
                    <a:lnTo>
                      <a:pt x="821" y="1166"/>
                    </a:lnTo>
                    <a:lnTo>
                      <a:pt x="841" y="1188"/>
                    </a:lnTo>
                    <a:lnTo>
                      <a:pt x="859" y="1202"/>
                    </a:lnTo>
                    <a:lnTo>
                      <a:pt x="877" y="1207"/>
                    </a:lnTo>
                    <a:lnTo>
                      <a:pt x="888" y="1206"/>
                    </a:lnTo>
                    <a:lnTo>
                      <a:pt x="903" y="1203"/>
                    </a:lnTo>
                    <a:lnTo>
                      <a:pt x="921" y="1197"/>
                    </a:lnTo>
                    <a:lnTo>
                      <a:pt x="943" y="1191"/>
                    </a:lnTo>
                    <a:lnTo>
                      <a:pt x="968" y="1182"/>
                    </a:lnTo>
                    <a:lnTo>
                      <a:pt x="996" y="1172"/>
                    </a:lnTo>
                    <a:lnTo>
                      <a:pt x="1026" y="1160"/>
                    </a:lnTo>
                    <a:lnTo>
                      <a:pt x="1060" y="1146"/>
                    </a:lnTo>
                    <a:lnTo>
                      <a:pt x="1094" y="1132"/>
                    </a:lnTo>
                    <a:lnTo>
                      <a:pt x="1130" y="1117"/>
                    </a:lnTo>
                    <a:lnTo>
                      <a:pt x="1169" y="1101"/>
                    </a:lnTo>
                    <a:lnTo>
                      <a:pt x="1208" y="1084"/>
                    </a:lnTo>
                    <a:lnTo>
                      <a:pt x="1249" y="1066"/>
                    </a:lnTo>
                    <a:lnTo>
                      <a:pt x="1288" y="1048"/>
                    </a:lnTo>
                    <a:lnTo>
                      <a:pt x="1330" y="1029"/>
                    </a:lnTo>
                    <a:lnTo>
                      <a:pt x="1371" y="1011"/>
                    </a:lnTo>
                    <a:lnTo>
                      <a:pt x="1412" y="993"/>
                    </a:lnTo>
                    <a:lnTo>
                      <a:pt x="1451" y="974"/>
                    </a:lnTo>
                    <a:lnTo>
                      <a:pt x="1491" y="956"/>
                    </a:lnTo>
                    <a:lnTo>
                      <a:pt x="1530" y="939"/>
                    </a:lnTo>
                    <a:lnTo>
                      <a:pt x="1566" y="922"/>
                    </a:lnTo>
                    <a:lnTo>
                      <a:pt x="1602" y="906"/>
                    </a:lnTo>
                    <a:lnTo>
                      <a:pt x="1634" y="890"/>
                    </a:lnTo>
                    <a:lnTo>
                      <a:pt x="1665" y="876"/>
                    </a:lnTo>
                    <a:lnTo>
                      <a:pt x="1694" y="862"/>
                    </a:lnTo>
                    <a:lnTo>
                      <a:pt x="1719" y="850"/>
                    </a:lnTo>
                    <a:lnTo>
                      <a:pt x="1741" y="839"/>
                    </a:lnTo>
                    <a:lnTo>
                      <a:pt x="1760" y="831"/>
                    </a:lnTo>
                    <a:lnTo>
                      <a:pt x="1775" y="823"/>
                    </a:lnTo>
                    <a:lnTo>
                      <a:pt x="1786" y="818"/>
                    </a:lnTo>
                    <a:lnTo>
                      <a:pt x="1794" y="815"/>
                    </a:lnTo>
                    <a:lnTo>
                      <a:pt x="1796" y="813"/>
                    </a:lnTo>
                    <a:lnTo>
                      <a:pt x="1794" y="810"/>
                    </a:lnTo>
                    <a:lnTo>
                      <a:pt x="1789" y="800"/>
                    </a:lnTo>
                    <a:lnTo>
                      <a:pt x="1781" y="783"/>
                    </a:lnTo>
                    <a:lnTo>
                      <a:pt x="1770" y="763"/>
                    </a:lnTo>
                    <a:lnTo>
                      <a:pt x="1757" y="738"/>
                    </a:lnTo>
                    <a:lnTo>
                      <a:pt x="1742" y="712"/>
                    </a:lnTo>
                    <a:lnTo>
                      <a:pt x="1725" y="682"/>
                    </a:lnTo>
                    <a:lnTo>
                      <a:pt x="1707" y="650"/>
                    </a:lnTo>
                    <a:lnTo>
                      <a:pt x="1687" y="619"/>
                    </a:lnTo>
                    <a:lnTo>
                      <a:pt x="1666" y="589"/>
                    </a:lnTo>
                    <a:lnTo>
                      <a:pt x="1645" y="560"/>
                    </a:lnTo>
                    <a:lnTo>
                      <a:pt x="1623" y="532"/>
                    </a:lnTo>
                    <a:lnTo>
                      <a:pt x="1601" y="509"/>
                    </a:lnTo>
                    <a:lnTo>
                      <a:pt x="1579" y="490"/>
                    </a:lnTo>
                    <a:lnTo>
                      <a:pt x="1558" y="475"/>
                    </a:lnTo>
                    <a:lnTo>
                      <a:pt x="1537" y="466"/>
                    </a:lnTo>
                    <a:lnTo>
                      <a:pt x="1515" y="460"/>
                    </a:lnTo>
                    <a:lnTo>
                      <a:pt x="1488" y="452"/>
                    </a:lnTo>
                    <a:lnTo>
                      <a:pt x="1457" y="443"/>
                    </a:lnTo>
                    <a:lnTo>
                      <a:pt x="1423" y="434"/>
                    </a:lnTo>
                    <a:lnTo>
                      <a:pt x="1388" y="424"/>
                    </a:lnTo>
                    <a:lnTo>
                      <a:pt x="1352" y="413"/>
                    </a:lnTo>
                    <a:lnTo>
                      <a:pt x="1315" y="404"/>
                    </a:lnTo>
                    <a:lnTo>
                      <a:pt x="1279" y="393"/>
                    </a:lnTo>
                    <a:lnTo>
                      <a:pt x="1243" y="383"/>
                    </a:lnTo>
                    <a:lnTo>
                      <a:pt x="1210" y="374"/>
                    </a:lnTo>
                    <a:lnTo>
                      <a:pt x="1179" y="365"/>
                    </a:lnTo>
                    <a:lnTo>
                      <a:pt x="1153" y="358"/>
                    </a:lnTo>
                    <a:lnTo>
                      <a:pt x="1130" y="351"/>
                    </a:lnTo>
                    <a:lnTo>
                      <a:pt x="1113" y="347"/>
                    </a:lnTo>
                    <a:lnTo>
                      <a:pt x="1103" y="344"/>
                    </a:lnTo>
                    <a:lnTo>
                      <a:pt x="1099" y="343"/>
                    </a:lnTo>
                    <a:lnTo>
                      <a:pt x="1097" y="338"/>
                    </a:lnTo>
                    <a:lnTo>
                      <a:pt x="1091" y="329"/>
                    </a:lnTo>
                    <a:lnTo>
                      <a:pt x="1080" y="311"/>
                    </a:lnTo>
                    <a:lnTo>
                      <a:pt x="1066" y="290"/>
                    </a:lnTo>
                    <a:lnTo>
                      <a:pt x="1050" y="264"/>
                    </a:lnTo>
                    <a:lnTo>
                      <a:pt x="1031" y="236"/>
                    </a:lnTo>
                    <a:lnTo>
                      <a:pt x="1009" y="205"/>
                    </a:lnTo>
                    <a:lnTo>
                      <a:pt x="988" y="174"/>
                    </a:lnTo>
                    <a:lnTo>
                      <a:pt x="964" y="142"/>
                    </a:lnTo>
                    <a:lnTo>
                      <a:pt x="940" y="112"/>
                    </a:lnTo>
                    <a:lnTo>
                      <a:pt x="917" y="83"/>
                    </a:lnTo>
                    <a:lnTo>
                      <a:pt x="893" y="56"/>
                    </a:lnTo>
                    <a:lnTo>
                      <a:pt x="872" y="35"/>
                    </a:lnTo>
                    <a:lnTo>
                      <a:pt x="851" y="17"/>
                    </a:lnTo>
                    <a:lnTo>
                      <a:pt x="833" y="6"/>
                    </a:lnTo>
                    <a:lnTo>
                      <a:pt x="817" y="0"/>
                    </a:lnTo>
                    <a:lnTo>
                      <a:pt x="808" y="0"/>
                    </a:lnTo>
                    <a:lnTo>
                      <a:pt x="796" y="0"/>
                    </a:lnTo>
                    <a:lnTo>
                      <a:pt x="782" y="2"/>
                    </a:lnTo>
                    <a:lnTo>
                      <a:pt x="763" y="4"/>
                    </a:lnTo>
                    <a:lnTo>
                      <a:pt x="743" y="6"/>
                    </a:lnTo>
                    <a:lnTo>
                      <a:pt x="720" y="8"/>
                    </a:lnTo>
                    <a:lnTo>
                      <a:pt x="697" y="11"/>
                    </a:lnTo>
                    <a:lnTo>
                      <a:pt x="670" y="15"/>
                    </a:lnTo>
                    <a:lnTo>
                      <a:pt x="642" y="20"/>
                    </a:lnTo>
                    <a:lnTo>
                      <a:pt x="613" y="24"/>
                    </a:lnTo>
                    <a:lnTo>
                      <a:pt x="583" y="28"/>
                    </a:lnTo>
                    <a:lnTo>
                      <a:pt x="552" y="34"/>
                    </a:lnTo>
                    <a:lnTo>
                      <a:pt x="520" y="38"/>
                    </a:lnTo>
                    <a:lnTo>
                      <a:pt x="488" y="43"/>
                    </a:lnTo>
                    <a:lnTo>
                      <a:pt x="454" y="49"/>
                    </a:lnTo>
                    <a:lnTo>
                      <a:pt x="422" y="54"/>
                    </a:lnTo>
                    <a:lnTo>
                      <a:pt x="390" y="59"/>
                    </a:lnTo>
                    <a:lnTo>
                      <a:pt x="358" y="65"/>
                    </a:lnTo>
                    <a:lnTo>
                      <a:pt x="327" y="70"/>
                    </a:lnTo>
                    <a:lnTo>
                      <a:pt x="297" y="76"/>
                    </a:lnTo>
                    <a:lnTo>
                      <a:pt x="268" y="81"/>
                    </a:lnTo>
                    <a:lnTo>
                      <a:pt x="240" y="85"/>
                    </a:lnTo>
                    <a:lnTo>
                      <a:pt x="213" y="91"/>
                    </a:lnTo>
                    <a:lnTo>
                      <a:pt x="188" y="95"/>
                    </a:lnTo>
                    <a:lnTo>
                      <a:pt x="167" y="98"/>
                    </a:lnTo>
                    <a:lnTo>
                      <a:pt x="146" y="102"/>
                    </a:lnTo>
                    <a:lnTo>
                      <a:pt x="128" y="106"/>
                    </a:lnTo>
                    <a:lnTo>
                      <a:pt x="113" y="108"/>
                    </a:lnTo>
                    <a:lnTo>
                      <a:pt x="101" y="110"/>
                    </a:lnTo>
                    <a:lnTo>
                      <a:pt x="93" y="112"/>
                    </a:lnTo>
                    <a:lnTo>
                      <a:pt x="87" y="113"/>
                    </a:lnTo>
                    <a:lnTo>
                      <a:pt x="85" y="113"/>
                    </a:lnTo>
                    <a:lnTo>
                      <a:pt x="783" y="72"/>
                    </a:lnTo>
                    <a:lnTo>
                      <a:pt x="1021" y="396"/>
                    </a:lnTo>
                    <a:lnTo>
                      <a:pt x="1503" y="527"/>
                    </a:lnTo>
                    <a:lnTo>
                      <a:pt x="1695" y="773"/>
                    </a:lnTo>
                    <a:lnTo>
                      <a:pt x="890" y="1087"/>
                    </a:lnTo>
                    <a:lnTo>
                      <a:pt x="707" y="693"/>
                    </a:lnTo>
                    <a:lnTo>
                      <a:pt x="270" y="588"/>
                    </a:lnTo>
                    <a:lnTo>
                      <a:pt x="0" y="19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4" name="Freeform 16"/>
              <p:cNvSpPr>
                <a:spLocks/>
              </p:cNvSpPr>
              <p:nvPr/>
            </p:nvSpPr>
            <p:spPr bwMode="auto">
              <a:xfrm>
                <a:off x="2445" y="1841"/>
                <a:ext cx="661" cy="123"/>
              </a:xfrm>
              <a:custGeom>
                <a:avLst/>
                <a:gdLst/>
                <a:ahLst/>
                <a:cxnLst>
                  <a:cxn ang="0">
                    <a:pos x="0" y="89"/>
                  </a:cxn>
                  <a:cxn ang="0">
                    <a:pos x="18" y="123"/>
                  </a:cxn>
                  <a:cxn ang="0">
                    <a:pos x="661" y="33"/>
                  </a:cxn>
                  <a:cxn ang="0">
                    <a:pos x="653" y="0"/>
                  </a:cxn>
                  <a:cxn ang="0">
                    <a:pos x="0" y="89"/>
                  </a:cxn>
                </a:cxnLst>
                <a:rect l="0" t="0" r="r" b="b"/>
                <a:pathLst>
                  <a:path w="661" h="123">
                    <a:moveTo>
                      <a:pt x="0" y="89"/>
                    </a:moveTo>
                    <a:lnTo>
                      <a:pt x="18" y="123"/>
                    </a:lnTo>
                    <a:lnTo>
                      <a:pt x="661" y="33"/>
                    </a:lnTo>
                    <a:lnTo>
                      <a:pt x="653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5" name="Freeform 17"/>
              <p:cNvSpPr>
                <a:spLocks/>
              </p:cNvSpPr>
              <p:nvPr/>
            </p:nvSpPr>
            <p:spPr bwMode="auto">
              <a:xfrm>
                <a:off x="3069" y="2182"/>
                <a:ext cx="664" cy="213"/>
              </a:xfrm>
              <a:custGeom>
                <a:avLst/>
                <a:gdLst/>
                <a:ahLst/>
                <a:cxnLst>
                  <a:cxn ang="0">
                    <a:pos x="0" y="180"/>
                  </a:cxn>
                  <a:cxn ang="0">
                    <a:pos x="36" y="213"/>
                  </a:cxn>
                  <a:cxn ang="0">
                    <a:pos x="664" y="35"/>
                  </a:cxn>
                  <a:cxn ang="0">
                    <a:pos x="636" y="0"/>
                  </a:cxn>
                  <a:cxn ang="0">
                    <a:pos x="0" y="180"/>
                  </a:cxn>
                </a:cxnLst>
                <a:rect l="0" t="0" r="r" b="b"/>
                <a:pathLst>
                  <a:path w="664" h="213">
                    <a:moveTo>
                      <a:pt x="0" y="180"/>
                    </a:moveTo>
                    <a:lnTo>
                      <a:pt x="36" y="213"/>
                    </a:lnTo>
                    <a:lnTo>
                      <a:pt x="664" y="35"/>
                    </a:lnTo>
                    <a:lnTo>
                      <a:pt x="636" y="0"/>
                    </a:lnTo>
                    <a:lnTo>
                      <a:pt x="0" y="18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6" name="Freeform 18"/>
              <p:cNvSpPr>
                <a:spLocks/>
              </p:cNvSpPr>
              <p:nvPr/>
            </p:nvSpPr>
            <p:spPr bwMode="auto">
              <a:xfrm>
                <a:off x="2514" y="1929"/>
                <a:ext cx="643" cy="162"/>
              </a:xfrm>
              <a:custGeom>
                <a:avLst/>
                <a:gdLst/>
                <a:ahLst/>
                <a:cxnLst>
                  <a:cxn ang="0">
                    <a:pos x="0" y="126"/>
                  </a:cxn>
                  <a:cxn ang="0">
                    <a:pos x="17" y="162"/>
                  </a:cxn>
                  <a:cxn ang="0">
                    <a:pos x="643" y="35"/>
                  </a:cxn>
                  <a:cxn ang="0">
                    <a:pos x="634" y="0"/>
                  </a:cxn>
                  <a:cxn ang="0">
                    <a:pos x="0" y="126"/>
                  </a:cxn>
                </a:cxnLst>
                <a:rect l="0" t="0" r="r" b="b"/>
                <a:pathLst>
                  <a:path w="643" h="162">
                    <a:moveTo>
                      <a:pt x="0" y="126"/>
                    </a:moveTo>
                    <a:lnTo>
                      <a:pt x="17" y="162"/>
                    </a:lnTo>
                    <a:lnTo>
                      <a:pt x="643" y="35"/>
                    </a:lnTo>
                    <a:lnTo>
                      <a:pt x="634" y="0"/>
                    </a:lnTo>
                    <a:lnTo>
                      <a:pt x="0" y="1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7" name="Freeform 19"/>
              <p:cNvSpPr>
                <a:spLocks/>
              </p:cNvSpPr>
              <p:nvPr/>
            </p:nvSpPr>
            <p:spPr bwMode="auto">
              <a:xfrm>
                <a:off x="2580" y="2015"/>
                <a:ext cx="658" cy="183"/>
              </a:xfrm>
              <a:custGeom>
                <a:avLst/>
                <a:gdLst/>
                <a:ahLst/>
                <a:cxnLst>
                  <a:cxn ang="0">
                    <a:pos x="0" y="154"/>
                  </a:cxn>
                  <a:cxn ang="0">
                    <a:pos x="35" y="183"/>
                  </a:cxn>
                  <a:cxn ang="0">
                    <a:pos x="658" y="30"/>
                  </a:cxn>
                  <a:cxn ang="0">
                    <a:pos x="632" y="0"/>
                  </a:cxn>
                  <a:cxn ang="0">
                    <a:pos x="0" y="154"/>
                  </a:cxn>
                </a:cxnLst>
                <a:rect l="0" t="0" r="r" b="b"/>
                <a:pathLst>
                  <a:path w="658" h="183">
                    <a:moveTo>
                      <a:pt x="0" y="154"/>
                    </a:moveTo>
                    <a:lnTo>
                      <a:pt x="35" y="183"/>
                    </a:lnTo>
                    <a:lnTo>
                      <a:pt x="658" y="30"/>
                    </a:lnTo>
                    <a:lnTo>
                      <a:pt x="632" y="0"/>
                    </a:lnTo>
                    <a:lnTo>
                      <a:pt x="0" y="1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8" name="Freeform 20"/>
              <p:cNvSpPr>
                <a:spLocks/>
              </p:cNvSpPr>
              <p:nvPr/>
            </p:nvSpPr>
            <p:spPr bwMode="auto">
              <a:xfrm>
                <a:off x="2772" y="2069"/>
                <a:ext cx="642" cy="166"/>
              </a:xfrm>
              <a:custGeom>
                <a:avLst/>
                <a:gdLst/>
                <a:ahLst/>
                <a:cxnLst>
                  <a:cxn ang="0">
                    <a:pos x="0" y="148"/>
                  </a:cxn>
                  <a:cxn ang="0">
                    <a:pos x="65" y="166"/>
                  </a:cxn>
                  <a:cxn ang="0">
                    <a:pos x="642" y="20"/>
                  </a:cxn>
                  <a:cxn ang="0">
                    <a:pos x="585" y="0"/>
                  </a:cxn>
                  <a:cxn ang="0">
                    <a:pos x="0" y="148"/>
                  </a:cxn>
                </a:cxnLst>
                <a:rect l="0" t="0" r="r" b="b"/>
                <a:pathLst>
                  <a:path w="642" h="166">
                    <a:moveTo>
                      <a:pt x="0" y="148"/>
                    </a:moveTo>
                    <a:lnTo>
                      <a:pt x="65" y="166"/>
                    </a:lnTo>
                    <a:lnTo>
                      <a:pt x="642" y="20"/>
                    </a:lnTo>
                    <a:lnTo>
                      <a:pt x="585" y="0"/>
                    </a:lnTo>
                    <a:lnTo>
                      <a:pt x="0" y="1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9" name="Freeform 21"/>
              <p:cNvSpPr>
                <a:spLocks/>
              </p:cNvSpPr>
              <p:nvPr/>
            </p:nvSpPr>
            <p:spPr bwMode="auto">
              <a:xfrm>
                <a:off x="2933" y="2109"/>
                <a:ext cx="642" cy="165"/>
              </a:xfrm>
              <a:custGeom>
                <a:avLst/>
                <a:gdLst/>
                <a:ahLst/>
                <a:cxnLst>
                  <a:cxn ang="0">
                    <a:pos x="0" y="147"/>
                  </a:cxn>
                  <a:cxn ang="0">
                    <a:pos x="65" y="165"/>
                  </a:cxn>
                  <a:cxn ang="0">
                    <a:pos x="642" y="18"/>
                  </a:cxn>
                  <a:cxn ang="0">
                    <a:pos x="586" y="0"/>
                  </a:cxn>
                  <a:cxn ang="0">
                    <a:pos x="0" y="147"/>
                  </a:cxn>
                </a:cxnLst>
                <a:rect l="0" t="0" r="r" b="b"/>
                <a:pathLst>
                  <a:path w="642" h="165">
                    <a:moveTo>
                      <a:pt x="0" y="147"/>
                    </a:moveTo>
                    <a:lnTo>
                      <a:pt x="65" y="165"/>
                    </a:lnTo>
                    <a:lnTo>
                      <a:pt x="642" y="18"/>
                    </a:lnTo>
                    <a:lnTo>
                      <a:pt x="586" y="0"/>
                    </a:lnTo>
                    <a:lnTo>
                      <a:pt x="0" y="14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0" name="Freeform 22"/>
              <p:cNvSpPr>
                <a:spLocks/>
              </p:cNvSpPr>
              <p:nvPr/>
            </p:nvSpPr>
            <p:spPr bwMode="auto">
              <a:xfrm>
                <a:off x="2886" y="1872"/>
                <a:ext cx="806" cy="553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135" y="198"/>
                  </a:cxn>
                  <a:cxn ang="0">
                    <a:pos x="537" y="275"/>
                  </a:cxn>
                  <a:cxn ang="0">
                    <a:pos x="772" y="553"/>
                  </a:cxn>
                  <a:cxn ang="0">
                    <a:pos x="806" y="548"/>
                  </a:cxn>
                  <a:cxn ang="0">
                    <a:pos x="554" y="256"/>
                  </a:cxn>
                  <a:cxn ang="0">
                    <a:pos x="164" y="169"/>
                  </a:cxn>
                  <a:cxn ang="0">
                    <a:pos x="29" y="0"/>
                  </a:cxn>
                  <a:cxn ang="0">
                    <a:pos x="0" y="12"/>
                  </a:cxn>
                </a:cxnLst>
                <a:rect l="0" t="0" r="r" b="b"/>
                <a:pathLst>
                  <a:path w="806" h="553">
                    <a:moveTo>
                      <a:pt x="0" y="12"/>
                    </a:moveTo>
                    <a:lnTo>
                      <a:pt x="135" y="198"/>
                    </a:lnTo>
                    <a:lnTo>
                      <a:pt x="537" y="275"/>
                    </a:lnTo>
                    <a:lnTo>
                      <a:pt x="772" y="553"/>
                    </a:lnTo>
                    <a:lnTo>
                      <a:pt x="806" y="548"/>
                    </a:lnTo>
                    <a:lnTo>
                      <a:pt x="554" y="256"/>
                    </a:lnTo>
                    <a:lnTo>
                      <a:pt x="164" y="169"/>
                    </a:lnTo>
                    <a:lnTo>
                      <a:pt x="29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1" name="Freeform 23"/>
              <p:cNvSpPr>
                <a:spLocks/>
              </p:cNvSpPr>
              <p:nvPr/>
            </p:nvSpPr>
            <p:spPr bwMode="auto">
              <a:xfrm>
                <a:off x="3699" y="2330"/>
                <a:ext cx="158" cy="72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34" y="72"/>
                  </a:cxn>
                  <a:cxn ang="0">
                    <a:pos x="158" y="31"/>
                  </a:cxn>
                  <a:cxn ang="0">
                    <a:pos x="122" y="0"/>
                  </a:cxn>
                  <a:cxn ang="0">
                    <a:pos x="0" y="38"/>
                  </a:cxn>
                </a:cxnLst>
                <a:rect l="0" t="0" r="r" b="b"/>
                <a:pathLst>
                  <a:path w="158" h="72">
                    <a:moveTo>
                      <a:pt x="0" y="38"/>
                    </a:moveTo>
                    <a:lnTo>
                      <a:pt x="34" y="72"/>
                    </a:lnTo>
                    <a:lnTo>
                      <a:pt x="158" y="31"/>
                    </a:lnTo>
                    <a:lnTo>
                      <a:pt x="122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 l="18536" r="51060" b="68259"/>
          <a:stretch>
            <a:fillRect/>
          </a:stretch>
        </p:blipFill>
        <p:spPr bwMode="auto">
          <a:xfrm>
            <a:off x="539552" y="1124744"/>
            <a:ext cx="7851538" cy="4608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标题 7"/>
          <p:cNvSpPr txBox="1">
            <a:spLocks/>
          </p:cNvSpPr>
          <p:nvPr/>
        </p:nvSpPr>
        <p:spPr>
          <a:xfrm>
            <a:off x="35496" y="6381328"/>
            <a:ext cx="9108504" cy="566738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第一步，点击“发票填开”按钮或菜单</a:t>
            </a:r>
            <a:endParaRPr lang="zh-CN" altLang="en-US" sz="2800" dirty="0" smtClean="0"/>
          </a:p>
          <a:p>
            <a:pPr lvl="0">
              <a:spcBef>
                <a:spcPct val="0"/>
              </a:spcBef>
            </a:pPr>
            <a:endParaRPr lang="zh-CN" altLang="en-US" sz="2800" dirty="0" smtClean="0"/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单张蓝字发票填开</a:t>
            </a:r>
            <a:endParaRPr lang="zh-CN" altLang="en-US" dirty="0"/>
          </a:p>
        </p:txBody>
      </p:sp>
      <p:sp>
        <p:nvSpPr>
          <p:cNvPr id="8" name="圆角矩形 7"/>
          <p:cNvSpPr/>
          <p:nvPr/>
        </p:nvSpPr>
        <p:spPr>
          <a:xfrm>
            <a:off x="5292080" y="2708920"/>
            <a:ext cx="1512168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611560" y="2132856"/>
            <a:ext cx="1152128" cy="10081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4" grpId="0" animBg="1"/>
      <p:bldP spid="14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75824"/>
            <a:ext cx="8520504" cy="41764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标题 7"/>
          <p:cNvSpPr txBox="1">
            <a:spLocks/>
          </p:cNvSpPr>
          <p:nvPr/>
        </p:nvSpPr>
        <p:spPr>
          <a:xfrm>
            <a:off x="35496" y="6390654"/>
            <a:ext cx="9108504" cy="566738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</a:t>
            </a:r>
            <a:r>
              <a:rPr lang="zh-CN" altLang="en-US" sz="2800" dirty="0" smtClean="0">
                <a:latin typeface="+mj-lt"/>
                <a:ea typeface="+mj-ea"/>
                <a:cs typeface="+mj-cs"/>
              </a:rPr>
              <a:t>二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步，显示选择发票种类界面，选择票种，单击“确定”</a:t>
            </a:r>
            <a:endParaRPr lang="zh-CN" altLang="en-US" sz="2800" dirty="0" smtClean="0"/>
          </a:p>
          <a:p>
            <a:pPr lvl="0">
              <a:spcBef>
                <a:spcPct val="0"/>
              </a:spcBef>
            </a:pPr>
            <a:endParaRPr lang="zh-CN" altLang="en-US" sz="2800" dirty="0" smtClean="0"/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单张蓝字发票填开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251520" y="558887"/>
            <a:ext cx="1294766" cy="1313701"/>
            <a:chOff x="2439" y="1538503"/>
            <a:chExt cx="1433903" cy="20513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3" name="圆角矩形 22"/>
            <p:cNvSpPr/>
            <p:nvPr/>
          </p:nvSpPr>
          <p:spPr>
            <a:xfrm>
              <a:off x="2439" y="1538503"/>
              <a:ext cx="1433903" cy="2051337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圆角矩形 4"/>
            <p:cNvSpPr/>
            <p:nvPr/>
          </p:nvSpPr>
          <p:spPr>
            <a:xfrm>
              <a:off x="72436" y="1608500"/>
              <a:ext cx="1293909" cy="191134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dirty="0" smtClean="0"/>
                <a:t>选择票种</a:t>
              </a:r>
              <a:endParaRPr lang="zh-CN" altLang="en-US" sz="2800" kern="1200" dirty="0"/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7"/>
          <p:cNvSpPr txBox="1">
            <a:spLocks/>
          </p:cNvSpPr>
          <p:nvPr/>
        </p:nvSpPr>
        <p:spPr>
          <a:xfrm>
            <a:off x="35496" y="6390654"/>
            <a:ext cx="9108504" cy="566738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第三步，提示选择开具发票所在行业</a:t>
            </a:r>
            <a:endParaRPr lang="zh-CN" altLang="en-US" sz="2800" dirty="0" smtClean="0"/>
          </a:p>
          <a:p>
            <a:pPr lvl="0">
              <a:spcBef>
                <a:spcPct val="0"/>
              </a:spcBef>
            </a:pPr>
            <a:endParaRPr lang="zh-CN" altLang="en-US" sz="2800" dirty="0" smtClean="0"/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单张蓝字发票填开</a:t>
            </a:r>
            <a:endParaRPr lang="zh-CN" alt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6151" y="1152607"/>
            <a:ext cx="6291698" cy="45527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圆角矩形 6"/>
          <p:cNvSpPr/>
          <p:nvPr/>
        </p:nvSpPr>
        <p:spPr>
          <a:xfrm>
            <a:off x="1835696" y="2420888"/>
            <a:ext cx="5328592" cy="1584176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3528" y="558887"/>
            <a:ext cx="1294766" cy="1313701"/>
            <a:chOff x="1568957" y="1538503"/>
            <a:chExt cx="1433903" cy="20513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9" name="圆角矩形 8"/>
            <p:cNvSpPr/>
            <p:nvPr/>
          </p:nvSpPr>
          <p:spPr>
            <a:xfrm>
              <a:off x="1568957" y="1538503"/>
              <a:ext cx="1433903" cy="2051337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2483469"/>
                <a:satOff val="9953"/>
                <a:lumOff val="2157"/>
                <a:alphaOff val="0"/>
              </a:schemeClr>
            </a:fillRef>
            <a:effectRef idx="2">
              <a:schemeClr val="accent5">
                <a:hueOff val="-2483469"/>
                <a:satOff val="9953"/>
                <a:lumOff val="215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圆角矩形 6"/>
            <p:cNvSpPr/>
            <p:nvPr/>
          </p:nvSpPr>
          <p:spPr>
            <a:xfrm>
              <a:off x="1638954" y="1608500"/>
              <a:ext cx="1293909" cy="191134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dirty="0" smtClean="0"/>
                <a:t>核对发票</a:t>
              </a:r>
              <a:endParaRPr lang="zh-CN" altLang="en-US" sz="2800" kern="1200" dirty="0"/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单张蓝字发票填开</a:t>
            </a:r>
            <a:endParaRPr lang="zh-CN" alt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8885" y="576000"/>
            <a:ext cx="6921547" cy="57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标题 7"/>
          <p:cNvSpPr txBox="1">
            <a:spLocks/>
          </p:cNvSpPr>
          <p:nvPr/>
        </p:nvSpPr>
        <p:spPr>
          <a:xfrm>
            <a:off x="35496" y="6390654"/>
            <a:ext cx="9108504" cy="566738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ct val="0"/>
              </a:spcBef>
            </a:pPr>
            <a:r>
              <a:rPr lang="zh-CN" altLang="en-US" sz="2800" dirty="0" smtClean="0"/>
              <a:t>工业发票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2078581" y="1340768"/>
            <a:ext cx="5832648" cy="4824536"/>
          </a:xfrm>
          <a:prstGeom prst="roundRect">
            <a:avLst>
              <a:gd name="adj" fmla="val 6579"/>
            </a:avLst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0221" y="558887"/>
            <a:ext cx="1294766" cy="1313701"/>
            <a:chOff x="3135476" y="1538503"/>
            <a:chExt cx="1433903" cy="20513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8" name="圆角矩形 7"/>
            <p:cNvSpPr/>
            <p:nvPr/>
          </p:nvSpPr>
          <p:spPr>
            <a:xfrm>
              <a:off x="3135476" y="1538503"/>
              <a:ext cx="1433903" cy="2051337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4966938"/>
                <a:satOff val="19906"/>
                <a:lumOff val="4314"/>
                <a:alphaOff val="0"/>
              </a:schemeClr>
            </a:fillRef>
            <a:effectRef idx="2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圆角矩形 8"/>
            <p:cNvSpPr/>
            <p:nvPr/>
          </p:nvSpPr>
          <p:spPr>
            <a:xfrm>
              <a:off x="3205473" y="1608500"/>
              <a:ext cx="1293909" cy="191134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dirty="0" smtClean="0"/>
                <a:t>填写发票</a:t>
              </a:r>
              <a:endParaRPr lang="zh-CN" altLang="en-US" sz="2800" kern="1200" dirty="0"/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624" y="58614"/>
            <a:ext cx="7643192" cy="562074"/>
          </a:xfrm>
        </p:spPr>
        <p:txBody>
          <a:bodyPr/>
          <a:lstStyle/>
          <a:p>
            <a:r>
              <a:rPr lang="zh-CN" altLang="en-US" dirty="0" smtClean="0"/>
              <a:t>单张蓝字发票填开</a:t>
            </a:r>
            <a:endParaRPr lang="zh-CN" alt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2368" y="576000"/>
            <a:ext cx="6922800" cy="57610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标题 7"/>
          <p:cNvSpPr txBox="1">
            <a:spLocks/>
          </p:cNvSpPr>
          <p:nvPr/>
        </p:nvSpPr>
        <p:spPr>
          <a:xfrm>
            <a:off x="35496" y="6390654"/>
            <a:ext cx="9108504" cy="566738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ct val="0"/>
              </a:spcBef>
            </a:pPr>
            <a:r>
              <a:rPr lang="zh-CN" altLang="en-US" sz="2800" dirty="0" smtClean="0"/>
              <a:t>商业发票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2062064" y="1340768"/>
            <a:ext cx="5832648" cy="4824536"/>
          </a:xfrm>
          <a:prstGeom prst="roundRect">
            <a:avLst>
              <a:gd name="adj" fmla="val 6579"/>
            </a:avLst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0221" y="558887"/>
            <a:ext cx="1294766" cy="1313701"/>
            <a:chOff x="3135476" y="1538503"/>
            <a:chExt cx="1433903" cy="20513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8" name="圆角矩形 7"/>
            <p:cNvSpPr/>
            <p:nvPr/>
          </p:nvSpPr>
          <p:spPr>
            <a:xfrm>
              <a:off x="3135476" y="1538503"/>
              <a:ext cx="1433903" cy="2051337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4966938"/>
                <a:satOff val="19906"/>
                <a:lumOff val="4314"/>
                <a:alphaOff val="0"/>
              </a:schemeClr>
            </a:fillRef>
            <a:effectRef idx="2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圆角矩形 8"/>
            <p:cNvSpPr/>
            <p:nvPr/>
          </p:nvSpPr>
          <p:spPr>
            <a:xfrm>
              <a:off x="3205473" y="1608500"/>
              <a:ext cx="1293909" cy="191134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dirty="0" smtClean="0"/>
                <a:t>填写发票</a:t>
              </a:r>
              <a:endParaRPr lang="zh-CN" altLang="en-US" sz="2800" kern="1200" dirty="0"/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主要内容</a:t>
            </a:r>
            <a:endParaRPr lang="zh-CN" altLang="en-US" dirty="0"/>
          </a:p>
        </p:txBody>
      </p:sp>
      <p:grpSp>
        <p:nvGrpSpPr>
          <p:cNvPr id="3" name="组合 3"/>
          <p:cNvGrpSpPr/>
          <p:nvPr/>
        </p:nvGrpSpPr>
        <p:grpSpPr>
          <a:xfrm>
            <a:off x="1835696" y="1844824"/>
            <a:ext cx="6034275" cy="621332"/>
            <a:chOff x="1835696" y="1340768"/>
            <a:chExt cx="6034275" cy="621332"/>
          </a:xfrm>
        </p:grpSpPr>
        <p:sp>
          <p:nvSpPr>
            <p:cNvPr id="5" name="任意多边形 4"/>
            <p:cNvSpPr/>
            <p:nvPr/>
          </p:nvSpPr>
          <p:spPr>
            <a:xfrm>
              <a:off x="3491885" y="1402900"/>
              <a:ext cx="4378086" cy="497068"/>
            </a:xfrm>
            <a:custGeom>
              <a:avLst/>
              <a:gdLst>
                <a:gd name="connsiteX0" fmla="*/ 82846 w 497066"/>
                <a:gd name="connsiteY0" fmla="*/ 0 h 4378086"/>
                <a:gd name="connsiteX1" fmla="*/ 414220 w 497066"/>
                <a:gd name="connsiteY1" fmla="*/ 0 h 4378086"/>
                <a:gd name="connsiteX2" fmla="*/ 472801 w 497066"/>
                <a:gd name="connsiteY2" fmla="*/ 24265 h 4378086"/>
                <a:gd name="connsiteX3" fmla="*/ 497066 w 497066"/>
                <a:gd name="connsiteY3" fmla="*/ 82846 h 4378086"/>
                <a:gd name="connsiteX4" fmla="*/ 497066 w 497066"/>
                <a:gd name="connsiteY4" fmla="*/ 4378086 h 4378086"/>
                <a:gd name="connsiteX5" fmla="*/ 497066 w 497066"/>
                <a:gd name="connsiteY5" fmla="*/ 4378086 h 4378086"/>
                <a:gd name="connsiteX6" fmla="*/ 497066 w 497066"/>
                <a:gd name="connsiteY6" fmla="*/ 4378086 h 4378086"/>
                <a:gd name="connsiteX7" fmla="*/ 0 w 497066"/>
                <a:gd name="connsiteY7" fmla="*/ 4378086 h 4378086"/>
                <a:gd name="connsiteX8" fmla="*/ 0 w 497066"/>
                <a:gd name="connsiteY8" fmla="*/ 4378086 h 4378086"/>
                <a:gd name="connsiteX9" fmla="*/ 0 w 497066"/>
                <a:gd name="connsiteY9" fmla="*/ 4378086 h 4378086"/>
                <a:gd name="connsiteX10" fmla="*/ 0 w 497066"/>
                <a:gd name="connsiteY10" fmla="*/ 82846 h 4378086"/>
                <a:gd name="connsiteX11" fmla="*/ 24265 w 497066"/>
                <a:gd name="connsiteY11" fmla="*/ 24265 h 4378086"/>
                <a:gd name="connsiteX12" fmla="*/ 82846 w 497066"/>
                <a:gd name="connsiteY12" fmla="*/ 0 h 437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066" h="4378086">
                  <a:moveTo>
                    <a:pt x="497066" y="729699"/>
                  </a:moveTo>
                  <a:lnTo>
                    <a:pt x="497066" y="3648387"/>
                  </a:lnTo>
                  <a:cubicBezTo>
                    <a:pt x="497066" y="3841913"/>
                    <a:pt x="496075" y="4027512"/>
                    <a:pt x="494311" y="4164359"/>
                  </a:cubicBezTo>
                  <a:cubicBezTo>
                    <a:pt x="492547" y="4301207"/>
                    <a:pt x="490155" y="4378082"/>
                    <a:pt x="487660" y="4378082"/>
                  </a:cubicBezTo>
                  <a:lnTo>
                    <a:pt x="0" y="4378082"/>
                  </a:lnTo>
                  <a:lnTo>
                    <a:pt x="0" y="4378082"/>
                  </a:lnTo>
                  <a:lnTo>
                    <a:pt x="0" y="437808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87660" y="4"/>
                  </a:lnTo>
                  <a:cubicBezTo>
                    <a:pt x="490155" y="4"/>
                    <a:pt x="492547" y="76879"/>
                    <a:pt x="494311" y="213727"/>
                  </a:cubicBezTo>
                  <a:cubicBezTo>
                    <a:pt x="496075" y="350574"/>
                    <a:pt x="497066" y="536173"/>
                    <a:pt x="497066" y="729699"/>
                  </a:cubicBezTo>
                  <a:close/>
                </a:path>
              </a:pathLst>
            </a:custGeom>
          </p:spPr>
          <p:style>
            <a:ln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48090" rIns="271914" bIns="148092" numCol="1" spcCol="1270" anchor="ctr" anchorCtr="0">
              <a:noAutofit/>
            </a:bodyPr>
            <a:lstStyle/>
            <a:p>
              <a:pPr marL="285750" lvl="1" indent="-28575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适用对象</a:t>
              </a:r>
              <a:endParaRPr lang="zh-CN" altLang="en-US" sz="2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" name="棱台 5"/>
            <p:cNvSpPr/>
            <p:nvPr/>
          </p:nvSpPr>
          <p:spPr>
            <a:xfrm>
              <a:off x="1835696" y="1340768"/>
              <a:ext cx="1656188" cy="621332"/>
            </a:xfrm>
            <a:prstGeom prst="bevel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7011" tIns="83671" rIns="137011" bIns="83671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第一部分 </a:t>
              </a:r>
              <a:endParaRPr lang="zh-CN" altLang="en-US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4" name="组合 6"/>
          <p:cNvGrpSpPr/>
          <p:nvPr/>
        </p:nvGrpSpPr>
        <p:grpSpPr>
          <a:xfrm>
            <a:off x="1835696" y="2669828"/>
            <a:ext cx="6034275" cy="621332"/>
            <a:chOff x="1835696" y="2041302"/>
            <a:chExt cx="6034275" cy="621332"/>
          </a:xfrm>
        </p:grpSpPr>
        <p:sp>
          <p:nvSpPr>
            <p:cNvPr id="8" name="任意多边形 7"/>
            <p:cNvSpPr/>
            <p:nvPr/>
          </p:nvSpPr>
          <p:spPr>
            <a:xfrm>
              <a:off x="3491885" y="2103435"/>
              <a:ext cx="4378086" cy="497068"/>
            </a:xfrm>
            <a:custGeom>
              <a:avLst/>
              <a:gdLst>
                <a:gd name="connsiteX0" fmla="*/ 82846 w 497066"/>
                <a:gd name="connsiteY0" fmla="*/ 0 h 4378086"/>
                <a:gd name="connsiteX1" fmla="*/ 414220 w 497066"/>
                <a:gd name="connsiteY1" fmla="*/ 0 h 4378086"/>
                <a:gd name="connsiteX2" fmla="*/ 472801 w 497066"/>
                <a:gd name="connsiteY2" fmla="*/ 24265 h 4378086"/>
                <a:gd name="connsiteX3" fmla="*/ 497066 w 497066"/>
                <a:gd name="connsiteY3" fmla="*/ 82846 h 4378086"/>
                <a:gd name="connsiteX4" fmla="*/ 497066 w 497066"/>
                <a:gd name="connsiteY4" fmla="*/ 4378086 h 4378086"/>
                <a:gd name="connsiteX5" fmla="*/ 497066 w 497066"/>
                <a:gd name="connsiteY5" fmla="*/ 4378086 h 4378086"/>
                <a:gd name="connsiteX6" fmla="*/ 497066 w 497066"/>
                <a:gd name="connsiteY6" fmla="*/ 4378086 h 4378086"/>
                <a:gd name="connsiteX7" fmla="*/ 0 w 497066"/>
                <a:gd name="connsiteY7" fmla="*/ 4378086 h 4378086"/>
                <a:gd name="connsiteX8" fmla="*/ 0 w 497066"/>
                <a:gd name="connsiteY8" fmla="*/ 4378086 h 4378086"/>
                <a:gd name="connsiteX9" fmla="*/ 0 w 497066"/>
                <a:gd name="connsiteY9" fmla="*/ 4378086 h 4378086"/>
                <a:gd name="connsiteX10" fmla="*/ 0 w 497066"/>
                <a:gd name="connsiteY10" fmla="*/ 82846 h 4378086"/>
                <a:gd name="connsiteX11" fmla="*/ 24265 w 497066"/>
                <a:gd name="connsiteY11" fmla="*/ 24265 h 4378086"/>
                <a:gd name="connsiteX12" fmla="*/ 82846 w 497066"/>
                <a:gd name="connsiteY12" fmla="*/ 0 h 437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066" h="4378086">
                  <a:moveTo>
                    <a:pt x="497066" y="729699"/>
                  </a:moveTo>
                  <a:lnTo>
                    <a:pt x="497066" y="3648387"/>
                  </a:lnTo>
                  <a:cubicBezTo>
                    <a:pt x="497066" y="3841913"/>
                    <a:pt x="496075" y="4027512"/>
                    <a:pt x="494311" y="4164359"/>
                  </a:cubicBezTo>
                  <a:cubicBezTo>
                    <a:pt x="492547" y="4301207"/>
                    <a:pt x="490155" y="4378082"/>
                    <a:pt x="487660" y="4378082"/>
                  </a:cubicBezTo>
                  <a:lnTo>
                    <a:pt x="0" y="4378082"/>
                  </a:lnTo>
                  <a:lnTo>
                    <a:pt x="0" y="4378082"/>
                  </a:lnTo>
                  <a:lnTo>
                    <a:pt x="0" y="437808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87660" y="4"/>
                  </a:lnTo>
                  <a:cubicBezTo>
                    <a:pt x="490155" y="4"/>
                    <a:pt x="492547" y="76879"/>
                    <a:pt x="494311" y="213727"/>
                  </a:cubicBezTo>
                  <a:cubicBezTo>
                    <a:pt x="496075" y="350574"/>
                    <a:pt x="497066" y="536173"/>
                    <a:pt x="497066" y="729699"/>
                  </a:cubicBezTo>
                  <a:close/>
                </a:path>
              </a:pathLst>
            </a:custGeom>
          </p:spPr>
          <p:style>
            <a:lnRef idx="1">
              <a:schemeClr val="accent5">
                <a:tint val="40000"/>
                <a:alpha val="90000"/>
                <a:hueOff val="-1790080"/>
                <a:satOff val="8042"/>
                <a:lumOff val="553"/>
                <a:alphaOff val="0"/>
              </a:schemeClr>
            </a:lnRef>
            <a:fillRef idx="1">
              <a:schemeClr val="accent5">
                <a:tint val="40000"/>
                <a:alpha val="90000"/>
                <a:hueOff val="-1790080"/>
                <a:satOff val="8042"/>
                <a:lumOff val="553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-1790080"/>
                <a:satOff val="8042"/>
                <a:lumOff val="553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48090" rIns="271914" bIns="148092" numCol="1" spcCol="1270" anchor="ctr" anchorCtr="0">
              <a:noAutofit/>
            </a:bodyPr>
            <a:lstStyle/>
            <a:p>
              <a:pPr marL="285750" lvl="1" indent="-28575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8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ea typeface="+mn-ea"/>
                </a:rPr>
                <a:t>系统特点</a:t>
              </a:r>
              <a:endParaRPr lang="zh-CN" altLang="en-US" sz="2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" name="棱台 8"/>
            <p:cNvSpPr/>
            <p:nvPr/>
          </p:nvSpPr>
          <p:spPr>
            <a:xfrm>
              <a:off x="1835696" y="2041302"/>
              <a:ext cx="1656188" cy="621332"/>
            </a:xfrm>
            <a:prstGeom prst="bevel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1655646"/>
                <a:satOff val="6635"/>
                <a:lumOff val="1438"/>
                <a:alphaOff val="0"/>
              </a:schemeClr>
            </a:fillRef>
            <a:effectRef idx="3">
              <a:schemeClr val="accent5">
                <a:hueOff val="-1655646"/>
                <a:satOff val="6635"/>
                <a:lumOff val="143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7011" tIns="83671" rIns="137011" bIns="83671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第二部分</a:t>
              </a:r>
              <a:endParaRPr lang="zh-CN" altLang="en-US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7" name="组合 9"/>
          <p:cNvGrpSpPr/>
          <p:nvPr/>
        </p:nvGrpSpPr>
        <p:grpSpPr>
          <a:xfrm>
            <a:off x="1835696" y="3494832"/>
            <a:ext cx="6034275" cy="621332"/>
            <a:chOff x="1835696" y="2741836"/>
            <a:chExt cx="6034275" cy="621332"/>
          </a:xfrm>
        </p:grpSpPr>
        <p:sp>
          <p:nvSpPr>
            <p:cNvPr id="11" name="任意多边形 10"/>
            <p:cNvSpPr/>
            <p:nvPr/>
          </p:nvSpPr>
          <p:spPr>
            <a:xfrm>
              <a:off x="3491885" y="2803970"/>
              <a:ext cx="4378086" cy="497067"/>
            </a:xfrm>
            <a:custGeom>
              <a:avLst/>
              <a:gdLst>
                <a:gd name="connsiteX0" fmla="*/ 82846 w 497066"/>
                <a:gd name="connsiteY0" fmla="*/ 0 h 4378086"/>
                <a:gd name="connsiteX1" fmla="*/ 414220 w 497066"/>
                <a:gd name="connsiteY1" fmla="*/ 0 h 4378086"/>
                <a:gd name="connsiteX2" fmla="*/ 472801 w 497066"/>
                <a:gd name="connsiteY2" fmla="*/ 24265 h 4378086"/>
                <a:gd name="connsiteX3" fmla="*/ 497066 w 497066"/>
                <a:gd name="connsiteY3" fmla="*/ 82846 h 4378086"/>
                <a:gd name="connsiteX4" fmla="*/ 497066 w 497066"/>
                <a:gd name="connsiteY4" fmla="*/ 4378086 h 4378086"/>
                <a:gd name="connsiteX5" fmla="*/ 497066 w 497066"/>
                <a:gd name="connsiteY5" fmla="*/ 4378086 h 4378086"/>
                <a:gd name="connsiteX6" fmla="*/ 497066 w 497066"/>
                <a:gd name="connsiteY6" fmla="*/ 4378086 h 4378086"/>
                <a:gd name="connsiteX7" fmla="*/ 0 w 497066"/>
                <a:gd name="connsiteY7" fmla="*/ 4378086 h 4378086"/>
                <a:gd name="connsiteX8" fmla="*/ 0 w 497066"/>
                <a:gd name="connsiteY8" fmla="*/ 4378086 h 4378086"/>
                <a:gd name="connsiteX9" fmla="*/ 0 w 497066"/>
                <a:gd name="connsiteY9" fmla="*/ 4378086 h 4378086"/>
                <a:gd name="connsiteX10" fmla="*/ 0 w 497066"/>
                <a:gd name="connsiteY10" fmla="*/ 82846 h 4378086"/>
                <a:gd name="connsiteX11" fmla="*/ 24265 w 497066"/>
                <a:gd name="connsiteY11" fmla="*/ 24265 h 4378086"/>
                <a:gd name="connsiteX12" fmla="*/ 82846 w 497066"/>
                <a:gd name="connsiteY12" fmla="*/ 0 h 437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066" h="4378086">
                  <a:moveTo>
                    <a:pt x="497066" y="729699"/>
                  </a:moveTo>
                  <a:lnTo>
                    <a:pt x="497066" y="3648387"/>
                  </a:lnTo>
                  <a:cubicBezTo>
                    <a:pt x="497066" y="3841913"/>
                    <a:pt x="496075" y="4027512"/>
                    <a:pt x="494311" y="4164359"/>
                  </a:cubicBezTo>
                  <a:cubicBezTo>
                    <a:pt x="492547" y="4301207"/>
                    <a:pt x="490155" y="4378082"/>
                    <a:pt x="487660" y="4378082"/>
                  </a:cubicBezTo>
                  <a:lnTo>
                    <a:pt x="0" y="4378082"/>
                  </a:lnTo>
                  <a:lnTo>
                    <a:pt x="0" y="4378082"/>
                  </a:lnTo>
                  <a:lnTo>
                    <a:pt x="0" y="437808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87660" y="4"/>
                  </a:lnTo>
                  <a:cubicBezTo>
                    <a:pt x="490155" y="4"/>
                    <a:pt x="492547" y="76879"/>
                    <a:pt x="494311" y="213727"/>
                  </a:cubicBezTo>
                  <a:cubicBezTo>
                    <a:pt x="496075" y="350574"/>
                    <a:pt x="497066" y="536173"/>
                    <a:pt x="497066" y="729699"/>
                  </a:cubicBezTo>
                  <a:close/>
                </a:path>
              </a:pathLst>
            </a:custGeom>
          </p:spPr>
          <p:style>
            <a:lnRef idx="1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lnRef>
            <a:fillRef idx="1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48089" rIns="271914" bIns="148092" numCol="1" spcCol="1270" anchor="ctr" anchorCtr="0">
              <a:noAutofit/>
            </a:bodyPr>
            <a:lstStyle/>
            <a:p>
              <a:pPr marL="285750" lvl="1" indent="-28575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8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ea typeface="+mn-ea"/>
                </a:rPr>
                <a:t>使用流程</a:t>
              </a:r>
              <a:endParaRPr lang="zh-CN" altLang="en-US" sz="2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" name="棱台 11"/>
            <p:cNvSpPr/>
            <p:nvPr/>
          </p:nvSpPr>
          <p:spPr>
            <a:xfrm>
              <a:off x="1835696" y="2741836"/>
              <a:ext cx="1656188" cy="621332"/>
            </a:xfrm>
            <a:prstGeom prst="bevel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3311292"/>
                <a:satOff val="13270"/>
                <a:lumOff val="2876"/>
                <a:alphaOff val="0"/>
              </a:schemeClr>
            </a:fillRef>
            <a:effectRef idx="3">
              <a:schemeClr val="accent5">
                <a:hueOff val="-3311292"/>
                <a:satOff val="13270"/>
                <a:lumOff val="287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7011" tIns="83671" rIns="137011" bIns="83671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第三部分</a:t>
              </a:r>
              <a:endParaRPr lang="zh-CN" altLang="en-US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10" name="组合 12"/>
          <p:cNvGrpSpPr/>
          <p:nvPr/>
        </p:nvGrpSpPr>
        <p:grpSpPr>
          <a:xfrm>
            <a:off x="1835696" y="4319836"/>
            <a:ext cx="6034275" cy="621332"/>
            <a:chOff x="1835696" y="3442370"/>
            <a:chExt cx="6034275" cy="621332"/>
          </a:xfrm>
        </p:grpSpPr>
        <p:sp>
          <p:nvSpPr>
            <p:cNvPr id="14" name="任意多边形 13"/>
            <p:cNvSpPr/>
            <p:nvPr/>
          </p:nvSpPr>
          <p:spPr>
            <a:xfrm>
              <a:off x="3491885" y="3504504"/>
              <a:ext cx="4378086" cy="497067"/>
            </a:xfrm>
            <a:custGeom>
              <a:avLst/>
              <a:gdLst>
                <a:gd name="connsiteX0" fmla="*/ 82846 w 497066"/>
                <a:gd name="connsiteY0" fmla="*/ 0 h 4378086"/>
                <a:gd name="connsiteX1" fmla="*/ 414220 w 497066"/>
                <a:gd name="connsiteY1" fmla="*/ 0 h 4378086"/>
                <a:gd name="connsiteX2" fmla="*/ 472801 w 497066"/>
                <a:gd name="connsiteY2" fmla="*/ 24265 h 4378086"/>
                <a:gd name="connsiteX3" fmla="*/ 497066 w 497066"/>
                <a:gd name="connsiteY3" fmla="*/ 82846 h 4378086"/>
                <a:gd name="connsiteX4" fmla="*/ 497066 w 497066"/>
                <a:gd name="connsiteY4" fmla="*/ 4378086 h 4378086"/>
                <a:gd name="connsiteX5" fmla="*/ 497066 w 497066"/>
                <a:gd name="connsiteY5" fmla="*/ 4378086 h 4378086"/>
                <a:gd name="connsiteX6" fmla="*/ 497066 w 497066"/>
                <a:gd name="connsiteY6" fmla="*/ 4378086 h 4378086"/>
                <a:gd name="connsiteX7" fmla="*/ 0 w 497066"/>
                <a:gd name="connsiteY7" fmla="*/ 4378086 h 4378086"/>
                <a:gd name="connsiteX8" fmla="*/ 0 w 497066"/>
                <a:gd name="connsiteY8" fmla="*/ 4378086 h 4378086"/>
                <a:gd name="connsiteX9" fmla="*/ 0 w 497066"/>
                <a:gd name="connsiteY9" fmla="*/ 4378086 h 4378086"/>
                <a:gd name="connsiteX10" fmla="*/ 0 w 497066"/>
                <a:gd name="connsiteY10" fmla="*/ 82846 h 4378086"/>
                <a:gd name="connsiteX11" fmla="*/ 24265 w 497066"/>
                <a:gd name="connsiteY11" fmla="*/ 24265 h 4378086"/>
                <a:gd name="connsiteX12" fmla="*/ 82846 w 497066"/>
                <a:gd name="connsiteY12" fmla="*/ 0 h 437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066" h="4378086">
                  <a:moveTo>
                    <a:pt x="497066" y="729699"/>
                  </a:moveTo>
                  <a:lnTo>
                    <a:pt x="497066" y="3648387"/>
                  </a:lnTo>
                  <a:cubicBezTo>
                    <a:pt x="497066" y="3841913"/>
                    <a:pt x="496075" y="4027512"/>
                    <a:pt x="494311" y="4164359"/>
                  </a:cubicBezTo>
                  <a:cubicBezTo>
                    <a:pt x="492547" y="4301207"/>
                    <a:pt x="490155" y="4378082"/>
                    <a:pt x="487660" y="4378082"/>
                  </a:cubicBezTo>
                  <a:lnTo>
                    <a:pt x="0" y="4378082"/>
                  </a:lnTo>
                  <a:lnTo>
                    <a:pt x="0" y="4378082"/>
                  </a:lnTo>
                  <a:lnTo>
                    <a:pt x="0" y="437808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87660" y="4"/>
                  </a:lnTo>
                  <a:cubicBezTo>
                    <a:pt x="490155" y="4"/>
                    <a:pt x="492547" y="76879"/>
                    <a:pt x="494311" y="213727"/>
                  </a:cubicBezTo>
                  <a:cubicBezTo>
                    <a:pt x="496075" y="350574"/>
                    <a:pt x="497066" y="536173"/>
                    <a:pt x="497066" y="729699"/>
                  </a:cubicBezTo>
                  <a:close/>
                </a:path>
              </a:pathLst>
            </a:custGeom>
          </p:spPr>
          <p:style>
            <a:lnRef idx="1">
              <a:schemeClr val="accent5">
                <a:tint val="40000"/>
                <a:alpha val="90000"/>
                <a:hueOff val="-5370241"/>
                <a:satOff val="24126"/>
                <a:lumOff val="1658"/>
                <a:alphaOff val="0"/>
              </a:schemeClr>
            </a:lnRef>
            <a:fillRef idx="1">
              <a:schemeClr val="accent5">
                <a:tint val="40000"/>
                <a:alpha val="90000"/>
                <a:hueOff val="-5370241"/>
                <a:satOff val="24126"/>
                <a:lumOff val="1658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-5370241"/>
                <a:satOff val="24126"/>
                <a:lumOff val="1658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48090" rIns="271914" bIns="148091" numCol="1" spcCol="1270" anchor="ctr" anchorCtr="0">
              <a:noAutofit/>
            </a:bodyPr>
            <a:lstStyle/>
            <a:p>
              <a:pPr marL="285750" lvl="1" indent="-28575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8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ea typeface="+mn-ea"/>
                </a:rPr>
                <a:t>功能介绍</a:t>
              </a:r>
              <a:endParaRPr lang="zh-CN" altLang="en-US" sz="2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5" name="棱台 14"/>
            <p:cNvSpPr/>
            <p:nvPr/>
          </p:nvSpPr>
          <p:spPr>
            <a:xfrm>
              <a:off x="1835696" y="3442370"/>
              <a:ext cx="1656188" cy="621332"/>
            </a:xfrm>
            <a:prstGeom prst="bevel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4966938"/>
                <a:satOff val="19906"/>
                <a:lumOff val="4314"/>
                <a:alphaOff val="0"/>
              </a:schemeClr>
            </a:fillRef>
            <a:effectRef idx="3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7011" tIns="83671" rIns="137011" bIns="83671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第四部分</a:t>
              </a:r>
              <a:endParaRPr lang="zh-CN" altLang="en-US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单张蓝字发票填开</a:t>
            </a:r>
            <a:endParaRPr lang="zh-CN" alt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7632" y="648008"/>
            <a:ext cx="6922800" cy="5538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标题 7"/>
          <p:cNvSpPr txBox="1">
            <a:spLocks/>
          </p:cNvSpPr>
          <p:nvPr/>
        </p:nvSpPr>
        <p:spPr>
          <a:xfrm>
            <a:off x="35496" y="6390654"/>
            <a:ext cx="9108504" cy="566738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ct val="0"/>
              </a:spcBef>
            </a:pPr>
            <a:r>
              <a:rPr lang="zh-CN" altLang="en-US" sz="2800" dirty="0" smtClean="0"/>
              <a:t>机动车维修发票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2077328" y="1412776"/>
            <a:ext cx="5832648" cy="4680520"/>
          </a:xfrm>
          <a:prstGeom prst="roundRect">
            <a:avLst>
              <a:gd name="adj" fmla="val 6579"/>
            </a:avLst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0221" y="558887"/>
            <a:ext cx="1294766" cy="1313701"/>
            <a:chOff x="3135476" y="1538503"/>
            <a:chExt cx="1433903" cy="20513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8" name="圆角矩形 7"/>
            <p:cNvSpPr/>
            <p:nvPr/>
          </p:nvSpPr>
          <p:spPr>
            <a:xfrm>
              <a:off x="3135476" y="1538503"/>
              <a:ext cx="1433903" cy="2051337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4966938"/>
                <a:satOff val="19906"/>
                <a:lumOff val="4314"/>
                <a:alphaOff val="0"/>
              </a:schemeClr>
            </a:fillRef>
            <a:effectRef idx="2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圆角矩形 8"/>
            <p:cNvSpPr/>
            <p:nvPr/>
          </p:nvSpPr>
          <p:spPr>
            <a:xfrm>
              <a:off x="3205473" y="1608500"/>
              <a:ext cx="1293909" cy="191134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dirty="0" smtClean="0"/>
                <a:t>填写发票</a:t>
              </a:r>
              <a:endParaRPr lang="zh-CN" altLang="en-US" sz="2800" kern="1200" dirty="0"/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单张蓝字发票填开</a:t>
            </a:r>
            <a:endParaRPr lang="zh-CN" alt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7632" y="576000"/>
            <a:ext cx="6922800" cy="57610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标题 7"/>
          <p:cNvSpPr txBox="1">
            <a:spLocks/>
          </p:cNvSpPr>
          <p:nvPr/>
        </p:nvSpPr>
        <p:spPr>
          <a:xfrm>
            <a:off x="35496" y="6390654"/>
            <a:ext cx="9108504" cy="566738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ct val="0"/>
              </a:spcBef>
            </a:pPr>
            <a:r>
              <a:rPr lang="zh-CN" altLang="en-US" sz="2800" dirty="0" smtClean="0"/>
              <a:t>现代服务业发票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2077328" y="1340768"/>
            <a:ext cx="5832648" cy="4824536"/>
          </a:xfrm>
          <a:prstGeom prst="roundRect">
            <a:avLst>
              <a:gd name="adj" fmla="val 6579"/>
            </a:avLst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0221" y="558887"/>
            <a:ext cx="1294766" cy="1313701"/>
            <a:chOff x="3135476" y="1538503"/>
            <a:chExt cx="1433903" cy="20513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8" name="圆角矩形 7"/>
            <p:cNvSpPr/>
            <p:nvPr/>
          </p:nvSpPr>
          <p:spPr>
            <a:xfrm>
              <a:off x="3135476" y="1538503"/>
              <a:ext cx="1433903" cy="2051337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4966938"/>
                <a:satOff val="19906"/>
                <a:lumOff val="4314"/>
                <a:alphaOff val="0"/>
              </a:schemeClr>
            </a:fillRef>
            <a:effectRef idx="2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圆角矩形 8"/>
            <p:cNvSpPr/>
            <p:nvPr/>
          </p:nvSpPr>
          <p:spPr>
            <a:xfrm>
              <a:off x="3205473" y="1608500"/>
              <a:ext cx="1293909" cy="191134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dirty="0" smtClean="0"/>
                <a:t>填写发票</a:t>
              </a:r>
              <a:endParaRPr lang="zh-CN" altLang="en-US" sz="2800" kern="1200" dirty="0"/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单张蓝字发票填开</a:t>
            </a:r>
            <a:endParaRPr lang="zh-CN" alt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7632" y="576000"/>
            <a:ext cx="6922800" cy="5733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标题 7"/>
          <p:cNvSpPr txBox="1">
            <a:spLocks/>
          </p:cNvSpPr>
          <p:nvPr/>
        </p:nvSpPr>
        <p:spPr>
          <a:xfrm>
            <a:off x="35496" y="6390654"/>
            <a:ext cx="9108504" cy="566738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ct val="0"/>
              </a:spcBef>
            </a:pPr>
            <a:r>
              <a:rPr lang="zh-CN" altLang="en-US" sz="2800" dirty="0" smtClean="0"/>
              <a:t>交通运输业发票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2077328" y="1340768"/>
            <a:ext cx="5832648" cy="4824536"/>
          </a:xfrm>
          <a:prstGeom prst="roundRect">
            <a:avLst>
              <a:gd name="adj" fmla="val 6579"/>
            </a:avLst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0221" y="558887"/>
            <a:ext cx="1294766" cy="1313701"/>
            <a:chOff x="3135476" y="1538503"/>
            <a:chExt cx="1433903" cy="20513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8" name="圆角矩形 7"/>
            <p:cNvSpPr/>
            <p:nvPr/>
          </p:nvSpPr>
          <p:spPr>
            <a:xfrm>
              <a:off x="3135476" y="1538503"/>
              <a:ext cx="1433903" cy="2051337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4966938"/>
                <a:satOff val="19906"/>
                <a:lumOff val="4314"/>
                <a:alphaOff val="0"/>
              </a:schemeClr>
            </a:fillRef>
            <a:effectRef idx="2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圆角矩形 8"/>
            <p:cNvSpPr/>
            <p:nvPr/>
          </p:nvSpPr>
          <p:spPr>
            <a:xfrm>
              <a:off x="3205473" y="1608500"/>
              <a:ext cx="1293909" cy="191134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dirty="0" smtClean="0"/>
                <a:t>填写发票</a:t>
              </a:r>
              <a:endParaRPr lang="zh-CN" altLang="en-US" sz="2800" kern="1200" dirty="0"/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单张蓝字发票填开</a:t>
            </a:r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2195736" y="836712"/>
            <a:ext cx="2232248" cy="5040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817205"/>
            <a:ext cx="6624736" cy="52997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标题 7"/>
          <p:cNvSpPr txBox="1">
            <a:spLocks/>
          </p:cNvSpPr>
          <p:nvPr/>
        </p:nvSpPr>
        <p:spPr>
          <a:xfrm>
            <a:off x="35496" y="6390654"/>
            <a:ext cx="9108504" cy="566738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第四步，选择行业后，填写</a:t>
            </a:r>
            <a:r>
              <a:rPr lang="zh-CN" altLang="en-US" sz="2800" dirty="0" smtClean="0">
                <a:latin typeface="+mj-lt"/>
                <a:ea typeface="+mj-ea"/>
                <a:cs typeface="+mj-cs"/>
              </a:rPr>
              <a:t>票面信息</a:t>
            </a:r>
            <a:endParaRPr lang="zh-CN" altLang="en-US" sz="2800" dirty="0" smtClean="0"/>
          </a:p>
          <a:p>
            <a:pPr lvl="0">
              <a:spcBef>
                <a:spcPct val="0"/>
              </a:spcBef>
            </a:pPr>
            <a:endParaRPr lang="zh-CN" altLang="en-US" sz="2800" dirty="0" smtClean="0"/>
          </a:p>
        </p:txBody>
      </p:sp>
      <p:sp>
        <p:nvSpPr>
          <p:cNvPr id="10" name="圆角矩形 9"/>
          <p:cNvSpPr/>
          <p:nvPr/>
        </p:nvSpPr>
        <p:spPr>
          <a:xfrm>
            <a:off x="2267744" y="2492896"/>
            <a:ext cx="5040560" cy="3456384"/>
          </a:xfrm>
          <a:prstGeom prst="roundRect">
            <a:avLst>
              <a:gd name="adj" fmla="val 5146"/>
            </a:avLst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3528" y="558887"/>
            <a:ext cx="1294766" cy="1313701"/>
            <a:chOff x="4701994" y="1538503"/>
            <a:chExt cx="1433903" cy="20513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2" name="圆角矩形 11"/>
            <p:cNvSpPr/>
            <p:nvPr/>
          </p:nvSpPr>
          <p:spPr>
            <a:xfrm>
              <a:off x="4701994" y="1538503"/>
              <a:ext cx="1433903" cy="2051337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7450407"/>
                <a:satOff val="29858"/>
                <a:lumOff val="6471"/>
                <a:alphaOff val="0"/>
              </a:schemeClr>
            </a:fillRef>
            <a:effectRef idx="2">
              <a:schemeClr val="accent5">
                <a:hueOff val="-7450407"/>
                <a:satOff val="29858"/>
                <a:lumOff val="6471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圆角矩形 10"/>
            <p:cNvSpPr/>
            <p:nvPr/>
          </p:nvSpPr>
          <p:spPr>
            <a:xfrm>
              <a:off x="4771991" y="1608500"/>
              <a:ext cx="1293909" cy="191134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dirty="0" smtClean="0"/>
                <a:t>保存发票</a:t>
              </a:r>
              <a:endParaRPr lang="zh-CN" altLang="en-US" sz="2800" kern="1200" dirty="0"/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单张蓝字发票填开</a:t>
            </a:r>
          </a:p>
        </p:txBody>
      </p:sp>
      <p:sp>
        <p:nvSpPr>
          <p:cNvPr id="5" name="标题 7"/>
          <p:cNvSpPr txBox="1">
            <a:spLocks/>
          </p:cNvSpPr>
          <p:nvPr/>
        </p:nvSpPr>
        <p:spPr>
          <a:xfrm>
            <a:off x="35496" y="6390654"/>
            <a:ext cx="9108504" cy="467346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第五步，提示核对发票</a:t>
            </a:r>
            <a:r>
              <a:rPr lang="zh-CN" altLang="en-US" sz="2800" dirty="0" smtClean="0">
                <a:latin typeface="+mj-lt"/>
                <a:ea typeface="+mj-ea"/>
                <a:cs typeface="+mj-cs"/>
              </a:rPr>
              <a:t>代码、发票号码信息</a:t>
            </a:r>
            <a:endParaRPr lang="zh-CN" altLang="en-US" sz="2800" dirty="0" smtClean="0"/>
          </a:p>
          <a:p>
            <a:pPr lvl="0">
              <a:spcBef>
                <a:spcPct val="0"/>
              </a:spcBef>
            </a:pPr>
            <a:endParaRPr lang="zh-CN" altLang="en-US" sz="2800" dirty="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1466" y="1916832"/>
            <a:ext cx="6641068" cy="30243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圆角矩形 6"/>
          <p:cNvSpPr/>
          <p:nvPr/>
        </p:nvSpPr>
        <p:spPr>
          <a:xfrm>
            <a:off x="3419872" y="2708920"/>
            <a:ext cx="3816424" cy="360040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  <p:sp>
        <p:nvSpPr>
          <p:cNvPr id="9" name="线形标注 2(无边框) 8"/>
          <p:cNvSpPr/>
          <p:nvPr/>
        </p:nvSpPr>
        <p:spPr>
          <a:xfrm>
            <a:off x="5220072" y="908720"/>
            <a:ext cx="3168352" cy="864096"/>
          </a:xfrm>
          <a:prstGeom prst="callout2">
            <a:avLst>
              <a:gd name="adj1" fmla="val 52886"/>
              <a:gd name="adj2" fmla="val -1816"/>
              <a:gd name="adj3" fmla="val 117744"/>
              <a:gd name="adj4" fmla="val -16667"/>
              <a:gd name="adj5" fmla="val 208081"/>
              <a:gd name="adj6" fmla="val -15944"/>
            </a:avLst>
          </a:prstGeom>
          <a:ln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仔细核对纸质发票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23528" y="558887"/>
            <a:ext cx="1294766" cy="1313701"/>
            <a:chOff x="4701994" y="1538503"/>
            <a:chExt cx="1433903" cy="20513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1" name="圆角矩形 10"/>
            <p:cNvSpPr/>
            <p:nvPr/>
          </p:nvSpPr>
          <p:spPr>
            <a:xfrm>
              <a:off x="4701994" y="1538503"/>
              <a:ext cx="1433903" cy="2051337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7450407"/>
                <a:satOff val="29858"/>
                <a:lumOff val="6471"/>
                <a:alphaOff val="0"/>
              </a:schemeClr>
            </a:fillRef>
            <a:effectRef idx="2">
              <a:schemeClr val="accent5">
                <a:hueOff val="-7450407"/>
                <a:satOff val="29858"/>
                <a:lumOff val="6471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圆角矩形 10"/>
            <p:cNvSpPr/>
            <p:nvPr/>
          </p:nvSpPr>
          <p:spPr>
            <a:xfrm>
              <a:off x="4771991" y="1608500"/>
              <a:ext cx="1293909" cy="191134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dirty="0" smtClean="0"/>
                <a:t>保存发票</a:t>
              </a:r>
              <a:endParaRPr lang="zh-CN" altLang="en-US" sz="2800" kern="1200" dirty="0"/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891703"/>
            <a:ext cx="6624736" cy="50745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单张蓝字发票填开</a:t>
            </a:r>
          </a:p>
        </p:txBody>
      </p:sp>
      <p:sp>
        <p:nvSpPr>
          <p:cNvPr id="4" name="标题 7"/>
          <p:cNvSpPr txBox="1">
            <a:spLocks/>
          </p:cNvSpPr>
          <p:nvPr/>
        </p:nvSpPr>
        <p:spPr>
          <a:xfrm>
            <a:off x="35496" y="6390654"/>
            <a:ext cx="9108504" cy="566738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</a:t>
            </a:r>
            <a:r>
              <a:rPr lang="zh-CN" altLang="en-US" sz="2800" dirty="0" smtClean="0">
                <a:latin typeface="+mj-lt"/>
                <a:ea typeface="+mj-ea"/>
                <a:cs typeface="+mj-cs"/>
              </a:rPr>
              <a:t>六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步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，</a:t>
            </a:r>
            <a:r>
              <a:rPr lang="zh-CN" altLang="en-US" sz="2800" dirty="0" smtClean="0">
                <a:latin typeface="+mj-lt"/>
                <a:ea typeface="+mj-ea"/>
                <a:cs typeface="+mj-cs"/>
              </a:rPr>
              <a:t>预览</a:t>
            </a:r>
            <a:r>
              <a:rPr lang="zh-CN" altLang="en-US" sz="2800" dirty="0" smtClean="0">
                <a:latin typeface="+mj-lt"/>
                <a:ea typeface="+mj-ea"/>
                <a:cs typeface="+mj-cs"/>
              </a:rPr>
              <a:t>发票后</a:t>
            </a:r>
            <a:r>
              <a:rPr lang="zh-CN" altLang="en-US" sz="2800" dirty="0" smtClean="0">
                <a:latin typeface="+mj-lt"/>
                <a:ea typeface="+mj-ea"/>
                <a:cs typeface="+mj-cs"/>
              </a:rPr>
              <a:t>，</a:t>
            </a:r>
            <a:r>
              <a:rPr lang="zh-CN" altLang="en-US" sz="2800" dirty="0" smtClean="0">
                <a:latin typeface="+mj-lt"/>
                <a:ea typeface="+mj-ea"/>
                <a:cs typeface="+mj-cs"/>
              </a:rPr>
              <a:t>单击“发票打印”</a:t>
            </a:r>
            <a:endParaRPr lang="zh-CN" altLang="en-US" sz="2800" dirty="0" smtClean="0"/>
          </a:p>
          <a:p>
            <a:pPr lvl="0">
              <a:spcBef>
                <a:spcPct val="0"/>
              </a:spcBef>
            </a:pPr>
            <a:endParaRPr lang="zh-CN" altLang="en-US" sz="2800" dirty="0" smtClean="0"/>
          </a:p>
        </p:txBody>
      </p:sp>
      <p:grpSp>
        <p:nvGrpSpPr>
          <p:cNvPr id="6" name="组合 5"/>
          <p:cNvGrpSpPr/>
          <p:nvPr/>
        </p:nvGrpSpPr>
        <p:grpSpPr>
          <a:xfrm>
            <a:off x="323528" y="558887"/>
            <a:ext cx="1294766" cy="1313701"/>
            <a:chOff x="6268513" y="1538503"/>
            <a:chExt cx="1433903" cy="20513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7" name="圆角矩形 6"/>
            <p:cNvSpPr/>
            <p:nvPr/>
          </p:nvSpPr>
          <p:spPr>
            <a:xfrm>
              <a:off x="6268513" y="1538503"/>
              <a:ext cx="1433903" cy="2051337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2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圆角矩形 12"/>
            <p:cNvSpPr/>
            <p:nvPr/>
          </p:nvSpPr>
          <p:spPr>
            <a:xfrm>
              <a:off x="6338510" y="1608500"/>
              <a:ext cx="1293909" cy="191134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dirty="0" smtClean="0"/>
                <a:t>打印发票</a:t>
              </a:r>
              <a:endParaRPr lang="zh-CN" altLang="en-US" sz="2800" kern="1200" dirty="0"/>
            </a:p>
          </p:txBody>
        </p:sp>
      </p:grpSp>
      <p:sp>
        <p:nvSpPr>
          <p:cNvPr id="10" name="圆角矩形 9"/>
          <p:cNvSpPr/>
          <p:nvPr/>
        </p:nvSpPr>
        <p:spPr>
          <a:xfrm>
            <a:off x="1892956" y="1152508"/>
            <a:ext cx="504056" cy="216024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082" y="1844824"/>
            <a:ext cx="8361836" cy="31683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标题 7"/>
          <p:cNvSpPr txBox="1">
            <a:spLocks/>
          </p:cNvSpPr>
          <p:nvPr/>
        </p:nvSpPr>
        <p:spPr>
          <a:xfrm>
            <a:off x="35496" y="6390654"/>
            <a:ext cx="9108504" cy="566738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zh-CN" altLang="en-US" sz="2800" dirty="0" smtClean="0"/>
              <a:t>第七步</a:t>
            </a:r>
            <a:r>
              <a:rPr lang="zh-CN" altLang="en-US" sz="2800" dirty="0" smtClean="0"/>
              <a:t>，按提示核对发票并放入</a:t>
            </a:r>
            <a:r>
              <a:rPr lang="zh-CN" altLang="en-US" sz="2800" dirty="0" smtClean="0">
                <a:solidFill>
                  <a:prstClr val="black"/>
                </a:solidFill>
                <a:latin typeface="Franklin Gothic Medium"/>
                <a:ea typeface="微软雅黑"/>
              </a:rPr>
              <a:t>打印机，</a:t>
            </a:r>
            <a:r>
              <a:rPr lang="zh-CN" altLang="en-US" sz="2800" dirty="0" smtClean="0"/>
              <a:t>单击“确定”</a:t>
            </a:r>
            <a:endParaRPr lang="zh-CN" altLang="en-US" sz="2800" dirty="0" smtClean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/>
                </a:solidFill>
              </a:rPr>
              <a:t>单张蓝字发票填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23528" y="558887"/>
            <a:ext cx="1294766" cy="1313701"/>
            <a:chOff x="6268513" y="1538503"/>
            <a:chExt cx="1433903" cy="20513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6" name="圆角矩形 5"/>
            <p:cNvSpPr/>
            <p:nvPr/>
          </p:nvSpPr>
          <p:spPr>
            <a:xfrm>
              <a:off x="6268513" y="1538503"/>
              <a:ext cx="1433903" cy="2051337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2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圆角矩形 12"/>
            <p:cNvSpPr/>
            <p:nvPr/>
          </p:nvSpPr>
          <p:spPr>
            <a:xfrm>
              <a:off x="6338510" y="1608500"/>
              <a:ext cx="1293909" cy="191134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dirty="0" smtClean="0"/>
                <a:t>打印发票</a:t>
              </a:r>
              <a:endParaRPr lang="zh-CN" altLang="en-US" sz="2800" kern="1200" dirty="0"/>
            </a:p>
          </p:txBody>
        </p:sp>
      </p:grpSp>
      <p:sp>
        <p:nvSpPr>
          <p:cNvPr id="8" name="圆角矩形 7"/>
          <p:cNvSpPr/>
          <p:nvPr/>
        </p:nvSpPr>
        <p:spPr>
          <a:xfrm>
            <a:off x="5364088" y="4293096"/>
            <a:ext cx="1440160" cy="360040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8325" y="1181100"/>
            <a:ext cx="5467350" cy="4495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/>
                </a:solidFill>
              </a:rPr>
              <a:t>单张蓝字发票填</a:t>
            </a: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5338915" y="5235676"/>
            <a:ext cx="811161" cy="250723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  <p:sp>
        <p:nvSpPr>
          <p:cNvPr id="8" name="标题 7"/>
          <p:cNvSpPr txBox="1">
            <a:spLocks/>
          </p:cNvSpPr>
          <p:nvPr/>
        </p:nvSpPr>
        <p:spPr>
          <a:xfrm>
            <a:off x="-14748" y="6266808"/>
            <a:ext cx="9158748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第八步，显示打印设置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，选择打印机后单击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“确定”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23528" y="558887"/>
            <a:ext cx="1294766" cy="1313701"/>
            <a:chOff x="6268513" y="1538503"/>
            <a:chExt cx="1433903" cy="20513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7" name="圆角矩形 6"/>
            <p:cNvSpPr/>
            <p:nvPr/>
          </p:nvSpPr>
          <p:spPr>
            <a:xfrm>
              <a:off x="6268513" y="1538503"/>
              <a:ext cx="1433903" cy="2051337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2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圆角矩形 12"/>
            <p:cNvSpPr/>
            <p:nvPr/>
          </p:nvSpPr>
          <p:spPr>
            <a:xfrm>
              <a:off x="6338510" y="1608500"/>
              <a:ext cx="1293909" cy="191134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dirty="0" smtClean="0"/>
                <a:t>打印发票</a:t>
              </a:r>
              <a:endParaRPr lang="zh-CN" altLang="en-US" sz="2800" kern="1200" dirty="0"/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/>
                </a:solidFill>
              </a:rPr>
              <a:t>单张蓝字发票填</a:t>
            </a:r>
            <a:endParaRPr lang="zh-CN" altLang="en-US" dirty="0"/>
          </a:p>
        </p:txBody>
      </p:sp>
      <p:sp>
        <p:nvSpPr>
          <p:cNvPr id="8" name="标题 7"/>
          <p:cNvSpPr txBox="1">
            <a:spLocks/>
          </p:cNvSpPr>
          <p:nvPr/>
        </p:nvSpPr>
        <p:spPr>
          <a:xfrm>
            <a:off x="-14748" y="6266808"/>
            <a:ext cx="9158748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第九步，打印机打出纸质发票，加盖财务章后，交给客户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5435" t="14525" r="4348" b="10268"/>
          <a:stretch>
            <a:fillRect/>
          </a:stretch>
        </p:blipFill>
        <p:spPr bwMode="auto">
          <a:xfrm>
            <a:off x="1619672" y="1628800"/>
            <a:ext cx="5976664" cy="38164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5" name="组合 4"/>
          <p:cNvGrpSpPr/>
          <p:nvPr/>
        </p:nvGrpSpPr>
        <p:grpSpPr>
          <a:xfrm>
            <a:off x="323528" y="558887"/>
            <a:ext cx="1294766" cy="1313701"/>
            <a:chOff x="6268513" y="1538503"/>
            <a:chExt cx="1433903" cy="20513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7" name="圆角矩形 6"/>
            <p:cNvSpPr/>
            <p:nvPr/>
          </p:nvSpPr>
          <p:spPr>
            <a:xfrm>
              <a:off x="6268513" y="1538503"/>
              <a:ext cx="1433903" cy="2051337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2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圆角矩形 12"/>
            <p:cNvSpPr/>
            <p:nvPr/>
          </p:nvSpPr>
          <p:spPr>
            <a:xfrm>
              <a:off x="6338510" y="1608500"/>
              <a:ext cx="1293909" cy="191134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dirty="0" smtClean="0"/>
                <a:t>打印发票</a:t>
              </a:r>
              <a:endParaRPr lang="zh-CN" altLang="en-US" sz="2800" kern="1200" dirty="0"/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prstClr val="black"/>
                </a:solidFill>
                <a:latin typeface="黑体"/>
                <a:ea typeface="黑体"/>
              </a:rPr>
              <a:t>单张蓝字发票填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7965" y="1988840"/>
            <a:ext cx="7168070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标题 7"/>
          <p:cNvSpPr txBox="1">
            <a:spLocks/>
          </p:cNvSpPr>
          <p:nvPr/>
        </p:nvSpPr>
        <p:spPr>
          <a:xfrm>
            <a:off x="-14748" y="6266808"/>
            <a:ext cx="9158748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第十步，打票后，若结束开票，单击“取消”结束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300192" y="4129548"/>
            <a:ext cx="1440160" cy="379572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第二部分 系统特点</a:t>
            </a:r>
            <a:endParaRPr lang="zh-CN" altLang="en-US" dirty="0"/>
          </a:p>
        </p:txBody>
      </p:sp>
      <p:grpSp>
        <p:nvGrpSpPr>
          <p:cNvPr id="4" name="组合 29"/>
          <p:cNvGrpSpPr/>
          <p:nvPr/>
        </p:nvGrpSpPr>
        <p:grpSpPr>
          <a:xfrm>
            <a:off x="-2100183" y="1484313"/>
            <a:ext cx="9532858" cy="4824412"/>
            <a:chOff x="-2100183" y="1484313"/>
            <a:chExt cx="9532858" cy="4824412"/>
          </a:xfrm>
        </p:grpSpPr>
        <p:grpSp>
          <p:nvGrpSpPr>
            <p:cNvPr id="5" name="组合 107"/>
            <p:cNvGrpSpPr/>
            <p:nvPr/>
          </p:nvGrpSpPr>
          <p:grpSpPr>
            <a:xfrm>
              <a:off x="-2100183" y="1484313"/>
              <a:ext cx="4646613" cy="4824412"/>
              <a:chOff x="-2100183" y="1484313"/>
              <a:chExt cx="4646613" cy="4824412"/>
            </a:xfrm>
          </p:grpSpPr>
          <p:sp>
            <p:nvSpPr>
              <p:cNvPr id="30" name="AutoShape 40"/>
              <p:cNvSpPr>
                <a:spLocks noChangeArrowheads="1"/>
              </p:cNvSpPr>
              <p:nvPr/>
            </p:nvSpPr>
            <p:spPr bwMode="ltGray">
              <a:xfrm rot="10800000">
                <a:off x="971601" y="3415780"/>
                <a:ext cx="432047" cy="805308"/>
              </a:xfrm>
              <a:prstGeom prst="moon">
                <a:avLst>
                  <a:gd name="adj" fmla="val 59511"/>
                </a:avLst>
              </a:prstGeom>
              <a:ln>
                <a:headEnd/>
                <a:tailEnd/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ot="10800000" vert="eaVert" wrap="none" anchor="ctr"/>
              <a:lstStyle/>
              <a:p>
                <a:pPr algn="ctr" eaLnBrk="0" hangingPunct="0"/>
                <a:endParaRPr lang="zh-CN" altLang="zh-CN" b="1">
                  <a:solidFill>
                    <a:schemeClr val="tx2"/>
                  </a:solidFill>
                  <a:latin typeface="Times New Roman" pitchFamily="18" charset="0"/>
                  <a:ea typeface="Gulim" pitchFamily="34" charset="-127"/>
                </a:endParaRPr>
              </a:p>
            </p:txBody>
          </p:sp>
          <p:sp>
            <p:nvSpPr>
              <p:cNvPr id="31" name="AutoShape 2"/>
              <p:cNvSpPr>
                <a:spLocks noChangeArrowheads="1"/>
              </p:cNvSpPr>
              <p:nvPr/>
            </p:nvSpPr>
            <p:spPr bwMode="ltGray">
              <a:xfrm rot="5400000">
                <a:off x="-2189082" y="1573212"/>
                <a:ext cx="4824412" cy="4646613"/>
              </a:xfrm>
              <a:custGeom>
                <a:avLst/>
                <a:gdLst>
                  <a:gd name="G0" fmla="+- 10594 0 0"/>
                  <a:gd name="G1" fmla="+- -10553582 0 0"/>
                  <a:gd name="G2" fmla="+- 0 0 -10553582"/>
                  <a:gd name="T0" fmla="*/ 0 256 1"/>
                  <a:gd name="T1" fmla="*/ 180 256 1"/>
                  <a:gd name="G3" fmla="+- -10553582 T0 T1"/>
                  <a:gd name="T2" fmla="*/ 0 256 1"/>
                  <a:gd name="T3" fmla="*/ 90 256 1"/>
                  <a:gd name="G4" fmla="+- -10553582 T2 T3"/>
                  <a:gd name="G5" fmla="*/ G4 2 1"/>
                  <a:gd name="T4" fmla="*/ 90 256 1"/>
                  <a:gd name="T5" fmla="*/ 0 256 1"/>
                  <a:gd name="G6" fmla="+- -10553582 T4 T5"/>
                  <a:gd name="G7" fmla="*/ G6 2 1"/>
                  <a:gd name="G8" fmla="abs -10553582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10594"/>
                  <a:gd name="G18" fmla="*/ 10594 1 2"/>
                  <a:gd name="G19" fmla="+- G18 5400 0"/>
                  <a:gd name="G20" fmla="cos G19 -10553582"/>
                  <a:gd name="G21" fmla="sin G19 -10553582"/>
                  <a:gd name="G22" fmla="+- G20 10800 0"/>
                  <a:gd name="G23" fmla="+- G21 10800 0"/>
                  <a:gd name="G24" fmla="+- 10800 0 G20"/>
                  <a:gd name="G25" fmla="+- 10594 10800 0"/>
                  <a:gd name="G26" fmla="?: G9 G17 G25"/>
                  <a:gd name="G27" fmla="?: G9 0 21600"/>
                  <a:gd name="G28" fmla="cos 10800 -10553582"/>
                  <a:gd name="G29" fmla="sin 10800 -10553582"/>
                  <a:gd name="G30" fmla="sin 10594 -10553582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-10553582 G34 0"/>
                  <a:gd name="G36" fmla="?: G6 G35 G31"/>
                  <a:gd name="G37" fmla="+- 21600 0 G36"/>
                  <a:gd name="G38" fmla="?: G4 0 G33"/>
                  <a:gd name="G39" fmla="?: -10553582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683 w 21600"/>
                  <a:gd name="T15" fmla="*/ 7323 h 21600"/>
                  <a:gd name="T16" fmla="*/ 10800 w 21600"/>
                  <a:gd name="T17" fmla="*/ 206 h 21600"/>
                  <a:gd name="T18" fmla="*/ 20917 w 21600"/>
                  <a:gd name="T19" fmla="*/ 7323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781" y="7357"/>
                    </a:moveTo>
                    <a:cubicBezTo>
                      <a:pt x="2251" y="3078"/>
                      <a:pt x="6276" y="205"/>
                      <a:pt x="10800" y="206"/>
                    </a:cubicBezTo>
                    <a:cubicBezTo>
                      <a:pt x="15323" y="206"/>
                      <a:pt x="19348" y="3078"/>
                      <a:pt x="20818" y="7357"/>
                    </a:cubicBezTo>
                    <a:lnTo>
                      <a:pt x="21013" y="7290"/>
                    </a:lnTo>
                    <a:cubicBezTo>
                      <a:pt x="19514" y="2928"/>
                      <a:pt x="15411" y="-1"/>
                      <a:pt x="10799" y="0"/>
                    </a:cubicBezTo>
                    <a:cubicBezTo>
                      <a:pt x="6188" y="0"/>
                      <a:pt x="2085" y="2928"/>
                      <a:pt x="586" y="729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6" name="组合 110"/>
            <p:cNvGrpSpPr/>
            <p:nvPr/>
          </p:nvGrpSpPr>
          <p:grpSpPr>
            <a:xfrm>
              <a:off x="1692275" y="1931988"/>
              <a:ext cx="5181600" cy="508000"/>
              <a:chOff x="1692275" y="1931988"/>
              <a:chExt cx="5181600" cy="508000"/>
            </a:xfrm>
          </p:grpSpPr>
          <p:sp>
            <p:nvSpPr>
              <p:cNvPr id="27" name="Oval 6"/>
              <p:cNvSpPr>
                <a:spLocks noChangeArrowheads="1"/>
              </p:cNvSpPr>
              <p:nvPr/>
            </p:nvSpPr>
            <p:spPr bwMode="gray">
              <a:xfrm>
                <a:off x="1692275" y="1947863"/>
                <a:ext cx="498475" cy="481012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8" name="AutoShape 7"/>
              <p:cNvSpPr>
                <a:spLocks noChangeArrowheads="1"/>
              </p:cNvSpPr>
              <p:nvPr/>
            </p:nvSpPr>
            <p:spPr bwMode="gray">
              <a:xfrm>
                <a:off x="2074863" y="1931988"/>
                <a:ext cx="4799012" cy="508000"/>
              </a:xfrm>
              <a:prstGeom prst="roundRect">
                <a:avLst>
                  <a:gd name="adj" fmla="val 50000"/>
                </a:avLst>
              </a:prstGeom>
              <a:ln>
                <a:solidFill>
                  <a:schemeClr val="accent4"/>
                </a:solidFill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>
                  <a:defRPr/>
                </a:pPr>
                <a:r>
                  <a:rPr lang="zh-CN" altLang="en-US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ea"/>
                    <a:ea typeface="+mj-ea"/>
                  </a:rPr>
                  <a:t>操作简便</a:t>
                </a:r>
              </a:p>
            </p:txBody>
          </p:sp>
          <p:sp>
            <p:nvSpPr>
              <p:cNvPr id="29" name="Oval 8"/>
              <p:cNvSpPr>
                <a:spLocks noChangeArrowheads="1"/>
              </p:cNvSpPr>
              <p:nvPr/>
            </p:nvSpPr>
            <p:spPr bwMode="gray">
              <a:xfrm>
                <a:off x="1766888" y="2017713"/>
                <a:ext cx="346075" cy="333375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7" name="Group 10"/>
            <p:cNvGrpSpPr>
              <a:grpSpLocks/>
            </p:cNvGrpSpPr>
            <p:nvPr/>
          </p:nvGrpSpPr>
          <p:grpSpPr bwMode="auto">
            <a:xfrm>
              <a:off x="2106613" y="2709863"/>
              <a:ext cx="5181600" cy="508000"/>
              <a:chOff x="1419" y="1480"/>
              <a:chExt cx="3575" cy="363"/>
            </a:xfrm>
          </p:grpSpPr>
          <p:grpSp>
            <p:nvGrpSpPr>
              <p:cNvPr id="23" name="Group 11"/>
              <p:cNvGrpSpPr>
                <a:grpSpLocks/>
              </p:cNvGrpSpPr>
              <p:nvPr/>
            </p:nvGrpSpPr>
            <p:grpSpPr bwMode="auto">
              <a:xfrm>
                <a:off x="1419" y="1480"/>
                <a:ext cx="3575" cy="363"/>
                <a:chOff x="1419" y="1480"/>
                <a:chExt cx="3575" cy="363"/>
              </a:xfrm>
            </p:grpSpPr>
            <p:sp>
              <p:nvSpPr>
                <p:cNvPr id="25" name="Oval 12"/>
                <p:cNvSpPr>
                  <a:spLocks noChangeArrowheads="1"/>
                </p:cNvSpPr>
                <p:nvPr/>
              </p:nvSpPr>
              <p:spPr bwMode="gray">
                <a:xfrm>
                  <a:off x="1419" y="1491"/>
                  <a:ext cx="344" cy="344"/>
                </a:xfrm>
                <a:prstGeom prst="ellipse">
                  <a:avLst/>
                </a:prstGeom>
                <a:ln>
                  <a:headEnd/>
                  <a:tailEnd/>
                </a:ln>
              </p:spPr>
              <p:style>
                <a:lnRef idx="1">
                  <a:schemeClr val="accent5"/>
                </a:lnRef>
                <a:fillRef idx="3">
                  <a:schemeClr val="accent5"/>
                </a:fillRef>
                <a:effectRef idx="2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6" name="AutoShape 13"/>
                <p:cNvSpPr>
                  <a:spLocks noChangeArrowheads="1"/>
                </p:cNvSpPr>
                <p:nvPr/>
              </p:nvSpPr>
              <p:spPr bwMode="gray">
                <a:xfrm>
                  <a:off x="1683" y="1480"/>
                  <a:ext cx="3311" cy="363"/>
                </a:xfrm>
                <a:prstGeom prst="roundRect">
                  <a:avLst>
                    <a:gd name="adj" fmla="val 50000"/>
                  </a:avLst>
                </a:prstGeom>
                <a:ln>
                  <a:solidFill>
                    <a:schemeClr val="accent4"/>
                  </a:solidFill>
                  <a:headEnd/>
                  <a:tailEnd/>
                </a:ln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pPr lvl="0" algn="ctr">
                    <a:defRPr/>
                  </a:pPr>
                  <a:r>
                    <a:rPr lang="zh-CN" altLang="en-US" sz="2400" dirty="0" smtClean="0">
                      <a:solidFill>
                        <a:prstClr val="black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微软雅黑"/>
                      <a:ea typeface="微软雅黑"/>
                    </a:rPr>
                    <a:t>成本低</a:t>
                  </a:r>
                </a:p>
              </p:txBody>
            </p:sp>
          </p:grpSp>
          <p:sp>
            <p:nvSpPr>
              <p:cNvPr id="24" name="Oval 14"/>
              <p:cNvSpPr>
                <a:spLocks noChangeArrowheads="1"/>
              </p:cNvSpPr>
              <p:nvPr/>
            </p:nvSpPr>
            <p:spPr bwMode="gray">
              <a:xfrm>
                <a:off x="1470" y="1541"/>
                <a:ext cx="239" cy="238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8" name="Group 16"/>
            <p:cNvGrpSpPr>
              <a:grpSpLocks/>
            </p:cNvGrpSpPr>
            <p:nvPr/>
          </p:nvGrpSpPr>
          <p:grpSpPr bwMode="auto">
            <a:xfrm>
              <a:off x="2251075" y="3573463"/>
              <a:ext cx="5181600" cy="508000"/>
              <a:chOff x="1419" y="1480"/>
              <a:chExt cx="3575" cy="363"/>
            </a:xfrm>
          </p:grpSpPr>
          <p:grpSp>
            <p:nvGrpSpPr>
              <p:cNvPr id="19" name="Group 17"/>
              <p:cNvGrpSpPr>
                <a:grpSpLocks/>
              </p:cNvGrpSpPr>
              <p:nvPr/>
            </p:nvGrpSpPr>
            <p:grpSpPr bwMode="auto">
              <a:xfrm>
                <a:off x="1419" y="1480"/>
                <a:ext cx="3575" cy="363"/>
                <a:chOff x="1419" y="1480"/>
                <a:chExt cx="3575" cy="363"/>
              </a:xfrm>
            </p:grpSpPr>
            <p:sp>
              <p:nvSpPr>
                <p:cNvPr id="21" name="Oval 18"/>
                <p:cNvSpPr>
                  <a:spLocks noChangeArrowheads="1"/>
                </p:cNvSpPr>
                <p:nvPr/>
              </p:nvSpPr>
              <p:spPr bwMode="gray">
                <a:xfrm>
                  <a:off x="1419" y="1491"/>
                  <a:ext cx="344" cy="344"/>
                </a:xfrm>
                <a:prstGeom prst="ellipse">
                  <a:avLst/>
                </a:prstGeom>
                <a:ln>
                  <a:headEnd/>
                  <a:tailEnd/>
                </a:ln>
              </p:spPr>
              <p:style>
                <a:lnRef idx="1">
                  <a:schemeClr val="accent5"/>
                </a:lnRef>
                <a:fillRef idx="3">
                  <a:schemeClr val="accent5"/>
                </a:fillRef>
                <a:effectRef idx="2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2" name="AutoShape 19"/>
                <p:cNvSpPr>
                  <a:spLocks noChangeArrowheads="1"/>
                </p:cNvSpPr>
                <p:nvPr/>
              </p:nvSpPr>
              <p:spPr bwMode="gray">
                <a:xfrm>
                  <a:off x="1683" y="1480"/>
                  <a:ext cx="3311" cy="363"/>
                </a:xfrm>
                <a:prstGeom prst="roundRect">
                  <a:avLst>
                    <a:gd name="adj" fmla="val 50000"/>
                  </a:avLst>
                </a:prstGeom>
                <a:ln>
                  <a:headEnd/>
                  <a:tailEnd/>
                </a:ln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pPr algn="ctr">
                    <a:defRPr/>
                  </a:pPr>
                  <a:r>
                    <a:rPr lang="zh-CN" altLang="en-US" sz="2400" dirty="0" smtClean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j-ea"/>
                      <a:ea typeface="+mj-ea"/>
                    </a:rPr>
                    <a:t>数据真实</a:t>
                  </a:r>
                </a:p>
              </p:txBody>
            </p:sp>
          </p:grpSp>
          <p:sp>
            <p:nvSpPr>
              <p:cNvPr id="20" name="Oval 20"/>
              <p:cNvSpPr>
                <a:spLocks noChangeArrowheads="1"/>
              </p:cNvSpPr>
              <p:nvPr/>
            </p:nvSpPr>
            <p:spPr bwMode="gray">
              <a:xfrm>
                <a:off x="1470" y="1541"/>
                <a:ext cx="239" cy="238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9" name="Group 22"/>
            <p:cNvGrpSpPr>
              <a:grpSpLocks/>
            </p:cNvGrpSpPr>
            <p:nvPr/>
          </p:nvGrpSpPr>
          <p:grpSpPr bwMode="auto">
            <a:xfrm>
              <a:off x="2106613" y="4438650"/>
              <a:ext cx="5181600" cy="508000"/>
              <a:chOff x="1419" y="1480"/>
              <a:chExt cx="3575" cy="363"/>
            </a:xfrm>
          </p:grpSpPr>
          <p:grpSp>
            <p:nvGrpSpPr>
              <p:cNvPr id="15" name="Group 23"/>
              <p:cNvGrpSpPr>
                <a:grpSpLocks/>
              </p:cNvGrpSpPr>
              <p:nvPr/>
            </p:nvGrpSpPr>
            <p:grpSpPr bwMode="auto">
              <a:xfrm>
                <a:off x="1419" y="1480"/>
                <a:ext cx="3575" cy="363"/>
                <a:chOff x="1419" y="1480"/>
                <a:chExt cx="3575" cy="363"/>
              </a:xfrm>
            </p:grpSpPr>
            <p:sp>
              <p:nvSpPr>
                <p:cNvPr id="17" name="Oval 24"/>
                <p:cNvSpPr>
                  <a:spLocks noChangeArrowheads="1"/>
                </p:cNvSpPr>
                <p:nvPr/>
              </p:nvSpPr>
              <p:spPr bwMode="gray">
                <a:xfrm>
                  <a:off x="1419" y="1491"/>
                  <a:ext cx="344" cy="344"/>
                </a:xfrm>
                <a:prstGeom prst="ellipse">
                  <a:avLst/>
                </a:prstGeom>
                <a:ln>
                  <a:headEnd/>
                  <a:tailEnd/>
                </a:ln>
              </p:spPr>
              <p:style>
                <a:lnRef idx="1">
                  <a:schemeClr val="accent5"/>
                </a:lnRef>
                <a:fillRef idx="3">
                  <a:schemeClr val="accent5"/>
                </a:fillRef>
                <a:effectRef idx="2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8" name="AutoShape 25"/>
                <p:cNvSpPr>
                  <a:spLocks noChangeArrowheads="1"/>
                </p:cNvSpPr>
                <p:nvPr/>
              </p:nvSpPr>
              <p:spPr bwMode="gray">
                <a:xfrm>
                  <a:off x="1683" y="1480"/>
                  <a:ext cx="3311" cy="363"/>
                </a:xfrm>
                <a:prstGeom prst="roundRect">
                  <a:avLst>
                    <a:gd name="adj" fmla="val 50000"/>
                  </a:avLst>
                </a:prstGeom>
                <a:ln>
                  <a:headEnd/>
                  <a:tailEnd/>
                </a:ln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pPr lvl="0" algn="ctr">
                    <a:defRPr/>
                  </a:pPr>
                  <a:r>
                    <a:rPr lang="zh-CN" altLang="en-US" sz="2400" dirty="0" smtClean="0">
                      <a:solidFill>
                        <a:prstClr val="black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微软雅黑"/>
                      <a:ea typeface="微软雅黑"/>
                    </a:rPr>
                    <a:t>机打发票</a:t>
                  </a:r>
                </a:p>
              </p:txBody>
            </p:sp>
          </p:grpSp>
          <p:sp>
            <p:nvSpPr>
              <p:cNvPr id="16" name="Oval 26"/>
              <p:cNvSpPr>
                <a:spLocks noChangeArrowheads="1"/>
              </p:cNvSpPr>
              <p:nvPr/>
            </p:nvSpPr>
            <p:spPr bwMode="gray">
              <a:xfrm>
                <a:off x="1470" y="1541"/>
                <a:ext cx="239" cy="238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0" name="Group 28"/>
            <p:cNvGrpSpPr>
              <a:grpSpLocks/>
            </p:cNvGrpSpPr>
            <p:nvPr/>
          </p:nvGrpSpPr>
          <p:grpSpPr bwMode="auto">
            <a:xfrm>
              <a:off x="1731963" y="5230813"/>
              <a:ext cx="5181600" cy="508000"/>
              <a:chOff x="1419" y="1480"/>
              <a:chExt cx="3575" cy="363"/>
            </a:xfrm>
          </p:grpSpPr>
          <p:grpSp>
            <p:nvGrpSpPr>
              <p:cNvPr id="11" name="Group 29"/>
              <p:cNvGrpSpPr>
                <a:grpSpLocks/>
              </p:cNvGrpSpPr>
              <p:nvPr/>
            </p:nvGrpSpPr>
            <p:grpSpPr bwMode="auto">
              <a:xfrm>
                <a:off x="1419" y="1480"/>
                <a:ext cx="3575" cy="363"/>
                <a:chOff x="1419" y="1480"/>
                <a:chExt cx="3575" cy="363"/>
              </a:xfrm>
            </p:grpSpPr>
            <p:sp>
              <p:nvSpPr>
                <p:cNvPr id="13" name="Oval 30"/>
                <p:cNvSpPr>
                  <a:spLocks noChangeArrowheads="1"/>
                </p:cNvSpPr>
                <p:nvPr/>
              </p:nvSpPr>
              <p:spPr bwMode="gray">
                <a:xfrm>
                  <a:off x="1419" y="1491"/>
                  <a:ext cx="344" cy="344"/>
                </a:xfrm>
                <a:prstGeom prst="ellipse">
                  <a:avLst/>
                </a:prstGeom>
                <a:ln>
                  <a:headEnd/>
                  <a:tailEnd/>
                </a:ln>
              </p:spPr>
              <p:style>
                <a:lnRef idx="1">
                  <a:schemeClr val="accent5"/>
                </a:lnRef>
                <a:fillRef idx="3">
                  <a:schemeClr val="accent5"/>
                </a:fillRef>
                <a:effectRef idx="2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4" name="AutoShape 31"/>
                <p:cNvSpPr>
                  <a:spLocks noChangeArrowheads="1"/>
                </p:cNvSpPr>
                <p:nvPr/>
              </p:nvSpPr>
              <p:spPr bwMode="gray">
                <a:xfrm>
                  <a:off x="1683" y="1480"/>
                  <a:ext cx="3311" cy="363"/>
                </a:xfrm>
                <a:prstGeom prst="roundRect">
                  <a:avLst>
                    <a:gd name="adj" fmla="val 50000"/>
                  </a:avLst>
                </a:prstGeom>
                <a:ln>
                  <a:headEnd/>
                  <a:tailEnd/>
                </a:ln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pPr algn="ctr">
                    <a:defRPr/>
                  </a:pPr>
                  <a:r>
                    <a:rPr lang="zh-CN" altLang="en-US" sz="2400" dirty="0" smtClean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j-ea"/>
                      <a:ea typeface="+mj-ea"/>
                    </a:rPr>
                    <a:t>数据安全</a:t>
                  </a:r>
                </a:p>
              </p:txBody>
            </p:sp>
          </p:grpSp>
          <p:sp>
            <p:nvSpPr>
              <p:cNvPr id="12" name="Oval 32"/>
              <p:cNvSpPr>
                <a:spLocks noChangeArrowheads="1"/>
              </p:cNvSpPr>
              <p:nvPr/>
            </p:nvSpPr>
            <p:spPr bwMode="gray">
              <a:xfrm>
                <a:off x="1470" y="1541"/>
                <a:ext cx="239" cy="238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sp>
        <p:nvSpPr>
          <p:cNvPr id="36" name="AutoShape 4"/>
          <p:cNvSpPr>
            <a:spLocks noChangeArrowheads="1"/>
          </p:cNvSpPr>
          <p:nvPr/>
        </p:nvSpPr>
        <p:spPr bwMode="ltGray">
          <a:xfrm rot="5400000" flipH="1">
            <a:off x="-2016918" y="206295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0">
            <a:gsLst>
              <a:gs pos="35000">
                <a:schemeClr val="bg1"/>
              </a:gs>
              <a:gs pos="100000">
                <a:srgbClr val="B8CCFE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16200000">
            <a:off x="-1152637" y="2816933"/>
            <a:ext cx="3223560" cy="243147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Down">
              <a:avLst>
                <a:gd name="adj" fmla="val 19086030"/>
              </a:avLst>
            </a:prstTxWarp>
            <a:spAutoFit/>
          </a:bodyPr>
          <a:lstStyle/>
          <a:p>
            <a:pPr algn="ctr"/>
            <a:r>
              <a:rPr lang="zh-CN" altLang="en-US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系统特点</a:t>
            </a:r>
            <a:endParaRPr lang="zh-CN" altLang="en-US" sz="3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单张蓝字发票填开</a:t>
            </a:r>
            <a:endParaRPr lang="zh-CN" altLang="en-US" dirty="0"/>
          </a:p>
        </p:txBody>
      </p:sp>
      <p:sp>
        <p:nvSpPr>
          <p:cNvPr id="4" name="标题 7"/>
          <p:cNvSpPr txBox="1">
            <a:spLocks/>
          </p:cNvSpPr>
          <p:nvPr/>
        </p:nvSpPr>
        <p:spPr>
          <a:xfrm>
            <a:off x="35496" y="5661248"/>
            <a:ext cx="9108504" cy="566738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en-US" altLang="zh-CN" sz="2800" dirty="0" smtClean="0">
                <a:solidFill>
                  <a:srgbClr val="FF0000"/>
                </a:solidFill>
              </a:rPr>
              <a:t>1.</a:t>
            </a:r>
            <a:r>
              <a:rPr lang="zh-CN" altLang="en-US" sz="2800" dirty="0" smtClean="0">
                <a:solidFill>
                  <a:srgbClr val="FF0000"/>
                </a:solidFill>
              </a:rPr>
              <a:t>若打印机异常，系统不能打印发票</a:t>
            </a:r>
          </a:p>
          <a:p>
            <a:pPr lvl="0">
              <a:spcBef>
                <a:spcPct val="0"/>
              </a:spcBef>
            </a:pPr>
            <a:endParaRPr lang="zh-CN" altLang="en-US" sz="2800" dirty="0" smtClean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572" y="1844825"/>
            <a:ext cx="5000856" cy="31683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83568" y="836712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说明：</a:t>
            </a:r>
            <a:endParaRPr lang="zh-CN" altLang="en-US" sz="2800" dirty="0"/>
          </a:p>
        </p:txBody>
      </p:sp>
      <p:sp>
        <p:nvSpPr>
          <p:cNvPr id="6" name="圆角矩形 5"/>
          <p:cNvSpPr/>
          <p:nvPr/>
        </p:nvSpPr>
        <p:spPr>
          <a:xfrm>
            <a:off x="2987824" y="2636912"/>
            <a:ext cx="3600400" cy="648072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6" grpId="1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单张蓝字发票填开</a:t>
            </a:r>
            <a:endParaRPr lang="zh-CN" alt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98884" y="1988841"/>
            <a:ext cx="4546232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标题 7"/>
          <p:cNvSpPr txBox="1">
            <a:spLocks/>
          </p:cNvSpPr>
          <p:nvPr/>
        </p:nvSpPr>
        <p:spPr>
          <a:xfrm>
            <a:off x="35496" y="5598566"/>
            <a:ext cx="9108504" cy="566738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en-US" altLang="zh-CN" sz="2800" dirty="0" smtClean="0">
                <a:solidFill>
                  <a:srgbClr val="FF0000"/>
                </a:solidFill>
              </a:rPr>
              <a:t>2.</a:t>
            </a:r>
            <a:r>
              <a:rPr lang="zh-CN" altLang="en-US" sz="2800" dirty="0" smtClean="0">
                <a:solidFill>
                  <a:srgbClr val="FF0000"/>
                </a:solidFill>
              </a:rPr>
              <a:t>若未设置打印模板，系统不能打印发票</a:t>
            </a:r>
          </a:p>
          <a:p>
            <a:pPr lvl="0">
              <a:spcBef>
                <a:spcPct val="0"/>
              </a:spcBef>
            </a:pP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836712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说明：</a:t>
            </a:r>
            <a:endParaRPr lang="zh-CN" altLang="en-US" sz="2800" dirty="0"/>
          </a:p>
        </p:txBody>
      </p:sp>
      <p:sp>
        <p:nvSpPr>
          <p:cNvPr id="6" name="圆角矩形 5"/>
          <p:cNvSpPr/>
          <p:nvPr/>
        </p:nvSpPr>
        <p:spPr>
          <a:xfrm>
            <a:off x="3203848" y="2708920"/>
            <a:ext cx="3096344" cy="648072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6" grpId="1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单张蓝字发票填开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3035" t="13879" r="28634" b="28812"/>
          <a:stretch>
            <a:fillRect/>
          </a:stretch>
        </p:blipFill>
        <p:spPr bwMode="auto">
          <a:xfrm>
            <a:off x="755576" y="1340768"/>
            <a:ext cx="7344816" cy="48965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标题 7"/>
          <p:cNvSpPr txBox="1">
            <a:spLocks/>
          </p:cNvSpPr>
          <p:nvPr/>
        </p:nvSpPr>
        <p:spPr>
          <a:xfrm>
            <a:off x="35496" y="6318646"/>
            <a:ext cx="9108504" cy="566738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en-US" altLang="zh-CN" sz="2800" dirty="0" smtClean="0">
                <a:solidFill>
                  <a:srgbClr val="FF0000"/>
                </a:solidFill>
              </a:rPr>
              <a:t>3.</a:t>
            </a:r>
            <a:r>
              <a:rPr lang="zh-CN" altLang="en-US" sz="2800" dirty="0" smtClean="0">
                <a:solidFill>
                  <a:srgbClr val="FF0000"/>
                </a:solidFill>
              </a:rPr>
              <a:t>添加商品商品行数超出票面行数，提示无法开具，</a:t>
            </a:r>
          </a:p>
          <a:p>
            <a:pPr lvl="0">
              <a:spcBef>
                <a:spcPct val="0"/>
              </a:spcBef>
            </a:pPr>
            <a:endParaRPr lang="zh-CN" alt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83568" y="836712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说明：</a:t>
            </a:r>
            <a:endParaRPr lang="zh-CN" altLang="en-US" sz="2800" dirty="0"/>
          </a:p>
        </p:txBody>
      </p:sp>
      <p:sp>
        <p:nvSpPr>
          <p:cNvPr id="6" name="圆角矩形 5"/>
          <p:cNvSpPr/>
          <p:nvPr/>
        </p:nvSpPr>
        <p:spPr>
          <a:xfrm>
            <a:off x="3563888" y="3789040"/>
            <a:ext cx="2808312" cy="1944216"/>
          </a:xfrm>
          <a:prstGeom prst="roundRect">
            <a:avLst>
              <a:gd name="adj" fmla="val 4530"/>
            </a:avLst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6" grpId="1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124744"/>
            <a:ext cx="6624736" cy="50745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单张蓝字发票填开</a:t>
            </a:r>
          </a:p>
        </p:txBody>
      </p:sp>
      <p:sp>
        <p:nvSpPr>
          <p:cNvPr id="4" name="标题 7"/>
          <p:cNvSpPr txBox="1">
            <a:spLocks/>
          </p:cNvSpPr>
          <p:nvPr/>
        </p:nvSpPr>
        <p:spPr>
          <a:xfrm>
            <a:off x="35496" y="6390654"/>
            <a:ext cx="9108504" cy="566738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zh-CN" altLang="en-US" sz="2800" dirty="0" smtClean="0">
                <a:latin typeface="+mj-lt"/>
                <a:ea typeface="+mj-ea"/>
                <a:cs typeface="+mj-cs"/>
              </a:rPr>
              <a:t>第一步，单击“页面设置”，设置页面</a:t>
            </a:r>
            <a:endParaRPr lang="zh-CN" altLang="en-US" sz="2800" dirty="0" smtClean="0"/>
          </a:p>
          <a:p>
            <a:pPr lvl="0">
              <a:spcBef>
                <a:spcPct val="0"/>
              </a:spcBef>
            </a:pPr>
            <a:endParaRPr lang="zh-CN" altLang="en-US" sz="2800" dirty="0" smtClean="0"/>
          </a:p>
        </p:txBody>
      </p:sp>
      <p:sp>
        <p:nvSpPr>
          <p:cNvPr id="10" name="圆角矩形 9"/>
          <p:cNvSpPr/>
          <p:nvPr/>
        </p:nvSpPr>
        <p:spPr>
          <a:xfrm>
            <a:off x="2699792" y="1385549"/>
            <a:ext cx="504056" cy="216024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36" y="476672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说明：</a:t>
            </a:r>
            <a:r>
              <a:rPr lang="zh-CN" altLang="en-US" sz="2800" dirty="0" smtClean="0">
                <a:solidFill>
                  <a:srgbClr val="FF0000"/>
                </a:solidFill>
              </a:rPr>
              <a:t>修改发票页面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3352" y="1412776"/>
            <a:ext cx="7022524" cy="41764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2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/>
                <a:ea typeface="黑体"/>
              </a:rPr>
              <a:t>单张蓝字发票填</a:t>
            </a:r>
            <a:endParaRPr lang="zh-CN" altLang="en-US" dirty="0"/>
          </a:p>
        </p:txBody>
      </p:sp>
      <p:sp>
        <p:nvSpPr>
          <p:cNvPr id="4" name="标题 7"/>
          <p:cNvSpPr txBox="1">
            <a:spLocks/>
          </p:cNvSpPr>
          <p:nvPr/>
        </p:nvSpPr>
        <p:spPr>
          <a:xfrm>
            <a:off x="35496" y="6390654"/>
            <a:ext cx="9108504" cy="566738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ct val="0"/>
              </a:spcBef>
            </a:pPr>
            <a:r>
              <a:rPr lang="zh-CN" altLang="en-US" sz="2800" dirty="0" smtClean="0"/>
              <a:t>第二步，设置纸张、偏移及边距后，单击“确定”保存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4808014" y="4725144"/>
            <a:ext cx="1132138" cy="392546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601524"/>
            <a:ext cx="6192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说明： </a:t>
            </a:r>
            <a:r>
              <a:rPr lang="zh-CN" altLang="en-US" sz="2800" dirty="0" smtClean="0">
                <a:solidFill>
                  <a:srgbClr val="FF0000"/>
                </a:solidFill>
              </a:rPr>
              <a:t>修改发票页面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第三部分 系统功能</a:t>
            </a:r>
          </a:p>
        </p:txBody>
      </p:sp>
      <p:graphicFrame>
        <p:nvGraphicFramePr>
          <p:cNvPr id="11" name="图示 10"/>
          <p:cNvGraphicFramePr/>
          <p:nvPr/>
        </p:nvGraphicFramePr>
        <p:xfrm>
          <a:off x="467544" y="792088"/>
          <a:ext cx="8136904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691680" y="3678123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sym typeface="Wingdings"/>
              </a:rPr>
              <a:t>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50" autoRev="1" fill="hold"/>
                                        <p:tgtEl>
                                          <p:spTgt spid="11">
                                            <p:graphicEl>
                                              <a:dgm id="{026ED404-EFFA-4C31-9D95-8470B84F6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250" autoRev="1" fill="hold"/>
                                        <p:tgtEl>
                                          <p:spTgt spid="11">
                                            <p:graphicEl>
                                              <a:dgm id="{026ED404-EFFA-4C31-9D95-8470B84F6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11">
                                            <p:graphicEl>
                                              <a:dgm id="{026ED404-EFFA-4C31-9D95-8470B84F6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11">
                                            <p:graphicEl>
                                              <a:dgm id="{026ED404-EFFA-4C31-9D95-8470B84F6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 uiExpand="1">
        <p:bldSub>
          <a:bldDgm bld="one"/>
        </p:bldSub>
      </p:bldGraphic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发票查询</a:t>
            </a:r>
            <a:endParaRPr lang="zh-CN" alt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l="18536" r="50850" b="70552"/>
          <a:stretch>
            <a:fillRect/>
          </a:stretch>
        </p:blipFill>
        <p:spPr bwMode="auto">
          <a:xfrm>
            <a:off x="971600" y="1268760"/>
            <a:ext cx="7056784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7"/>
          <p:cNvSpPr txBox="1">
            <a:spLocks/>
          </p:cNvSpPr>
          <p:nvPr/>
        </p:nvSpPr>
        <p:spPr>
          <a:xfrm>
            <a:off x="-14748" y="6266808"/>
            <a:ext cx="9158748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</a:t>
            </a:r>
            <a:r>
              <a:rPr lang="zh-CN" altLang="en-US" sz="2800" dirty="0" smtClean="0">
                <a:latin typeface="+mj-lt"/>
                <a:ea typeface="+mj-ea"/>
                <a:cs typeface="+mj-cs"/>
              </a:rPr>
              <a:t>一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步，在开票界面，单击“发票查询”菜单或按钮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707904" y="2132856"/>
            <a:ext cx="936104" cy="360040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发票查询</a:t>
            </a:r>
            <a:endParaRPr lang="zh-CN" altLang="en-US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01759"/>
            <a:ext cx="7776864" cy="5454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7"/>
          <p:cNvSpPr txBox="1">
            <a:spLocks/>
          </p:cNvSpPr>
          <p:nvPr/>
        </p:nvSpPr>
        <p:spPr>
          <a:xfrm>
            <a:off x="-14748" y="6266808"/>
            <a:ext cx="9158748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第二步，进入已开发票查询界面，显示已开发票记录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发票查询</a:t>
            </a:r>
            <a:endParaRPr lang="zh-CN" altLang="en-US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509588"/>
            <a:ext cx="8324850" cy="583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7"/>
          <p:cNvSpPr txBox="1">
            <a:spLocks/>
          </p:cNvSpPr>
          <p:nvPr/>
        </p:nvSpPr>
        <p:spPr>
          <a:xfrm>
            <a:off x="14748" y="6266808"/>
            <a:ext cx="9158748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第三步，查看发票明细，选择发票记录，单击“发票明细”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发票查询</a:t>
            </a:r>
            <a:endParaRPr lang="zh-CN" altLang="en-US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1" y="671069"/>
            <a:ext cx="7200800" cy="551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7"/>
          <p:cNvSpPr txBox="1">
            <a:spLocks/>
          </p:cNvSpPr>
          <p:nvPr/>
        </p:nvSpPr>
        <p:spPr>
          <a:xfrm>
            <a:off x="-14748" y="6266808"/>
            <a:ext cx="9158748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第四步，显示细信后，若补打，继续</a:t>
            </a:r>
            <a:r>
              <a:rPr lang="zh-CN" altLang="en-US" sz="2800" noProof="0" dirty="0" smtClean="0">
                <a:latin typeface="+mj-lt"/>
                <a:ea typeface="+mj-ea"/>
                <a:cs typeface="+mj-cs"/>
              </a:rPr>
              <a:t>单击“发票打印”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主要内容</a:t>
            </a:r>
            <a:endParaRPr lang="zh-CN" altLang="en-US" dirty="0"/>
          </a:p>
        </p:txBody>
      </p:sp>
      <p:grpSp>
        <p:nvGrpSpPr>
          <p:cNvPr id="3" name="组合 3"/>
          <p:cNvGrpSpPr/>
          <p:nvPr/>
        </p:nvGrpSpPr>
        <p:grpSpPr>
          <a:xfrm>
            <a:off x="1835696" y="1844824"/>
            <a:ext cx="6034275" cy="621332"/>
            <a:chOff x="1835696" y="1340768"/>
            <a:chExt cx="6034275" cy="621332"/>
          </a:xfrm>
        </p:grpSpPr>
        <p:sp>
          <p:nvSpPr>
            <p:cNvPr id="5" name="任意多边形 4"/>
            <p:cNvSpPr/>
            <p:nvPr/>
          </p:nvSpPr>
          <p:spPr>
            <a:xfrm>
              <a:off x="3491885" y="1402900"/>
              <a:ext cx="4378086" cy="497068"/>
            </a:xfrm>
            <a:custGeom>
              <a:avLst/>
              <a:gdLst>
                <a:gd name="connsiteX0" fmla="*/ 82846 w 497066"/>
                <a:gd name="connsiteY0" fmla="*/ 0 h 4378086"/>
                <a:gd name="connsiteX1" fmla="*/ 414220 w 497066"/>
                <a:gd name="connsiteY1" fmla="*/ 0 h 4378086"/>
                <a:gd name="connsiteX2" fmla="*/ 472801 w 497066"/>
                <a:gd name="connsiteY2" fmla="*/ 24265 h 4378086"/>
                <a:gd name="connsiteX3" fmla="*/ 497066 w 497066"/>
                <a:gd name="connsiteY3" fmla="*/ 82846 h 4378086"/>
                <a:gd name="connsiteX4" fmla="*/ 497066 w 497066"/>
                <a:gd name="connsiteY4" fmla="*/ 4378086 h 4378086"/>
                <a:gd name="connsiteX5" fmla="*/ 497066 w 497066"/>
                <a:gd name="connsiteY5" fmla="*/ 4378086 h 4378086"/>
                <a:gd name="connsiteX6" fmla="*/ 497066 w 497066"/>
                <a:gd name="connsiteY6" fmla="*/ 4378086 h 4378086"/>
                <a:gd name="connsiteX7" fmla="*/ 0 w 497066"/>
                <a:gd name="connsiteY7" fmla="*/ 4378086 h 4378086"/>
                <a:gd name="connsiteX8" fmla="*/ 0 w 497066"/>
                <a:gd name="connsiteY8" fmla="*/ 4378086 h 4378086"/>
                <a:gd name="connsiteX9" fmla="*/ 0 w 497066"/>
                <a:gd name="connsiteY9" fmla="*/ 4378086 h 4378086"/>
                <a:gd name="connsiteX10" fmla="*/ 0 w 497066"/>
                <a:gd name="connsiteY10" fmla="*/ 82846 h 4378086"/>
                <a:gd name="connsiteX11" fmla="*/ 24265 w 497066"/>
                <a:gd name="connsiteY11" fmla="*/ 24265 h 4378086"/>
                <a:gd name="connsiteX12" fmla="*/ 82846 w 497066"/>
                <a:gd name="connsiteY12" fmla="*/ 0 h 437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066" h="4378086">
                  <a:moveTo>
                    <a:pt x="497066" y="729699"/>
                  </a:moveTo>
                  <a:lnTo>
                    <a:pt x="497066" y="3648387"/>
                  </a:lnTo>
                  <a:cubicBezTo>
                    <a:pt x="497066" y="3841913"/>
                    <a:pt x="496075" y="4027512"/>
                    <a:pt x="494311" y="4164359"/>
                  </a:cubicBezTo>
                  <a:cubicBezTo>
                    <a:pt x="492547" y="4301207"/>
                    <a:pt x="490155" y="4378082"/>
                    <a:pt x="487660" y="4378082"/>
                  </a:cubicBezTo>
                  <a:lnTo>
                    <a:pt x="0" y="4378082"/>
                  </a:lnTo>
                  <a:lnTo>
                    <a:pt x="0" y="4378082"/>
                  </a:lnTo>
                  <a:lnTo>
                    <a:pt x="0" y="437808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87660" y="4"/>
                  </a:lnTo>
                  <a:cubicBezTo>
                    <a:pt x="490155" y="4"/>
                    <a:pt x="492547" y="76879"/>
                    <a:pt x="494311" y="213727"/>
                  </a:cubicBezTo>
                  <a:cubicBezTo>
                    <a:pt x="496075" y="350574"/>
                    <a:pt x="497066" y="536173"/>
                    <a:pt x="497066" y="729699"/>
                  </a:cubicBezTo>
                  <a:close/>
                </a:path>
              </a:pathLst>
            </a:custGeom>
          </p:spPr>
          <p:style>
            <a:ln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48090" rIns="271914" bIns="148092" numCol="1" spcCol="1270" anchor="ctr" anchorCtr="0">
              <a:noAutofit/>
            </a:bodyPr>
            <a:lstStyle/>
            <a:p>
              <a:pPr marL="285750" lvl="1" indent="-28575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适用对象</a:t>
              </a:r>
              <a:endParaRPr lang="zh-CN" altLang="en-US" sz="2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" name="棱台 5"/>
            <p:cNvSpPr/>
            <p:nvPr/>
          </p:nvSpPr>
          <p:spPr>
            <a:xfrm>
              <a:off x="1835696" y="1340768"/>
              <a:ext cx="1656188" cy="621332"/>
            </a:xfrm>
            <a:prstGeom prst="bevel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7011" tIns="83671" rIns="137011" bIns="83671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第一部分 </a:t>
              </a:r>
              <a:endParaRPr lang="zh-CN" altLang="en-US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4" name="组合 6"/>
          <p:cNvGrpSpPr/>
          <p:nvPr/>
        </p:nvGrpSpPr>
        <p:grpSpPr>
          <a:xfrm>
            <a:off x="1835696" y="2669828"/>
            <a:ext cx="6034275" cy="621332"/>
            <a:chOff x="1835696" y="2041302"/>
            <a:chExt cx="6034275" cy="621332"/>
          </a:xfrm>
        </p:grpSpPr>
        <p:sp>
          <p:nvSpPr>
            <p:cNvPr id="8" name="任意多边形 7"/>
            <p:cNvSpPr/>
            <p:nvPr/>
          </p:nvSpPr>
          <p:spPr>
            <a:xfrm>
              <a:off x="3491885" y="2103435"/>
              <a:ext cx="4378086" cy="497068"/>
            </a:xfrm>
            <a:custGeom>
              <a:avLst/>
              <a:gdLst>
                <a:gd name="connsiteX0" fmla="*/ 82846 w 497066"/>
                <a:gd name="connsiteY0" fmla="*/ 0 h 4378086"/>
                <a:gd name="connsiteX1" fmla="*/ 414220 w 497066"/>
                <a:gd name="connsiteY1" fmla="*/ 0 h 4378086"/>
                <a:gd name="connsiteX2" fmla="*/ 472801 w 497066"/>
                <a:gd name="connsiteY2" fmla="*/ 24265 h 4378086"/>
                <a:gd name="connsiteX3" fmla="*/ 497066 w 497066"/>
                <a:gd name="connsiteY3" fmla="*/ 82846 h 4378086"/>
                <a:gd name="connsiteX4" fmla="*/ 497066 w 497066"/>
                <a:gd name="connsiteY4" fmla="*/ 4378086 h 4378086"/>
                <a:gd name="connsiteX5" fmla="*/ 497066 w 497066"/>
                <a:gd name="connsiteY5" fmla="*/ 4378086 h 4378086"/>
                <a:gd name="connsiteX6" fmla="*/ 497066 w 497066"/>
                <a:gd name="connsiteY6" fmla="*/ 4378086 h 4378086"/>
                <a:gd name="connsiteX7" fmla="*/ 0 w 497066"/>
                <a:gd name="connsiteY7" fmla="*/ 4378086 h 4378086"/>
                <a:gd name="connsiteX8" fmla="*/ 0 w 497066"/>
                <a:gd name="connsiteY8" fmla="*/ 4378086 h 4378086"/>
                <a:gd name="connsiteX9" fmla="*/ 0 w 497066"/>
                <a:gd name="connsiteY9" fmla="*/ 4378086 h 4378086"/>
                <a:gd name="connsiteX10" fmla="*/ 0 w 497066"/>
                <a:gd name="connsiteY10" fmla="*/ 82846 h 4378086"/>
                <a:gd name="connsiteX11" fmla="*/ 24265 w 497066"/>
                <a:gd name="connsiteY11" fmla="*/ 24265 h 4378086"/>
                <a:gd name="connsiteX12" fmla="*/ 82846 w 497066"/>
                <a:gd name="connsiteY12" fmla="*/ 0 h 437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066" h="4378086">
                  <a:moveTo>
                    <a:pt x="497066" y="729699"/>
                  </a:moveTo>
                  <a:lnTo>
                    <a:pt x="497066" y="3648387"/>
                  </a:lnTo>
                  <a:cubicBezTo>
                    <a:pt x="497066" y="3841913"/>
                    <a:pt x="496075" y="4027512"/>
                    <a:pt x="494311" y="4164359"/>
                  </a:cubicBezTo>
                  <a:cubicBezTo>
                    <a:pt x="492547" y="4301207"/>
                    <a:pt x="490155" y="4378082"/>
                    <a:pt x="487660" y="4378082"/>
                  </a:cubicBezTo>
                  <a:lnTo>
                    <a:pt x="0" y="4378082"/>
                  </a:lnTo>
                  <a:lnTo>
                    <a:pt x="0" y="4378082"/>
                  </a:lnTo>
                  <a:lnTo>
                    <a:pt x="0" y="437808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87660" y="4"/>
                  </a:lnTo>
                  <a:cubicBezTo>
                    <a:pt x="490155" y="4"/>
                    <a:pt x="492547" y="76879"/>
                    <a:pt x="494311" y="213727"/>
                  </a:cubicBezTo>
                  <a:cubicBezTo>
                    <a:pt x="496075" y="350574"/>
                    <a:pt x="497066" y="536173"/>
                    <a:pt x="497066" y="729699"/>
                  </a:cubicBezTo>
                  <a:close/>
                </a:path>
              </a:pathLst>
            </a:custGeom>
          </p:spPr>
          <p:style>
            <a:lnRef idx="1">
              <a:schemeClr val="accent5">
                <a:tint val="40000"/>
                <a:alpha val="90000"/>
                <a:hueOff val="-1790080"/>
                <a:satOff val="8042"/>
                <a:lumOff val="553"/>
                <a:alphaOff val="0"/>
              </a:schemeClr>
            </a:lnRef>
            <a:fillRef idx="1">
              <a:schemeClr val="accent5">
                <a:tint val="40000"/>
                <a:alpha val="90000"/>
                <a:hueOff val="-1790080"/>
                <a:satOff val="8042"/>
                <a:lumOff val="553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-1790080"/>
                <a:satOff val="8042"/>
                <a:lumOff val="553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48090" rIns="271914" bIns="148092" numCol="1" spcCol="1270" anchor="ctr" anchorCtr="0">
              <a:noAutofit/>
            </a:bodyPr>
            <a:lstStyle/>
            <a:p>
              <a:pPr marL="285750" lvl="1" indent="-28575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8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ea typeface="+mn-ea"/>
                </a:rPr>
                <a:t>系统特点</a:t>
              </a:r>
              <a:endParaRPr lang="zh-CN" altLang="en-US" sz="2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" name="棱台 8"/>
            <p:cNvSpPr/>
            <p:nvPr/>
          </p:nvSpPr>
          <p:spPr>
            <a:xfrm>
              <a:off x="1835696" y="2041302"/>
              <a:ext cx="1656188" cy="621332"/>
            </a:xfrm>
            <a:prstGeom prst="bevel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1655646"/>
                <a:satOff val="6635"/>
                <a:lumOff val="1438"/>
                <a:alphaOff val="0"/>
              </a:schemeClr>
            </a:fillRef>
            <a:effectRef idx="3">
              <a:schemeClr val="accent5">
                <a:hueOff val="-1655646"/>
                <a:satOff val="6635"/>
                <a:lumOff val="143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7011" tIns="83671" rIns="137011" bIns="83671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第二部分</a:t>
              </a:r>
              <a:endParaRPr lang="zh-CN" altLang="en-US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7" name="组合 9"/>
          <p:cNvGrpSpPr/>
          <p:nvPr/>
        </p:nvGrpSpPr>
        <p:grpSpPr>
          <a:xfrm>
            <a:off x="1835696" y="3494832"/>
            <a:ext cx="6034275" cy="621332"/>
            <a:chOff x="1835696" y="2741836"/>
            <a:chExt cx="6034275" cy="621332"/>
          </a:xfrm>
        </p:grpSpPr>
        <p:sp>
          <p:nvSpPr>
            <p:cNvPr id="11" name="任意多边形 10"/>
            <p:cNvSpPr/>
            <p:nvPr/>
          </p:nvSpPr>
          <p:spPr>
            <a:xfrm>
              <a:off x="3491885" y="2803970"/>
              <a:ext cx="4378086" cy="497067"/>
            </a:xfrm>
            <a:custGeom>
              <a:avLst/>
              <a:gdLst>
                <a:gd name="connsiteX0" fmla="*/ 82846 w 497066"/>
                <a:gd name="connsiteY0" fmla="*/ 0 h 4378086"/>
                <a:gd name="connsiteX1" fmla="*/ 414220 w 497066"/>
                <a:gd name="connsiteY1" fmla="*/ 0 h 4378086"/>
                <a:gd name="connsiteX2" fmla="*/ 472801 w 497066"/>
                <a:gd name="connsiteY2" fmla="*/ 24265 h 4378086"/>
                <a:gd name="connsiteX3" fmla="*/ 497066 w 497066"/>
                <a:gd name="connsiteY3" fmla="*/ 82846 h 4378086"/>
                <a:gd name="connsiteX4" fmla="*/ 497066 w 497066"/>
                <a:gd name="connsiteY4" fmla="*/ 4378086 h 4378086"/>
                <a:gd name="connsiteX5" fmla="*/ 497066 w 497066"/>
                <a:gd name="connsiteY5" fmla="*/ 4378086 h 4378086"/>
                <a:gd name="connsiteX6" fmla="*/ 497066 w 497066"/>
                <a:gd name="connsiteY6" fmla="*/ 4378086 h 4378086"/>
                <a:gd name="connsiteX7" fmla="*/ 0 w 497066"/>
                <a:gd name="connsiteY7" fmla="*/ 4378086 h 4378086"/>
                <a:gd name="connsiteX8" fmla="*/ 0 w 497066"/>
                <a:gd name="connsiteY8" fmla="*/ 4378086 h 4378086"/>
                <a:gd name="connsiteX9" fmla="*/ 0 w 497066"/>
                <a:gd name="connsiteY9" fmla="*/ 4378086 h 4378086"/>
                <a:gd name="connsiteX10" fmla="*/ 0 w 497066"/>
                <a:gd name="connsiteY10" fmla="*/ 82846 h 4378086"/>
                <a:gd name="connsiteX11" fmla="*/ 24265 w 497066"/>
                <a:gd name="connsiteY11" fmla="*/ 24265 h 4378086"/>
                <a:gd name="connsiteX12" fmla="*/ 82846 w 497066"/>
                <a:gd name="connsiteY12" fmla="*/ 0 h 437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066" h="4378086">
                  <a:moveTo>
                    <a:pt x="497066" y="729699"/>
                  </a:moveTo>
                  <a:lnTo>
                    <a:pt x="497066" y="3648387"/>
                  </a:lnTo>
                  <a:cubicBezTo>
                    <a:pt x="497066" y="3841913"/>
                    <a:pt x="496075" y="4027512"/>
                    <a:pt x="494311" y="4164359"/>
                  </a:cubicBezTo>
                  <a:cubicBezTo>
                    <a:pt x="492547" y="4301207"/>
                    <a:pt x="490155" y="4378082"/>
                    <a:pt x="487660" y="4378082"/>
                  </a:cubicBezTo>
                  <a:lnTo>
                    <a:pt x="0" y="4378082"/>
                  </a:lnTo>
                  <a:lnTo>
                    <a:pt x="0" y="4378082"/>
                  </a:lnTo>
                  <a:lnTo>
                    <a:pt x="0" y="437808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87660" y="4"/>
                  </a:lnTo>
                  <a:cubicBezTo>
                    <a:pt x="490155" y="4"/>
                    <a:pt x="492547" y="76879"/>
                    <a:pt x="494311" y="213727"/>
                  </a:cubicBezTo>
                  <a:cubicBezTo>
                    <a:pt x="496075" y="350574"/>
                    <a:pt x="497066" y="536173"/>
                    <a:pt x="497066" y="729699"/>
                  </a:cubicBezTo>
                  <a:close/>
                </a:path>
              </a:pathLst>
            </a:custGeom>
          </p:spPr>
          <p:style>
            <a:lnRef idx="1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lnRef>
            <a:fillRef idx="1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48089" rIns="271914" bIns="148092" numCol="1" spcCol="1270" anchor="ctr" anchorCtr="0">
              <a:noAutofit/>
            </a:bodyPr>
            <a:lstStyle/>
            <a:p>
              <a:pPr marL="285750" lvl="1" indent="-28575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8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ea typeface="+mn-ea"/>
                </a:rPr>
                <a:t>使用流程</a:t>
              </a:r>
              <a:endParaRPr lang="zh-CN" altLang="en-US" sz="2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" name="棱台 11"/>
            <p:cNvSpPr/>
            <p:nvPr/>
          </p:nvSpPr>
          <p:spPr>
            <a:xfrm>
              <a:off x="1835696" y="2741836"/>
              <a:ext cx="1656188" cy="621332"/>
            </a:xfrm>
            <a:prstGeom prst="bevel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3311292"/>
                <a:satOff val="13270"/>
                <a:lumOff val="2876"/>
                <a:alphaOff val="0"/>
              </a:schemeClr>
            </a:fillRef>
            <a:effectRef idx="3">
              <a:schemeClr val="accent5">
                <a:hueOff val="-3311292"/>
                <a:satOff val="13270"/>
                <a:lumOff val="287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7011" tIns="83671" rIns="137011" bIns="83671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第三部分</a:t>
              </a:r>
              <a:endParaRPr lang="zh-CN" altLang="en-US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10" name="组合 12"/>
          <p:cNvGrpSpPr/>
          <p:nvPr/>
        </p:nvGrpSpPr>
        <p:grpSpPr>
          <a:xfrm>
            <a:off x="1835696" y="4319836"/>
            <a:ext cx="6034275" cy="621332"/>
            <a:chOff x="1835696" y="3442370"/>
            <a:chExt cx="6034275" cy="621332"/>
          </a:xfrm>
        </p:grpSpPr>
        <p:sp>
          <p:nvSpPr>
            <p:cNvPr id="14" name="任意多边形 13"/>
            <p:cNvSpPr/>
            <p:nvPr/>
          </p:nvSpPr>
          <p:spPr>
            <a:xfrm>
              <a:off x="3491885" y="3504504"/>
              <a:ext cx="4378086" cy="497067"/>
            </a:xfrm>
            <a:custGeom>
              <a:avLst/>
              <a:gdLst>
                <a:gd name="connsiteX0" fmla="*/ 82846 w 497066"/>
                <a:gd name="connsiteY0" fmla="*/ 0 h 4378086"/>
                <a:gd name="connsiteX1" fmla="*/ 414220 w 497066"/>
                <a:gd name="connsiteY1" fmla="*/ 0 h 4378086"/>
                <a:gd name="connsiteX2" fmla="*/ 472801 w 497066"/>
                <a:gd name="connsiteY2" fmla="*/ 24265 h 4378086"/>
                <a:gd name="connsiteX3" fmla="*/ 497066 w 497066"/>
                <a:gd name="connsiteY3" fmla="*/ 82846 h 4378086"/>
                <a:gd name="connsiteX4" fmla="*/ 497066 w 497066"/>
                <a:gd name="connsiteY4" fmla="*/ 4378086 h 4378086"/>
                <a:gd name="connsiteX5" fmla="*/ 497066 w 497066"/>
                <a:gd name="connsiteY5" fmla="*/ 4378086 h 4378086"/>
                <a:gd name="connsiteX6" fmla="*/ 497066 w 497066"/>
                <a:gd name="connsiteY6" fmla="*/ 4378086 h 4378086"/>
                <a:gd name="connsiteX7" fmla="*/ 0 w 497066"/>
                <a:gd name="connsiteY7" fmla="*/ 4378086 h 4378086"/>
                <a:gd name="connsiteX8" fmla="*/ 0 w 497066"/>
                <a:gd name="connsiteY8" fmla="*/ 4378086 h 4378086"/>
                <a:gd name="connsiteX9" fmla="*/ 0 w 497066"/>
                <a:gd name="connsiteY9" fmla="*/ 4378086 h 4378086"/>
                <a:gd name="connsiteX10" fmla="*/ 0 w 497066"/>
                <a:gd name="connsiteY10" fmla="*/ 82846 h 4378086"/>
                <a:gd name="connsiteX11" fmla="*/ 24265 w 497066"/>
                <a:gd name="connsiteY11" fmla="*/ 24265 h 4378086"/>
                <a:gd name="connsiteX12" fmla="*/ 82846 w 497066"/>
                <a:gd name="connsiteY12" fmla="*/ 0 h 437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066" h="4378086">
                  <a:moveTo>
                    <a:pt x="497066" y="729699"/>
                  </a:moveTo>
                  <a:lnTo>
                    <a:pt x="497066" y="3648387"/>
                  </a:lnTo>
                  <a:cubicBezTo>
                    <a:pt x="497066" y="3841913"/>
                    <a:pt x="496075" y="4027512"/>
                    <a:pt x="494311" y="4164359"/>
                  </a:cubicBezTo>
                  <a:cubicBezTo>
                    <a:pt x="492547" y="4301207"/>
                    <a:pt x="490155" y="4378082"/>
                    <a:pt x="487660" y="4378082"/>
                  </a:cubicBezTo>
                  <a:lnTo>
                    <a:pt x="0" y="4378082"/>
                  </a:lnTo>
                  <a:lnTo>
                    <a:pt x="0" y="4378082"/>
                  </a:lnTo>
                  <a:lnTo>
                    <a:pt x="0" y="437808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87660" y="4"/>
                  </a:lnTo>
                  <a:cubicBezTo>
                    <a:pt x="490155" y="4"/>
                    <a:pt x="492547" y="76879"/>
                    <a:pt x="494311" y="213727"/>
                  </a:cubicBezTo>
                  <a:cubicBezTo>
                    <a:pt x="496075" y="350574"/>
                    <a:pt x="497066" y="536173"/>
                    <a:pt x="497066" y="729699"/>
                  </a:cubicBezTo>
                  <a:close/>
                </a:path>
              </a:pathLst>
            </a:custGeom>
          </p:spPr>
          <p:style>
            <a:lnRef idx="1">
              <a:schemeClr val="accent5">
                <a:tint val="40000"/>
                <a:alpha val="90000"/>
                <a:hueOff val="-5370241"/>
                <a:satOff val="24126"/>
                <a:lumOff val="1658"/>
                <a:alphaOff val="0"/>
              </a:schemeClr>
            </a:lnRef>
            <a:fillRef idx="1">
              <a:schemeClr val="accent5">
                <a:tint val="40000"/>
                <a:alpha val="90000"/>
                <a:hueOff val="-5370241"/>
                <a:satOff val="24126"/>
                <a:lumOff val="1658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-5370241"/>
                <a:satOff val="24126"/>
                <a:lumOff val="1658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48090" rIns="271914" bIns="148091" numCol="1" spcCol="1270" anchor="ctr" anchorCtr="0">
              <a:noAutofit/>
            </a:bodyPr>
            <a:lstStyle/>
            <a:p>
              <a:pPr marL="285750" lvl="1" indent="-28575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8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ea typeface="+mn-ea"/>
                </a:rPr>
                <a:t>功能介绍</a:t>
              </a:r>
              <a:endParaRPr lang="zh-CN" altLang="en-US" sz="2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5" name="棱台 14"/>
            <p:cNvSpPr/>
            <p:nvPr/>
          </p:nvSpPr>
          <p:spPr>
            <a:xfrm>
              <a:off x="1835696" y="3442370"/>
              <a:ext cx="1656188" cy="621332"/>
            </a:xfrm>
            <a:prstGeom prst="bevel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4966938"/>
                <a:satOff val="19906"/>
                <a:lumOff val="4314"/>
                <a:alphaOff val="0"/>
              </a:schemeClr>
            </a:fillRef>
            <a:effectRef idx="3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7011" tIns="83671" rIns="137011" bIns="83671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第四部分</a:t>
              </a:r>
              <a:endParaRPr lang="zh-CN" altLang="en-US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第三部分 系统功能</a:t>
            </a:r>
          </a:p>
        </p:txBody>
      </p:sp>
      <p:graphicFrame>
        <p:nvGraphicFramePr>
          <p:cNvPr id="11" name="图示 10"/>
          <p:cNvGraphicFramePr/>
          <p:nvPr/>
        </p:nvGraphicFramePr>
        <p:xfrm>
          <a:off x="467544" y="792088"/>
          <a:ext cx="8136904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691680" y="544522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sym typeface="Wingdings"/>
              </a:rPr>
              <a:t>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50" autoRev="1" fill="hold"/>
                                        <p:tgtEl>
                                          <p:spTgt spid="11">
                                            <p:graphicEl>
                                              <a:dgm id="{E76374DB-79F5-45BD-8D84-4ACA5DFC2B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250" autoRev="1" fill="hold"/>
                                        <p:tgtEl>
                                          <p:spTgt spid="11">
                                            <p:graphicEl>
                                              <a:dgm id="{E76374DB-79F5-45BD-8D84-4ACA5DFC2B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11">
                                            <p:graphicEl>
                                              <a:dgm id="{E76374DB-79F5-45BD-8D84-4ACA5DFC2B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11">
                                            <p:graphicEl>
                                              <a:dgm id="{E76374DB-79F5-45BD-8D84-4ACA5DFC2B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 uiExpand="1">
        <p:bldSub>
          <a:bldDgm bld="one"/>
        </p:bldSub>
      </p:bldGraphic>
      <p:bldP spid="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信息更新</a:t>
            </a:r>
            <a:endParaRPr lang="zh-CN" altLang="en-US" dirty="0"/>
          </a:p>
        </p:txBody>
      </p:sp>
      <p:sp>
        <p:nvSpPr>
          <p:cNvPr id="7" name="标题 7"/>
          <p:cNvSpPr txBox="1">
            <a:spLocks/>
          </p:cNvSpPr>
          <p:nvPr/>
        </p:nvSpPr>
        <p:spPr>
          <a:xfrm>
            <a:off x="-14748" y="6266808"/>
            <a:ext cx="9158748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第一步，在系统界面，单击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“纳税人信息管理”菜单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18536" r="50642" b="68674"/>
          <a:stretch>
            <a:fillRect/>
          </a:stretch>
        </p:blipFill>
        <p:spPr bwMode="auto">
          <a:xfrm>
            <a:off x="1133618" y="1340768"/>
            <a:ext cx="6678742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1763688" y="2204864"/>
            <a:ext cx="1440160" cy="288032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信息更新</a:t>
            </a:r>
            <a:endParaRPr lang="zh-CN" altLang="en-US" dirty="0"/>
          </a:p>
        </p:txBody>
      </p:sp>
      <p:sp>
        <p:nvSpPr>
          <p:cNvPr id="7" name="标题 7"/>
          <p:cNvSpPr txBox="1">
            <a:spLocks/>
          </p:cNvSpPr>
          <p:nvPr/>
        </p:nvSpPr>
        <p:spPr>
          <a:xfrm>
            <a:off x="-14748" y="6266808"/>
            <a:ext cx="9158748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第二步，在纳税人信息管理界面，设置除税号纳税人信息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0000" y="832158"/>
            <a:ext cx="6624000" cy="519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 4"/>
          <p:cNvSpPr/>
          <p:nvPr/>
        </p:nvSpPr>
        <p:spPr>
          <a:xfrm>
            <a:off x="3131840" y="1844824"/>
            <a:ext cx="4032448" cy="1296144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信息更新</a:t>
            </a:r>
            <a:endParaRPr lang="zh-CN" altLang="en-US" dirty="0"/>
          </a:p>
        </p:txBody>
      </p:sp>
      <p:sp>
        <p:nvSpPr>
          <p:cNvPr id="7" name="标题 7"/>
          <p:cNvSpPr txBox="1">
            <a:spLocks/>
          </p:cNvSpPr>
          <p:nvPr/>
        </p:nvSpPr>
        <p:spPr>
          <a:xfrm>
            <a:off x="-14748" y="6266808"/>
            <a:ext cx="9158748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第三步，信息修改后，单击“信息变更”按钮保存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289" y="831600"/>
            <a:ext cx="6625422" cy="519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 4"/>
          <p:cNvSpPr/>
          <p:nvPr/>
        </p:nvSpPr>
        <p:spPr>
          <a:xfrm>
            <a:off x="5436096" y="5517232"/>
            <a:ext cx="720080" cy="288032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信息更新</a:t>
            </a:r>
            <a:endParaRPr lang="zh-CN" altLang="en-US" dirty="0"/>
          </a:p>
        </p:txBody>
      </p:sp>
      <p:sp>
        <p:nvSpPr>
          <p:cNvPr id="7" name="标题 7"/>
          <p:cNvSpPr txBox="1">
            <a:spLocks/>
          </p:cNvSpPr>
          <p:nvPr/>
        </p:nvSpPr>
        <p:spPr>
          <a:xfrm>
            <a:off x="-14748" y="6266808"/>
            <a:ext cx="9158748" cy="5667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第四步，提示信息更改结果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45456" y="1772816"/>
            <a:ext cx="465308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 4"/>
          <p:cNvSpPr/>
          <p:nvPr/>
        </p:nvSpPr>
        <p:spPr>
          <a:xfrm>
            <a:off x="3635896" y="2996952"/>
            <a:ext cx="2448272" cy="360040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ln>
                <a:solidFill>
                  <a:srgbClr val="0070C0"/>
                </a:solidFill>
              </a:ln>
              <a:noFill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帮助信息</a:t>
            </a:r>
            <a:endParaRPr lang="zh-CN" alt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3938" y="1004888"/>
            <a:ext cx="7096125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版本信息</a:t>
            </a:r>
            <a:endParaRPr lang="zh-CN" altLang="en-US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6626" y="2060849"/>
            <a:ext cx="667074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193581.jpg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lum bright="40000" contrast="-40000"/>
          </a:blip>
          <a:stretch>
            <a:fillRect/>
          </a:stretch>
        </p:blipFill>
        <p:spPr>
          <a:xfrm>
            <a:off x="306706" y="2204864"/>
            <a:ext cx="8530588" cy="45365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" name="组合 18"/>
          <p:cNvGrpSpPr/>
          <p:nvPr/>
        </p:nvGrpSpPr>
        <p:grpSpPr>
          <a:xfrm>
            <a:off x="2051720" y="1274644"/>
            <a:ext cx="6336704" cy="5993904"/>
            <a:chOff x="2051720" y="1274644"/>
            <a:chExt cx="6336704" cy="5993904"/>
          </a:xfrm>
        </p:grpSpPr>
        <p:sp>
          <p:nvSpPr>
            <p:cNvPr id="3" name="TextBox 2"/>
            <p:cNvSpPr txBox="1"/>
            <p:nvPr/>
          </p:nvSpPr>
          <p:spPr>
            <a:xfrm>
              <a:off x="2267744" y="2420888"/>
              <a:ext cx="3888432" cy="1872208"/>
            </a:xfrm>
            <a:prstGeom prst="snip2SameRect">
              <a:avLst>
                <a:gd name="adj1" fmla="val 16667"/>
                <a:gd name="adj2" fmla="val 14478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2700000" scaled="0"/>
              <a:tileRect/>
            </a:gradFill>
            <a:ln w="101600">
              <a:gradFill>
                <a:gsLst>
                  <a:gs pos="0">
                    <a:srgbClr val="CBCBCB"/>
                  </a:gs>
                  <a:gs pos="13000">
                    <a:srgbClr val="5F5F5F"/>
                  </a:gs>
                  <a:gs pos="21001">
                    <a:srgbClr val="5F5F5F"/>
                  </a:gs>
                  <a:gs pos="63000">
                    <a:srgbClr val="FFFFFF"/>
                  </a:gs>
                  <a:gs pos="67000">
                    <a:srgbClr val="B2B2B2"/>
                  </a:gs>
                  <a:gs pos="69000">
                    <a:srgbClr val="292929"/>
                  </a:gs>
                  <a:gs pos="82001">
                    <a:srgbClr val="777777"/>
                  </a:gs>
                  <a:gs pos="100000">
                    <a:srgbClr val="EAEAEA"/>
                  </a:gs>
                </a:gsLst>
                <a:lin ang="5400000" scaled="0"/>
              </a:gradFill>
            </a:ln>
            <a:effectLst>
              <a:outerShdw blurRad="762000" dist="215900" dir="11280000" sx="1000" sy="1000" rotWithShape="0">
                <a:srgbClr val="000000">
                  <a:alpha val="58000"/>
                </a:srgbClr>
              </a:outerShdw>
            </a:effectLst>
            <a:scene3d>
              <a:camera prst="obliqueTopRight">
                <a:rot lat="0" lon="1800000" rev="0"/>
              </a:camera>
              <a:lightRig rig="glow" dir="t">
                <a:rot lat="0" lon="0" rev="6360000"/>
              </a:lightRig>
            </a:scene3d>
            <a:sp3d contourW="1000" prstMaterial="flat">
              <a:bevelT w="95250" h="101600"/>
              <a:contourClr>
                <a:schemeClr val="accent6">
                  <a:satMod val="300000"/>
                </a:schemeClr>
              </a:contourClr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zh-CN" altLang="en-US" sz="9600" b="1" dirty="0" smtClean="0">
                  <a:ln w="900" cmpd="sng">
                    <a:solidFill>
                      <a:schemeClr val="accent1">
                        <a:satMod val="190000"/>
                        <a:alpha val="55000"/>
                      </a:schemeClr>
                    </a:solidFill>
                    <a:prstDash val="solid"/>
                  </a:ln>
                  <a:solidFill>
                    <a:schemeClr val="accent1">
                      <a:satMod val="200000"/>
                      <a:tint val="3000"/>
                    </a:schemeClr>
                  </a:solidFill>
                  <a:effectLst>
                    <a:innerShdw blurRad="101600" dist="76200" dir="5400000">
                      <a:schemeClr val="accent1">
                        <a:satMod val="190000"/>
                        <a:tint val="100000"/>
                        <a:alpha val="74000"/>
                      </a:schemeClr>
                    </a:innerShdw>
                  </a:effectLst>
                  <a:latin typeface="Adobe 楷体 Std R" pitchFamily="18" charset="-122"/>
                  <a:ea typeface="Adobe 楷体 Std R" pitchFamily="18" charset="-122"/>
                </a:rPr>
                <a:t>谢谢！</a:t>
              </a:r>
              <a:endParaRPr lang="zh-CN" altLang="en-US" sz="9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dobe 楷体 Std R" pitchFamily="18" charset="-122"/>
                <a:ea typeface="Adobe 楷体 Std R" pitchFamily="18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 rot="5400000">
              <a:off x="5184068" y="-1575557"/>
              <a:ext cx="72008" cy="6336704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30000">
                  <a:srgbClr val="E6E6E6"/>
                </a:gs>
                <a:gs pos="95000">
                  <a:srgbClr val="7D8496"/>
                </a:gs>
                <a:gs pos="100000">
                  <a:srgbClr val="E6E6E6"/>
                </a:gs>
              </a:gsLst>
              <a:lin ang="10800000" scaled="0"/>
            </a:gradFill>
            <a:ln w="12700">
              <a:solidFill>
                <a:schemeClr val="bg1">
                  <a:lumMod val="65000"/>
                  <a:alpha val="79000"/>
                </a:schemeClr>
              </a:solidFill>
            </a:ln>
            <a:scene3d>
              <a:camera prst="orthographicFront">
                <a:rot lat="19807527" lon="20272794" rev="21253803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9"/>
            <p:cNvGrpSpPr/>
            <p:nvPr/>
          </p:nvGrpSpPr>
          <p:grpSpPr>
            <a:xfrm>
              <a:off x="3275856" y="1412776"/>
              <a:ext cx="144016" cy="1152128"/>
              <a:chOff x="3851920" y="1700808"/>
              <a:chExt cx="144016" cy="1152128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3923928" y="1700808"/>
                <a:ext cx="0" cy="1008112"/>
              </a:xfrm>
              <a:prstGeom prst="line">
                <a:avLst/>
              </a:prstGeom>
              <a:ln w="508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椭圆 8"/>
              <p:cNvSpPr/>
              <p:nvPr/>
            </p:nvSpPr>
            <p:spPr>
              <a:xfrm flipH="1">
                <a:off x="3851920" y="2708920"/>
                <a:ext cx="144016" cy="14401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10"/>
            <p:cNvGrpSpPr/>
            <p:nvPr/>
          </p:nvGrpSpPr>
          <p:grpSpPr>
            <a:xfrm>
              <a:off x="5148064" y="1603948"/>
              <a:ext cx="144016" cy="1248988"/>
              <a:chOff x="3851920" y="1603948"/>
              <a:chExt cx="144016" cy="1248988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3923928" y="1603948"/>
                <a:ext cx="0" cy="1104972"/>
              </a:xfrm>
              <a:prstGeom prst="line">
                <a:avLst/>
              </a:prstGeom>
              <a:ln w="508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椭圆 12"/>
              <p:cNvSpPr/>
              <p:nvPr/>
            </p:nvSpPr>
            <p:spPr>
              <a:xfrm flipH="1">
                <a:off x="3851920" y="2708920"/>
                <a:ext cx="144016" cy="14401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矩形 3"/>
            <p:cNvSpPr/>
            <p:nvPr/>
          </p:nvSpPr>
          <p:spPr>
            <a:xfrm flipV="1">
              <a:off x="7740352" y="1274644"/>
              <a:ext cx="246006" cy="5993904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30000">
                  <a:srgbClr val="E6E6E6"/>
                </a:gs>
                <a:gs pos="95000">
                  <a:srgbClr val="7D8496"/>
                </a:gs>
                <a:gs pos="100000">
                  <a:srgbClr val="E6E6E6"/>
                </a:gs>
              </a:gsLst>
              <a:lin ang="10800000" scaled="0"/>
            </a:gradFill>
            <a:ln w="12700">
              <a:solidFill>
                <a:schemeClr val="bg1">
                  <a:lumMod val="65000"/>
                  <a:alpha val="79000"/>
                </a:schemeClr>
              </a:solidFill>
            </a:ln>
            <a:scene3d>
              <a:camera prst="orthographicFront">
                <a:rot lat="19807527" lon="20272794" rev="21553803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>
                <a:latin typeface="+mn-ea"/>
                <a:ea typeface="+mn-ea"/>
              </a:rPr>
              <a:t>第三部分</a:t>
            </a:r>
            <a:r>
              <a:rPr lang="en-US" altLang="zh-CN" dirty="0" smtClean="0">
                <a:latin typeface="+mn-ea"/>
                <a:ea typeface="+mn-ea"/>
              </a:rPr>
              <a:t> </a:t>
            </a:r>
            <a:r>
              <a:rPr lang="zh-CN" altLang="en-US" dirty="0" smtClean="0">
                <a:latin typeface="+mn-ea"/>
                <a:ea typeface="+mn-ea"/>
              </a:rPr>
              <a:t>使用流程</a:t>
            </a:r>
          </a:p>
        </p:txBody>
      </p:sp>
      <p:cxnSp>
        <p:nvCxnSpPr>
          <p:cNvPr id="6" name="直接箭头连接符 5"/>
          <p:cNvCxnSpPr/>
          <p:nvPr/>
        </p:nvCxnSpPr>
        <p:spPr>
          <a:xfrm>
            <a:off x="827584" y="2564904"/>
            <a:ext cx="8064896" cy="0"/>
          </a:xfrm>
          <a:prstGeom prst="straightConnector1">
            <a:avLst/>
          </a:prstGeom>
          <a:ln w="98425" cmpd="sng">
            <a:gradFill flip="none" rotWithShape="1">
              <a:gsLst>
                <a:gs pos="0">
                  <a:schemeClr val="accent5"/>
                </a:gs>
                <a:gs pos="42000">
                  <a:srgbClr val="00B050"/>
                </a:gs>
                <a:gs pos="70000">
                  <a:srgbClr val="CCCC00"/>
                </a:gs>
                <a:gs pos="100000">
                  <a:schemeClr val="accent6">
                    <a:lumMod val="75000"/>
                  </a:schemeClr>
                </a:gs>
              </a:gsLst>
              <a:lin ang="0" scaled="1"/>
              <a:tileRect/>
            </a:gradFill>
            <a:headEnd type="none"/>
            <a:tailEnd type="stealth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3" name="组合 6"/>
          <p:cNvGrpSpPr/>
          <p:nvPr/>
        </p:nvGrpSpPr>
        <p:grpSpPr>
          <a:xfrm>
            <a:off x="547114" y="2638537"/>
            <a:ext cx="1449160" cy="2721012"/>
            <a:chOff x="-1328876" y="1572084"/>
            <a:chExt cx="1449160" cy="2721012"/>
          </a:xfrm>
          <a:effectLst>
            <a:outerShdw blurRad="215900" dist="241300" dir="6900000" sx="95000" sy="95000" algn="ctr" rotWithShape="0">
              <a:srgbClr val="000000">
                <a:alpha val="43137"/>
              </a:srgbClr>
            </a:outerShdw>
          </a:effectLst>
          <a:scene3d>
            <a:camera prst="orthographicFront">
              <a:rot lat="21323483" lon="1739973" rev="20227482"/>
            </a:camera>
            <a:lightRig rig="threePt" dir="t"/>
          </a:scene3d>
        </p:grpSpPr>
        <p:sp>
          <p:nvSpPr>
            <p:cNvPr id="8" name="任意多边形 7"/>
            <p:cNvSpPr/>
            <p:nvPr/>
          </p:nvSpPr>
          <p:spPr>
            <a:xfrm>
              <a:off x="-1328876" y="1572084"/>
              <a:ext cx="1449160" cy="547200"/>
            </a:xfrm>
            <a:custGeom>
              <a:avLst/>
              <a:gdLst>
                <a:gd name="connsiteX0" fmla="*/ 0 w 1449160"/>
                <a:gd name="connsiteY0" fmla="*/ 0 h 547200"/>
                <a:gd name="connsiteX1" fmla="*/ 1449160 w 1449160"/>
                <a:gd name="connsiteY1" fmla="*/ 0 h 547200"/>
                <a:gd name="connsiteX2" fmla="*/ 1449160 w 1449160"/>
                <a:gd name="connsiteY2" fmla="*/ 547200 h 547200"/>
                <a:gd name="connsiteX3" fmla="*/ 0 w 1449160"/>
                <a:gd name="connsiteY3" fmla="*/ 547200 h 547200"/>
                <a:gd name="connsiteX4" fmla="*/ 0 w 1449160"/>
                <a:gd name="connsiteY4" fmla="*/ 0 h 54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160" h="547200">
                  <a:moveTo>
                    <a:pt x="0" y="0"/>
                  </a:moveTo>
                  <a:lnTo>
                    <a:pt x="1449160" y="0"/>
                  </a:lnTo>
                  <a:lnTo>
                    <a:pt x="1449160" y="547200"/>
                  </a:lnTo>
                  <a:lnTo>
                    <a:pt x="0" y="547200"/>
                  </a:lnTo>
                  <a:lnTo>
                    <a:pt x="0" y="0"/>
                  </a:lnTo>
                  <a:close/>
                </a:path>
              </a:pathLst>
            </a:custGeom>
            <a:sp3d prstMaterial="plastic">
              <a:bevelT w="120900" h="88900" prst="riblet"/>
              <a:bevelB w="88900" h="31750" prst="angle"/>
            </a:sp3d>
          </p:spPr>
          <p:style>
            <a:lnRef idx="1">
              <a:schemeClr val="accent5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016" tIns="73152" rIns="128016" bIns="73152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kern="1200" dirty="0" smtClean="0">
                  <a:solidFill>
                    <a:srgbClr val="FF0000"/>
                  </a:solidFill>
                  <a:effectLst/>
                  <a:latin typeface="+mj-ea"/>
                  <a:ea typeface="+mj-ea"/>
                </a:rPr>
                <a:t>税局注册</a:t>
              </a:r>
              <a:endParaRPr lang="zh-CN" altLang="en-US" sz="1800" kern="1200" dirty="0">
                <a:solidFill>
                  <a:srgbClr val="FF0000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-1328876" y="2119284"/>
              <a:ext cx="1449160" cy="2173812"/>
            </a:xfrm>
            <a:custGeom>
              <a:avLst/>
              <a:gdLst>
                <a:gd name="connsiteX0" fmla="*/ 0 w 1449160"/>
                <a:gd name="connsiteY0" fmla="*/ 0 h 2806590"/>
                <a:gd name="connsiteX1" fmla="*/ 1449160 w 1449160"/>
                <a:gd name="connsiteY1" fmla="*/ 0 h 2806590"/>
                <a:gd name="connsiteX2" fmla="*/ 1449160 w 1449160"/>
                <a:gd name="connsiteY2" fmla="*/ 2806590 h 2806590"/>
                <a:gd name="connsiteX3" fmla="*/ 0 w 1449160"/>
                <a:gd name="connsiteY3" fmla="*/ 2806590 h 2806590"/>
                <a:gd name="connsiteX4" fmla="*/ 0 w 1449160"/>
                <a:gd name="connsiteY4" fmla="*/ 0 h 280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160" h="2806590">
                  <a:moveTo>
                    <a:pt x="0" y="0"/>
                  </a:moveTo>
                  <a:lnTo>
                    <a:pt x="1449160" y="0"/>
                  </a:lnTo>
                  <a:lnTo>
                    <a:pt x="1449160" y="2806590"/>
                  </a:lnTo>
                  <a:lnTo>
                    <a:pt x="0" y="2806590"/>
                  </a:lnTo>
                  <a:lnTo>
                    <a:pt x="0" y="0"/>
                  </a:lnTo>
                  <a:close/>
                </a:path>
              </a:pathLst>
            </a:custGeom>
            <a:sp3d extrusionH="12700" prstMaterial="plastic">
              <a:bevelT w="50800" h="50800" prst="riblet"/>
            </a:sp3d>
          </p:spPr>
          <p:style>
            <a:ln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012" tIns="96012" rIns="128016" bIns="144018" numCol="1" spcCol="1270" anchor="ctr" anchorCtr="0">
              <a:noAutofit/>
            </a:bodyPr>
            <a:lstStyle/>
            <a:p>
              <a:pPr marL="171450" lvl="1" indent="-171450" algn="l" defTabSz="800100"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1800" kern="1200" dirty="0" smtClean="0">
                  <a:effectLst/>
                  <a:latin typeface="+mj-ea"/>
                  <a:ea typeface="+mj-ea"/>
                </a:rPr>
                <a:t>注册登记</a:t>
              </a:r>
              <a:endParaRPr lang="zh-CN" altLang="en-US" sz="1800" kern="1200" dirty="0">
                <a:effectLst/>
                <a:latin typeface="+mj-ea"/>
                <a:ea typeface="+mj-ea"/>
              </a:endParaRP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2199157" y="2638537"/>
            <a:ext cx="1449160" cy="2721012"/>
            <a:chOff x="323167" y="1572084"/>
            <a:chExt cx="1449160" cy="2721012"/>
          </a:xfrm>
          <a:effectLst>
            <a:outerShdw blurRad="215900" dist="241300" dir="6900000" sx="95000" sy="95000" algn="ctr" rotWithShape="0">
              <a:srgbClr val="000000">
                <a:alpha val="43137"/>
              </a:srgbClr>
            </a:outerShdw>
          </a:effectLst>
          <a:scene3d>
            <a:camera prst="orthographicFront">
              <a:rot lat="21323483" lon="1739973" rev="20227482"/>
            </a:camera>
            <a:lightRig rig="threePt" dir="t"/>
          </a:scene3d>
        </p:grpSpPr>
        <p:sp>
          <p:nvSpPr>
            <p:cNvPr id="11" name="任意多边形 10"/>
            <p:cNvSpPr/>
            <p:nvPr/>
          </p:nvSpPr>
          <p:spPr>
            <a:xfrm>
              <a:off x="323167" y="1572084"/>
              <a:ext cx="1449160" cy="547200"/>
            </a:xfrm>
            <a:custGeom>
              <a:avLst/>
              <a:gdLst>
                <a:gd name="connsiteX0" fmla="*/ 0 w 1449160"/>
                <a:gd name="connsiteY0" fmla="*/ 0 h 547200"/>
                <a:gd name="connsiteX1" fmla="*/ 1449160 w 1449160"/>
                <a:gd name="connsiteY1" fmla="*/ 0 h 547200"/>
                <a:gd name="connsiteX2" fmla="*/ 1449160 w 1449160"/>
                <a:gd name="connsiteY2" fmla="*/ 547200 h 547200"/>
                <a:gd name="connsiteX3" fmla="*/ 0 w 1449160"/>
                <a:gd name="connsiteY3" fmla="*/ 547200 h 547200"/>
                <a:gd name="connsiteX4" fmla="*/ 0 w 1449160"/>
                <a:gd name="connsiteY4" fmla="*/ 0 h 54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160" h="547200">
                  <a:moveTo>
                    <a:pt x="0" y="0"/>
                  </a:moveTo>
                  <a:lnTo>
                    <a:pt x="1449160" y="0"/>
                  </a:lnTo>
                  <a:lnTo>
                    <a:pt x="1449160" y="547200"/>
                  </a:lnTo>
                  <a:lnTo>
                    <a:pt x="0" y="547200"/>
                  </a:lnTo>
                  <a:lnTo>
                    <a:pt x="0" y="0"/>
                  </a:lnTo>
                  <a:close/>
                </a:path>
              </a:pathLst>
            </a:custGeom>
            <a:sp3d prstMaterial="plastic">
              <a:bevelT w="120900" h="88900" prst="riblet"/>
              <a:bevelB w="88900" h="31750" prst="angle"/>
            </a:sp3d>
          </p:spPr>
          <p:style>
            <a:lnRef idx="1">
              <a:schemeClr val="accent5">
                <a:hueOff val="-2483469"/>
                <a:satOff val="9953"/>
                <a:lumOff val="2157"/>
                <a:alphaOff val="0"/>
              </a:schemeClr>
            </a:lnRef>
            <a:fillRef idx="3">
              <a:schemeClr val="accent5">
                <a:hueOff val="-2483469"/>
                <a:satOff val="9953"/>
                <a:lumOff val="2157"/>
                <a:alphaOff val="0"/>
              </a:schemeClr>
            </a:fillRef>
            <a:effectRef idx="2">
              <a:schemeClr val="accent5">
                <a:hueOff val="-2483469"/>
                <a:satOff val="9953"/>
                <a:lumOff val="2157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016" tIns="73152" rIns="128016" bIns="73152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kern="1200" dirty="0" smtClean="0">
                  <a:solidFill>
                    <a:srgbClr val="FF0000"/>
                  </a:solidFill>
                  <a:effectLst/>
                  <a:latin typeface="+mj-ea"/>
                  <a:ea typeface="+mj-ea"/>
                </a:rPr>
                <a:t>大厅购票</a:t>
              </a:r>
              <a:endParaRPr lang="zh-CN" altLang="en-US" sz="1800" kern="1200" dirty="0">
                <a:solidFill>
                  <a:srgbClr val="FF0000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23167" y="2119284"/>
              <a:ext cx="1449160" cy="2173812"/>
            </a:xfrm>
            <a:custGeom>
              <a:avLst/>
              <a:gdLst>
                <a:gd name="connsiteX0" fmla="*/ 0 w 1449160"/>
                <a:gd name="connsiteY0" fmla="*/ 0 h 2806590"/>
                <a:gd name="connsiteX1" fmla="*/ 1449160 w 1449160"/>
                <a:gd name="connsiteY1" fmla="*/ 0 h 2806590"/>
                <a:gd name="connsiteX2" fmla="*/ 1449160 w 1449160"/>
                <a:gd name="connsiteY2" fmla="*/ 2806590 h 2806590"/>
                <a:gd name="connsiteX3" fmla="*/ 0 w 1449160"/>
                <a:gd name="connsiteY3" fmla="*/ 2806590 h 2806590"/>
                <a:gd name="connsiteX4" fmla="*/ 0 w 1449160"/>
                <a:gd name="connsiteY4" fmla="*/ 0 h 280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160" h="2806590">
                  <a:moveTo>
                    <a:pt x="0" y="0"/>
                  </a:moveTo>
                  <a:lnTo>
                    <a:pt x="1449160" y="0"/>
                  </a:lnTo>
                  <a:lnTo>
                    <a:pt x="1449160" y="2806590"/>
                  </a:lnTo>
                  <a:lnTo>
                    <a:pt x="0" y="2806590"/>
                  </a:lnTo>
                  <a:lnTo>
                    <a:pt x="0" y="0"/>
                  </a:lnTo>
                  <a:close/>
                </a:path>
              </a:pathLst>
            </a:custGeom>
            <a:sp3d extrusionH="12700" prstMaterial="plastic">
              <a:bevelT w="50800" h="50800" prst="riblet"/>
            </a:sp3d>
          </p:spPr>
          <p:style>
            <a:lnRef idx="1">
              <a:schemeClr val="accent5">
                <a:tint val="40000"/>
                <a:alpha val="90000"/>
                <a:hueOff val="-2685120"/>
                <a:satOff val="12063"/>
                <a:lumOff val="829"/>
                <a:alphaOff val="0"/>
              </a:schemeClr>
            </a:lnRef>
            <a:fillRef idx="1">
              <a:schemeClr val="accent5">
                <a:tint val="40000"/>
                <a:alpha val="90000"/>
                <a:hueOff val="-2685120"/>
                <a:satOff val="12063"/>
                <a:lumOff val="829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-2685120"/>
                <a:satOff val="12063"/>
                <a:lumOff val="829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012" tIns="96012" rIns="128016" bIns="144018" numCol="1" spcCol="1270" anchor="ctr" anchorCtr="0">
              <a:noAutofit/>
            </a:bodyPr>
            <a:lstStyle/>
            <a:p>
              <a:pPr marL="171450" lvl="1" indent="-171450" algn="l" defTabSz="800100"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1800" kern="1200" dirty="0" smtClean="0">
                  <a:effectLst/>
                  <a:latin typeface="+mj-ea"/>
                  <a:ea typeface="+mj-ea"/>
                </a:rPr>
                <a:t>发票购买</a:t>
              </a:r>
              <a:endParaRPr lang="zh-CN" altLang="en-US" sz="1800" kern="1200" dirty="0">
                <a:effectLst/>
                <a:latin typeface="+mj-ea"/>
                <a:ea typeface="+mj-ea"/>
              </a:endParaRPr>
            </a:p>
          </p:txBody>
        </p:sp>
      </p:grpSp>
      <p:grpSp>
        <p:nvGrpSpPr>
          <p:cNvPr id="5" name="组合 12"/>
          <p:cNvGrpSpPr/>
          <p:nvPr/>
        </p:nvGrpSpPr>
        <p:grpSpPr>
          <a:xfrm>
            <a:off x="3851201" y="2638537"/>
            <a:ext cx="1449160" cy="2721012"/>
            <a:chOff x="1975211" y="1572084"/>
            <a:chExt cx="1449160" cy="2721012"/>
          </a:xfrm>
          <a:effectLst>
            <a:outerShdw blurRad="215900" dist="241300" dir="6900000" sx="95000" sy="95000" algn="ctr" rotWithShape="0">
              <a:srgbClr val="000000">
                <a:alpha val="43137"/>
              </a:srgbClr>
            </a:outerShdw>
          </a:effectLst>
          <a:scene3d>
            <a:camera prst="orthographicFront">
              <a:rot lat="21323483" lon="1739973" rev="20227482"/>
            </a:camera>
            <a:lightRig rig="threePt" dir="t"/>
          </a:scene3d>
        </p:grpSpPr>
        <p:sp>
          <p:nvSpPr>
            <p:cNvPr id="14" name="任意多边形 13"/>
            <p:cNvSpPr/>
            <p:nvPr/>
          </p:nvSpPr>
          <p:spPr>
            <a:xfrm>
              <a:off x="1975211" y="1572084"/>
              <a:ext cx="1449160" cy="547200"/>
            </a:xfrm>
            <a:custGeom>
              <a:avLst/>
              <a:gdLst>
                <a:gd name="connsiteX0" fmla="*/ 0 w 1449160"/>
                <a:gd name="connsiteY0" fmla="*/ 0 h 547200"/>
                <a:gd name="connsiteX1" fmla="*/ 1449160 w 1449160"/>
                <a:gd name="connsiteY1" fmla="*/ 0 h 547200"/>
                <a:gd name="connsiteX2" fmla="*/ 1449160 w 1449160"/>
                <a:gd name="connsiteY2" fmla="*/ 547200 h 547200"/>
                <a:gd name="connsiteX3" fmla="*/ 0 w 1449160"/>
                <a:gd name="connsiteY3" fmla="*/ 547200 h 547200"/>
                <a:gd name="connsiteX4" fmla="*/ 0 w 1449160"/>
                <a:gd name="connsiteY4" fmla="*/ 0 h 54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160" h="547200">
                  <a:moveTo>
                    <a:pt x="0" y="0"/>
                  </a:moveTo>
                  <a:lnTo>
                    <a:pt x="1449160" y="0"/>
                  </a:lnTo>
                  <a:lnTo>
                    <a:pt x="1449160" y="547200"/>
                  </a:lnTo>
                  <a:lnTo>
                    <a:pt x="0" y="547200"/>
                  </a:lnTo>
                  <a:lnTo>
                    <a:pt x="0" y="0"/>
                  </a:lnTo>
                  <a:close/>
                </a:path>
              </a:pathLst>
            </a:custGeom>
            <a:sp3d prstMaterial="plastic">
              <a:bevelT w="120900" h="88900" prst="riblet"/>
              <a:bevelB w="88900" h="31750" prst="angle"/>
            </a:sp3d>
          </p:spPr>
          <p:style>
            <a:lnRef idx="1">
              <a:schemeClr val="accent5">
                <a:hueOff val="-4966938"/>
                <a:satOff val="19906"/>
                <a:lumOff val="4314"/>
                <a:alphaOff val="0"/>
              </a:schemeClr>
            </a:lnRef>
            <a:fillRef idx="3">
              <a:schemeClr val="accent5">
                <a:hueOff val="-4966938"/>
                <a:satOff val="19906"/>
                <a:lumOff val="4314"/>
                <a:alphaOff val="0"/>
              </a:schemeClr>
            </a:fillRef>
            <a:effectRef idx="2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016" tIns="73152" rIns="128016" bIns="73152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kern="1200" dirty="0" smtClean="0">
                  <a:solidFill>
                    <a:srgbClr val="FF0000"/>
                  </a:solidFill>
                  <a:effectLst/>
                  <a:latin typeface="+mj-ea"/>
                  <a:ea typeface="+mj-ea"/>
                </a:rPr>
                <a:t>系统安装</a:t>
              </a:r>
              <a:endParaRPr lang="zh-CN" altLang="en-US" sz="1800" kern="1200" dirty="0">
                <a:solidFill>
                  <a:srgbClr val="FF0000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975211" y="2119284"/>
              <a:ext cx="1449160" cy="2173812"/>
            </a:xfrm>
            <a:custGeom>
              <a:avLst/>
              <a:gdLst>
                <a:gd name="connsiteX0" fmla="*/ 0 w 1449160"/>
                <a:gd name="connsiteY0" fmla="*/ 0 h 2806590"/>
                <a:gd name="connsiteX1" fmla="*/ 1449160 w 1449160"/>
                <a:gd name="connsiteY1" fmla="*/ 0 h 2806590"/>
                <a:gd name="connsiteX2" fmla="*/ 1449160 w 1449160"/>
                <a:gd name="connsiteY2" fmla="*/ 2806590 h 2806590"/>
                <a:gd name="connsiteX3" fmla="*/ 0 w 1449160"/>
                <a:gd name="connsiteY3" fmla="*/ 2806590 h 2806590"/>
                <a:gd name="connsiteX4" fmla="*/ 0 w 1449160"/>
                <a:gd name="connsiteY4" fmla="*/ 0 h 280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160" h="2806590">
                  <a:moveTo>
                    <a:pt x="0" y="0"/>
                  </a:moveTo>
                  <a:lnTo>
                    <a:pt x="1449160" y="0"/>
                  </a:lnTo>
                  <a:lnTo>
                    <a:pt x="1449160" y="2806590"/>
                  </a:lnTo>
                  <a:lnTo>
                    <a:pt x="0" y="2806590"/>
                  </a:lnTo>
                  <a:lnTo>
                    <a:pt x="0" y="0"/>
                  </a:lnTo>
                  <a:close/>
                </a:path>
              </a:pathLst>
            </a:custGeom>
            <a:sp3d extrusionH="12700" prstMaterial="plastic">
              <a:bevelT w="50800" h="50800" prst="riblet"/>
            </a:sp3d>
          </p:spPr>
          <p:style>
            <a:lnRef idx="1">
              <a:schemeClr val="accent5">
                <a:tint val="40000"/>
                <a:alpha val="90000"/>
                <a:hueOff val="-5370241"/>
                <a:satOff val="24126"/>
                <a:lumOff val="1658"/>
                <a:alphaOff val="0"/>
              </a:schemeClr>
            </a:lnRef>
            <a:fillRef idx="1">
              <a:schemeClr val="accent5">
                <a:tint val="40000"/>
                <a:alpha val="90000"/>
                <a:hueOff val="-5370241"/>
                <a:satOff val="24126"/>
                <a:lumOff val="1658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-5370241"/>
                <a:satOff val="24126"/>
                <a:lumOff val="1658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012" tIns="96012" rIns="128016" bIns="144018" numCol="1" spcCol="1270" anchor="ctr" anchorCtr="0">
              <a:noAutofit/>
            </a:bodyPr>
            <a:lstStyle/>
            <a:p>
              <a:pPr marL="171450" lvl="1" indent="-171450" algn="l" defTabSz="800100"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dirty="0" smtClean="0">
                  <a:latin typeface="+mj-ea"/>
                  <a:ea typeface="+mj-ea"/>
                </a:rPr>
                <a:t>软件安装</a:t>
              </a:r>
              <a:endParaRPr lang="zh-CN" altLang="en-US" sz="1800" kern="1200" dirty="0">
                <a:effectLst/>
                <a:latin typeface="+mj-ea"/>
                <a:ea typeface="+mj-ea"/>
              </a:endParaRPr>
            </a:p>
          </p:txBody>
        </p:sp>
      </p:grpSp>
      <p:grpSp>
        <p:nvGrpSpPr>
          <p:cNvPr id="7" name="组合 15"/>
          <p:cNvGrpSpPr/>
          <p:nvPr/>
        </p:nvGrpSpPr>
        <p:grpSpPr>
          <a:xfrm>
            <a:off x="5503245" y="2638537"/>
            <a:ext cx="1449160" cy="2721012"/>
            <a:chOff x="3627255" y="1572084"/>
            <a:chExt cx="1449160" cy="2721012"/>
          </a:xfrm>
          <a:effectLst>
            <a:outerShdw blurRad="215900" dist="241300" dir="6900000" sx="95000" sy="95000" algn="ctr" rotWithShape="0">
              <a:srgbClr val="000000">
                <a:alpha val="43137"/>
              </a:srgbClr>
            </a:outerShdw>
          </a:effectLst>
          <a:scene3d>
            <a:camera prst="orthographicFront">
              <a:rot lat="21323483" lon="1739973" rev="20227482"/>
            </a:camera>
            <a:lightRig rig="threePt" dir="t"/>
          </a:scene3d>
        </p:grpSpPr>
        <p:sp>
          <p:nvSpPr>
            <p:cNvPr id="17" name="任意多边形 16"/>
            <p:cNvSpPr/>
            <p:nvPr/>
          </p:nvSpPr>
          <p:spPr>
            <a:xfrm>
              <a:off x="3627255" y="1572084"/>
              <a:ext cx="1449160" cy="547200"/>
            </a:xfrm>
            <a:custGeom>
              <a:avLst/>
              <a:gdLst>
                <a:gd name="connsiteX0" fmla="*/ 0 w 1449160"/>
                <a:gd name="connsiteY0" fmla="*/ 0 h 547200"/>
                <a:gd name="connsiteX1" fmla="*/ 1449160 w 1449160"/>
                <a:gd name="connsiteY1" fmla="*/ 0 h 547200"/>
                <a:gd name="connsiteX2" fmla="*/ 1449160 w 1449160"/>
                <a:gd name="connsiteY2" fmla="*/ 547200 h 547200"/>
                <a:gd name="connsiteX3" fmla="*/ 0 w 1449160"/>
                <a:gd name="connsiteY3" fmla="*/ 547200 h 547200"/>
                <a:gd name="connsiteX4" fmla="*/ 0 w 1449160"/>
                <a:gd name="connsiteY4" fmla="*/ 0 h 54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160" h="547200">
                  <a:moveTo>
                    <a:pt x="0" y="0"/>
                  </a:moveTo>
                  <a:lnTo>
                    <a:pt x="1449160" y="0"/>
                  </a:lnTo>
                  <a:lnTo>
                    <a:pt x="1449160" y="547200"/>
                  </a:lnTo>
                  <a:lnTo>
                    <a:pt x="0" y="547200"/>
                  </a:lnTo>
                  <a:lnTo>
                    <a:pt x="0" y="0"/>
                  </a:lnTo>
                  <a:close/>
                </a:path>
              </a:pathLst>
            </a:custGeom>
            <a:sp3d prstMaterial="plastic">
              <a:bevelT w="120900" h="88900" prst="riblet"/>
              <a:bevelB w="88900" h="31750" prst="angle"/>
            </a:sp3d>
          </p:spPr>
          <p:style>
            <a:lnRef idx="1">
              <a:schemeClr val="accent5">
                <a:hueOff val="-7450407"/>
                <a:satOff val="29858"/>
                <a:lumOff val="6471"/>
                <a:alphaOff val="0"/>
              </a:schemeClr>
            </a:lnRef>
            <a:fillRef idx="3">
              <a:schemeClr val="accent5">
                <a:hueOff val="-7450407"/>
                <a:satOff val="29858"/>
                <a:lumOff val="6471"/>
                <a:alphaOff val="0"/>
              </a:schemeClr>
            </a:fillRef>
            <a:effectRef idx="2">
              <a:schemeClr val="accent5">
                <a:hueOff val="-7450407"/>
                <a:satOff val="29858"/>
                <a:lumOff val="6471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016" tIns="73152" rIns="128016" bIns="73152" numCol="1" spcCol="1270" anchor="ctr" anchorCtr="0">
              <a:noAutofit/>
            </a:bodyPr>
            <a:lstStyle/>
            <a:p>
              <a:pPr lvl="0" algn="ctr" defTabSz="800100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kern="1200" dirty="0" smtClean="0">
                  <a:solidFill>
                    <a:srgbClr val="FF0000"/>
                  </a:solidFill>
                  <a:effectLst/>
                  <a:latin typeface="+mj-ea"/>
                  <a:ea typeface="+mj-ea"/>
                </a:rPr>
                <a:t>注册登录</a:t>
              </a:r>
              <a:endParaRPr lang="zh-CN" altLang="en-US" sz="1800" kern="1200" dirty="0">
                <a:solidFill>
                  <a:srgbClr val="FF0000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627255" y="2119284"/>
              <a:ext cx="1449160" cy="2173812"/>
            </a:xfrm>
            <a:custGeom>
              <a:avLst/>
              <a:gdLst>
                <a:gd name="connsiteX0" fmla="*/ 0 w 1449160"/>
                <a:gd name="connsiteY0" fmla="*/ 0 h 2806590"/>
                <a:gd name="connsiteX1" fmla="*/ 1449160 w 1449160"/>
                <a:gd name="connsiteY1" fmla="*/ 0 h 2806590"/>
                <a:gd name="connsiteX2" fmla="*/ 1449160 w 1449160"/>
                <a:gd name="connsiteY2" fmla="*/ 2806590 h 2806590"/>
                <a:gd name="connsiteX3" fmla="*/ 0 w 1449160"/>
                <a:gd name="connsiteY3" fmla="*/ 2806590 h 2806590"/>
                <a:gd name="connsiteX4" fmla="*/ 0 w 1449160"/>
                <a:gd name="connsiteY4" fmla="*/ 0 h 280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160" h="2806590">
                  <a:moveTo>
                    <a:pt x="0" y="0"/>
                  </a:moveTo>
                  <a:lnTo>
                    <a:pt x="1449160" y="0"/>
                  </a:lnTo>
                  <a:lnTo>
                    <a:pt x="1449160" y="2806590"/>
                  </a:lnTo>
                  <a:lnTo>
                    <a:pt x="0" y="2806590"/>
                  </a:lnTo>
                  <a:lnTo>
                    <a:pt x="0" y="0"/>
                  </a:lnTo>
                  <a:close/>
                </a:path>
              </a:pathLst>
            </a:custGeom>
            <a:sp3d extrusionH="12700" prstMaterial="plastic">
              <a:bevelT w="50800" h="50800" prst="riblet"/>
            </a:sp3d>
          </p:spPr>
          <p:style>
            <a:lnRef idx="1">
              <a:schemeClr val="accent5">
                <a:tint val="40000"/>
                <a:alpha val="90000"/>
                <a:hueOff val="-8055361"/>
                <a:satOff val="36190"/>
                <a:lumOff val="2488"/>
                <a:alphaOff val="0"/>
              </a:schemeClr>
            </a:lnRef>
            <a:fillRef idx="1">
              <a:schemeClr val="accent5">
                <a:tint val="40000"/>
                <a:alpha val="90000"/>
                <a:hueOff val="-8055361"/>
                <a:satOff val="36190"/>
                <a:lumOff val="2488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-8055361"/>
                <a:satOff val="36190"/>
                <a:lumOff val="2488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012" tIns="96012" rIns="128016" bIns="144018" numCol="1" spcCol="1270" anchor="ctr" anchorCtr="0">
              <a:noAutofit/>
            </a:bodyPr>
            <a:lstStyle/>
            <a:p>
              <a:pPr marL="171450" lvl="1" indent="-171450" algn="l" defTabSz="80010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1800" kern="1200" dirty="0" smtClean="0">
                  <a:effectLst/>
                  <a:latin typeface="+mj-ea"/>
                  <a:ea typeface="+mj-ea"/>
                </a:rPr>
                <a:t>企业注册</a:t>
              </a:r>
              <a:endParaRPr lang="en-US" altLang="zh-CN" sz="1800" kern="1200" dirty="0" smtClean="0">
                <a:effectLst/>
                <a:latin typeface="+mj-ea"/>
                <a:ea typeface="+mj-ea"/>
              </a:endParaRPr>
            </a:p>
            <a:p>
              <a:pPr marL="171450" lvl="1" indent="-171450" algn="l" defTabSz="80010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1800" kern="1200" dirty="0" smtClean="0">
                  <a:effectLst/>
                  <a:latin typeface="+mj-ea"/>
                  <a:ea typeface="+mj-ea"/>
                </a:rPr>
                <a:t>开票员登录</a:t>
              </a:r>
              <a:endParaRPr lang="zh-CN" altLang="en-US" sz="1800" kern="1200" dirty="0">
                <a:effectLst/>
                <a:latin typeface="+mj-ea"/>
                <a:ea typeface="+mj-ea"/>
              </a:endParaRPr>
            </a:p>
          </p:txBody>
        </p:sp>
      </p:grpSp>
      <p:grpSp>
        <p:nvGrpSpPr>
          <p:cNvPr id="10" name="组合 18"/>
          <p:cNvGrpSpPr/>
          <p:nvPr/>
        </p:nvGrpSpPr>
        <p:grpSpPr>
          <a:xfrm>
            <a:off x="7155288" y="2638537"/>
            <a:ext cx="1449160" cy="2721012"/>
            <a:chOff x="5279298" y="1572084"/>
            <a:chExt cx="1449160" cy="2721012"/>
          </a:xfrm>
          <a:effectLst>
            <a:outerShdw blurRad="215900" dist="241300" dir="6900000" sx="95000" sy="95000" algn="ctr" rotWithShape="0">
              <a:srgbClr val="000000">
                <a:alpha val="43137"/>
              </a:srgbClr>
            </a:outerShdw>
          </a:effectLst>
          <a:scene3d>
            <a:camera prst="orthographicFront">
              <a:rot lat="21323483" lon="1739973" rev="20227482"/>
            </a:camera>
            <a:lightRig rig="threePt" dir="t"/>
          </a:scene3d>
        </p:grpSpPr>
        <p:sp>
          <p:nvSpPr>
            <p:cNvPr id="20" name="任意多边形 19"/>
            <p:cNvSpPr/>
            <p:nvPr/>
          </p:nvSpPr>
          <p:spPr>
            <a:xfrm>
              <a:off x="5279298" y="1572084"/>
              <a:ext cx="1449160" cy="547200"/>
            </a:xfrm>
            <a:custGeom>
              <a:avLst/>
              <a:gdLst>
                <a:gd name="connsiteX0" fmla="*/ 0 w 1449160"/>
                <a:gd name="connsiteY0" fmla="*/ 0 h 547200"/>
                <a:gd name="connsiteX1" fmla="*/ 1449160 w 1449160"/>
                <a:gd name="connsiteY1" fmla="*/ 0 h 547200"/>
                <a:gd name="connsiteX2" fmla="*/ 1449160 w 1449160"/>
                <a:gd name="connsiteY2" fmla="*/ 547200 h 547200"/>
                <a:gd name="connsiteX3" fmla="*/ 0 w 1449160"/>
                <a:gd name="connsiteY3" fmla="*/ 547200 h 547200"/>
                <a:gd name="connsiteX4" fmla="*/ 0 w 1449160"/>
                <a:gd name="connsiteY4" fmla="*/ 0 h 54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160" h="547200">
                  <a:moveTo>
                    <a:pt x="0" y="0"/>
                  </a:moveTo>
                  <a:lnTo>
                    <a:pt x="1449160" y="0"/>
                  </a:lnTo>
                  <a:lnTo>
                    <a:pt x="1449160" y="547200"/>
                  </a:lnTo>
                  <a:lnTo>
                    <a:pt x="0" y="547200"/>
                  </a:lnTo>
                  <a:lnTo>
                    <a:pt x="0" y="0"/>
                  </a:lnTo>
                  <a:close/>
                </a:path>
              </a:pathLst>
            </a:custGeom>
            <a:sp3d prstMaterial="plastic">
              <a:bevelT w="120900" h="88900" prst="riblet"/>
              <a:bevelB w="88900" h="31750" prst="angle"/>
            </a:sp3d>
          </p:spPr>
          <p:style>
            <a:lnRef idx="1">
              <a:schemeClr val="accent5">
                <a:hueOff val="-9933876"/>
                <a:satOff val="39811"/>
                <a:lumOff val="8628"/>
                <a:alphaOff val="0"/>
              </a:schemeClr>
            </a:lnRef>
            <a:fillRef idx="3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2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016" tIns="73152" rIns="128016" bIns="73152" numCol="1" spcCol="1270" anchor="ctr" anchorCtr="0">
              <a:noAutofit/>
            </a:bodyPr>
            <a:lstStyle/>
            <a:p>
              <a:pPr lvl="0" algn="ctr" defTabSz="800100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kern="1200" dirty="0" smtClean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系统使用</a:t>
              </a:r>
              <a:endParaRPr lang="zh-CN" altLang="en-US" sz="1800" kern="1200" dirty="0"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5279298" y="2119284"/>
              <a:ext cx="1449160" cy="2173812"/>
            </a:xfrm>
            <a:custGeom>
              <a:avLst/>
              <a:gdLst>
                <a:gd name="connsiteX0" fmla="*/ 0 w 1449160"/>
                <a:gd name="connsiteY0" fmla="*/ 0 h 2806590"/>
                <a:gd name="connsiteX1" fmla="*/ 1449160 w 1449160"/>
                <a:gd name="connsiteY1" fmla="*/ 0 h 2806590"/>
                <a:gd name="connsiteX2" fmla="*/ 1449160 w 1449160"/>
                <a:gd name="connsiteY2" fmla="*/ 2806590 h 2806590"/>
                <a:gd name="connsiteX3" fmla="*/ 0 w 1449160"/>
                <a:gd name="connsiteY3" fmla="*/ 2806590 h 2806590"/>
                <a:gd name="connsiteX4" fmla="*/ 0 w 1449160"/>
                <a:gd name="connsiteY4" fmla="*/ 0 h 280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160" h="2806590">
                  <a:moveTo>
                    <a:pt x="0" y="0"/>
                  </a:moveTo>
                  <a:lnTo>
                    <a:pt x="1449160" y="0"/>
                  </a:lnTo>
                  <a:lnTo>
                    <a:pt x="1449160" y="2806590"/>
                  </a:lnTo>
                  <a:lnTo>
                    <a:pt x="0" y="2806590"/>
                  </a:lnTo>
                  <a:lnTo>
                    <a:pt x="0" y="0"/>
                  </a:lnTo>
                  <a:close/>
                </a:path>
              </a:pathLst>
            </a:custGeom>
            <a:sp3d extrusionH="12700" prstMaterial="plastic">
              <a:bevelT w="50800" h="50800" prst="riblet"/>
            </a:sp3d>
          </p:spPr>
          <p:style>
            <a:lnRef idx="1">
              <a:schemeClr val="accent5">
                <a:tint val="40000"/>
                <a:alpha val="90000"/>
                <a:hueOff val="-10740482"/>
                <a:satOff val="48253"/>
                <a:lumOff val="3317"/>
                <a:alphaOff val="0"/>
              </a:schemeClr>
            </a:lnRef>
            <a:fillRef idx="1">
              <a:schemeClr val="accent5">
                <a:tint val="40000"/>
                <a:alpha val="90000"/>
                <a:hueOff val="-10740482"/>
                <a:satOff val="48253"/>
                <a:lumOff val="3317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-10740482"/>
                <a:satOff val="48253"/>
                <a:lumOff val="3317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012" tIns="96012" rIns="128016" bIns="144018" numCol="1" spcCol="1270" anchor="ctr" anchorCtr="0">
              <a:noAutofit/>
            </a:bodyPr>
            <a:lstStyle/>
            <a:p>
              <a:pPr marL="171450" lvl="1" indent="-171450" algn="l" defTabSz="800100">
                <a:lnSpc>
                  <a:spcPct val="20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dirty="0" smtClean="0">
                  <a:latin typeface="+mj-ea"/>
                  <a:ea typeface="+mj-ea"/>
                </a:rPr>
                <a:t>发票录入</a:t>
              </a:r>
              <a:endParaRPr lang="en-US" altLang="zh-CN" dirty="0" smtClean="0">
                <a:latin typeface="+mj-ea"/>
                <a:ea typeface="+mj-ea"/>
              </a:endParaRPr>
            </a:p>
            <a:p>
              <a:pPr marL="171450" lvl="1" indent="-171450" algn="l" defTabSz="800100">
                <a:lnSpc>
                  <a:spcPct val="20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dirty="0" smtClean="0">
                  <a:latin typeface="+mj-ea"/>
                  <a:ea typeface="+mj-ea"/>
                </a:rPr>
                <a:t>发票开具</a:t>
              </a:r>
              <a:endParaRPr lang="en-US" altLang="zh-CN" dirty="0" smtClean="0">
                <a:latin typeface="+mj-ea"/>
                <a:ea typeface="+mj-ea"/>
              </a:endParaRPr>
            </a:p>
            <a:p>
              <a:pPr marL="171450" lvl="1" indent="-171450" algn="l" defTabSz="800100">
                <a:lnSpc>
                  <a:spcPct val="20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dirty="0" smtClean="0">
                  <a:latin typeface="+mj-ea"/>
                  <a:ea typeface="+mj-ea"/>
                </a:rPr>
                <a:t>发票查询</a:t>
              </a:r>
              <a:endParaRPr lang="en-US" altLang="zh-CN" dirty="0" smtClean="0">
                <a:latin typeface="+mj-ea"/>
                <a:ea typeface="+mj-ea"/>
              </a:endParaRPr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2627784" y="1700808"/>
            <a:ext cx="4320480" cy="720080"/>
          </a:xfrm>
          <a:prstGeom prst="roundRect">
            <a:avLst/>
          </a:prstGeom>
          <a:noFill/>
          <a:scene3d>
            <a:camera prst="orthographicFront">
              <a:rot lat="0" lon="210000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初  次  使  用</a:t>
            </a:r>
            <a:endParaRPr lang="zh-CN" alt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第三部分 使用流程</a:t>
            </a:r>
            <a:endParaRPr lang="zh-CN" altLang="en-US" dirty="0"/>
          </a:p>
        </p:txBody>
      </p:sp>
      <p:cxnSp>
        <p:nvCxnSpPr>
          <p:cNvPr id="14" name="直接箭头连接符 13"/>
          <p:cNvCxnSpPr/>
          <p:nvPr/>
        </p:nvCxnSpPr>
        <p:spPr>
          <a:xfrm>
            <a:off x="827584" y="2564904"/>
            <a:ext cx="8064896" cy="0"/>
          </a:xfrm>
          <a:prstGeom prst="straightConnector1">
            <a:avLst/>
          </a:prstGeom>
          <a:ln w="98425" cmpd="sng">
            <a:gradFill flip="none" rotWithShape="1">
              <a:gsLst>
                <a:gs pos="0">
                  <a:schemeClr val="accent5"/>
                </a:gs>
                <a:gs pos="42000">
                  <a:srgbClr val="00B050"/>
                </a:gs>
                <a:gs pos="70000">
                  <a:srgbClr val="CCCC00"/>
                </a:gs>
                <a:gs pos="100000">
                  <a:schemeClr val="accent6">
                    <a:lumMod val="75000"/>
                  </a:schemeClr>
                </a:gs>
              </a:gsLst>
              <a:lin ang="0" scaled="1"/>
              <a:tileRect/>
            </a:gradFill>
            <a:headEnd type="none"/>
            <a:tailEnd type="stealth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3" name="组合 17"/>
          <p:cNvGrpSpPr/>
          <p:nvPr/>
        </p:nvGrpSpPr>
        <p:grpSpPr>
          <a:xfrm>
            <a:off x="1547664" y="2638537"/>
            <a:ext cx="1449160" cy="2721012"/>
            <a:chOff x="323167" y="1572084"/>
            <a:chExt cx="1449160" cy="2721012"/>
          </a:xfrm>
          <a:effectLst>
            <a:outerShdw blurRad="215900" dist="241300" dir="6900000" sx="95000" sy="95000" algn="ctr" rotWithShape="0">
              <a:srgbClr val="000000">
                <a:alpha val="43137"/>
              </a:srgbClr>
            </a:outerShdw>
          </a:effectLst>
          <a:scene3d>
            <a:camera prst="orthographicFront">
              <a:rot lat="21323483" lon="1739973" rev="20227482"/>
            </a:camera>
            <a:lightRig rig="threePt" dir="t"/>
          </a:scene3d>
        </p:grpSpPr>
        <p:sp>
          <p:nvSpPr>
            <p:cNvPr id="19" name="任意多边形 18"/>
            <p:cNvSpPr/>
            <p:nvPr/>
          </p:nvSpPr>
          <p:spPr>
            <a:xfrm>
              <a:off x="323167" y="1572084"/>
              <a:ext cx="1449160" cy="547200"/>
            </a:xfrm>
            <a:custGeom>
              <a:avLst/>
              <a:gdLst>
                <a:gd name="connsiteX0" fmla="*/ 0 w 1449160"/>
                <a:gd name="connsiteY0" fmla="*/ 0 h 547200"/>
                <a:gd name="connsiteX1" fmla="*/ 1449160 w 1449160"/>
                <a:gd name="connsiteY1" fmla="*/ 0 h 547200"/>
                <a:gd name="connsiteX2" fmla="*/ 1449160 w 1449160"/>
                <a:gd name="connsiteY2" fmla="*/ 547200 h 547200"/>
                <a:gd name="connsiteX3" fmla="*/ 0 w 1449160"/>
                <a:gd name="connsiteY3" fmla="*/ 547200 h 547200"/>
                <a:gd name="connsiteX4" fmla="*/ 0 w 1449160"/>
                <a:gd name="connsiteY4" fmla="*/ 0 h 54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160" h="547200">
                  <a:moveTo>
                    <a:pt x="0" y="0"/>
                  </a:moveTo>
                  <a:lnTo>
                    <a:pt x="1449160" y="0"/>
                  </a:lnTo>
                  <a:lnTo>
                    <a:pt x="1449160" y="547200"/>
                  </a:lnTo>
                  <a:lnTo>
                    <a:pt x="0" y="547200"/>
                  </a:lnTo>
                  <a:lnTo>
                    <a:pt x="0" y="0"/>
                  </a:lnTo>
                  <a:close/>
                </a:path>
              </a:pathLst>
            </a:custGeom>
            <a:sp3d prstMaterial="plastic">
              <a:bevelT w="120900" h="88900" prst="riblet"/>
              <a:bevelB w="88900" h="31750" prst="angle"/>
            </a:sp3d>
          </p:spPr>
          <p:style>
            <a:lnRef idx="1">
              <a:schemeClr val="accent5">
                <a:hueOff val="-2483469"/>
                <a:satOff val="9953"/>
                <a:lumOff val="2157"/>
                <a:alphaOff val="0"/>
              </a:schemeClr>
            </a:lnRef>
            <a:fillRef idx="3">
              <a:schemeClr val="accent5">
                <a:hueOff val="-2483469"/>
                <a:satOff val="9953"/>
                <a:lumOff val="2157"/>
                <a:alphaOff val="0"/>
              </a:schemeClr>
            </a:fillRef>
            <a:effectRef idx="2">
              <a:schemeClr val="accent5">
                <a:hueOff val="-2483469"/>
                <a:satOff val="9953"/>
                <a:lumOff val="2157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016" tIns="73152" rIns="128016" bIns="73152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kern="1200" dirty="0" smtClean="0">
                  <a:solidFill>
                    <a:srgbClr val="FF0000"/>
                  </a:solidFill>
                  <a:effectLst/>
                  <a:latin typeface="+mj-ea"/>
                  <a:ea typeface="+mj-ea"/>
                </a:rPr>
                <a:t>大厅购票</a:t>
              </a:r>
              <a:endParaRPr lang="zh-CN" altLang="en-US" sz="1800" kern="1200" dirty="0">
                <a:solidFill>
                  <a:srgbClr val="FF0000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23167" y="2119284"/>
              <a:ext cx="1449160" cy="2173812"/>
            </a:xfrm>
            <a:custGeom>
              <a:avLst/>
              <a:gdLst>
                <a:gd name="connsiteX0" fmla="*/ 0 w 1449160"/>
                <a:gd name="connsiteY0" fmla="*/ 0 h 2806590"/>
                <a:gd name="connsiteX1" fmla="*/ 1449160 w 1449160"/>
                <a:gd name="connsiteY1" fmla="*/ 0 h 2806590"/>
                <a:gd name="connsiteX2" fmla="*/ 1449160 w 1449160"/>
                <a:gd name="connsiteY2" fmla="*/ 2806590 h 2806590"/>
                <a:gd name="connsiteX3" fmla="*/ 0 w 1449160"/>
                <a:gd name="connsiteY3" fmla="*/ 2806590 h 2806590"/>
                <a:gd name="connsiteX4" fmla="*/ 0 w 1449160"/>
                <a:gd name="connsiteY4" fmla="*/ 0 h 280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160" h="2806590">
                  <a:moveTo>
                    <a:pt x="0" y="0"/>
                  </a:moveTo>
                  <a:lnTo>
                    <a:pt x="1449160" y="0"/>
                  </a:lnTo>
                  <a:lnTo>
                    <a:pt x="1449160" y="2806590"/>
                  </a:lnTo>
                  <a:lnTo>
                    <a:pt x="0" y="2806590"/>
                  </a:lnTo>
                  <a:lnTo>
                    <a:pt x="0" y="0"/>
                  </a:lnTo>
                  <a:close/>
                </a:path>
              </a:pathLst>
            </a:custGeom>
            <a:sp3d extrusionH="12700" prstMaterial="plastic">
              <a:bevelT w="50800" h="50800" prst="riblet"/>
            </a:sp3d>
          </p:spPr>
          <p:style>
            <a:lnRef idx="1">
              <a:schemeClr val="accent5">
                <a:tint val="40000"/>
                <a:alpha val="90000"/>
                <a:hueOff val="-2685120"/>
                <a:satOff val="12063"/>
                <a:lumOff val="829"/>
                <a:alphaOff val="0"/>
              </a:schemeClr>
            </a:lnRef>
            <a:fillRef idx="1">
              <a:schemeClr val="accent5">
                <a:tint val="40000"/>
                <a:alpha val="90000"/>
                <a:hueOff val="-2685120"/>
                <a:satOff val="12063"/>
                <a:lumOff val="829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-2685120"/>
                <a:satOff val="12063"/>
                <a:lumOff val="829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012" tIns="96012" rIns="128016" bIns="144018" numCol="1" spcCol="1270" anchor="ctr" anchorCtr="0">
              <a:noAutofit/>
            </a:bodyPr>
            <a:lstStyle/>
            <a:p>
              <a:pPr marL="171450" lvl="1" indent="-171450" algn="l" defTabSz="800100"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1800" kern="1200" dirty="0" smtClean="0">
                  <a:effectLst/>
                  <a:latin typeface="+mj-ea"/>
                  <a:ea typeface="+mj-ea"/>
                </a:rPr>
                <a:t>发票购买</a:t>
              </a:r>
              <a:endParaRPr lang="en-US" altLang="zh-CN" sz="1800" kern="1200" dirty="0" smtClean="0">
                <a:effectLst/>
                <a:latin typeface="+mj-ea"/>
                <a:ea typeface="+mj-ea"/>
              </a:endParaRPr>
            </a:p>
          </p:txBody>
        </p:sp>
      </p:grpSp>
      <p:grpSp>
        <p:nvGrpSpPr>
          <p:cNvPr id="4" name="组合 23"/>
          <p:cNvGrpSpPr/>
          <p:nvPr/>
        </p:nvGrpSpPr>
        <p:grpSpPr>
          <a:xfrm>
            <a:off x="3995936" y="2638537"/>
            <a:ext cx="1449160" cy="2721012"/>
            <a:chOff x="3627255" y="1572084"/>
            <a:chExt cx="1449160" cy="2721012"/>
          </a:xfrm>
          <a:effectLst>
            <a:outerShdw blurRad="215900" dist="241300" dir="6900000" sx="95000" sy="95000" algn="ctr" rotWithShape="0">
              <a:srgbClr val="000000">
                <a:alpha val="43137"/>
              </a:srgbClr>
            </a:outerShdw>
          </a:effectLst>
          <a:scene3d>
            <a:camera prst="orthographicFront">
              <a:rot lat="21323483" lon="1739973" rev="20227482"/>
            </a:camera>
            <a:lightRig rig="threePt" dir="t"/>
          </a:scene3d>
        </p:grpSpPr>
        <p:sp>
          <p:nvSpPr>
            <p:cNvPr id="25" name="任意多边形 24"/>
            <p:cNvSpPr/>
            <p:nvPr/>
          </p:nvSpPr>
          <p:spPr>
            <a:xfrm>
              <a:off x="3627255" y="1572084"/>
              <a:ext cx="1449160" cy="547200"/>
            </a:xfrm>
            <a:custGeom>
              <a:avLst/>
              <a:gdLst>
                <a:gd name="connsiteX0" fmla="*/ 0 w 1449160"/>
                <a:gd name="connsiteY0" fmla="*/ 0 h 547200"/>
                <a:gd name="connsiteX1" fmla="*/ 1449160 w 1449160"/>
                <a:gd name="connsiteY1" fmla="*/ 0 h 547200"/>
                <a:gd name="connsiteX2" fmla="*/ 1449160 w 1449160"/>
                <a:gd name="connsiteY2" fmla="*/ 547200 h 547200"/>
                <a:gd name="connsiteX3" fmla="*/ 0 w 1449160"/>
                <a:gd name="connsiteY3" fmla="*/ 547200 h 547200"/>
                <a:gd name="connsiteX4" fmla="*/ 0 w 1449160"/>
                <a:gd name="connsiteY4" fmla="*/ 0 h 54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160" h="547200">
                  <a:moveTo>
                    <a:pt x="0" y="0"/>
                  </a:moveTo>
                  <a:lnTo>
                    <a:pt x="1449160" y="0"/>
                  </a:lnTo>
                  <a:lnTo>
                    <a:pt x="1449160" y="547200"/>
                  </a:lnTo>
                  <a:lnTo>
                    <a:pt x="0" y="547200"/>
                  </a:lnTo>
                  <a:lnTo>
                    <a:pt x="0" y="0"/>
                  </a:lnTo>
                  <a:close/>
                </a:path>
              </a:pathLst>
            </a:custGeom>
            <a:sp3d prstMaterial="plastic">
              <a:bevelT w="120900" h="88900" prst="riblet"/>
              <a:bevelB w="88900" h="31750" prst="angle"/>
            </a:sp3d>
          </p:spPr>
          <p:style>
            <a:lnRef idx="1">
              <a:schemeClr val="accent5">
                <a:hueOff val="-7450407"/>
                <a:satOff val="29858"/>
                <a:lumOff val="6471"/>
                <a:alphaOff val="0"/>
              </a:schemeClr>
            </a:lnRef>
            <a:fillRef idx="3">
              <a:schemeClr val="accent5">
                <a:hueOff val="-7450407"/>
                <a:satOff val="29858"/>
                <a:lumOff val="6471"/>
                <a:alphaOff val="0"/>
              </a:schemeClr>
            </a:fillRef>
            <a:effectRef idx="2">
              <a:schemeClr val="accent5">
                <a:hueOff val="-7450407"/>
                <a:satOff val="29858"/>
                <a:lumOff val="6471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016" tIns="73152" rIns="128016" bIns="73152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kern="1200" dirty="0" smtClean="0">
                  <a:solidFill>
                    <a:srgbClr val="FF0000"/>
                  </a:solidFill>
                  <a:effectLst/>
                  <a:latin typeface="+mj-ea"/>
                  <a:ea typeface="+mj-ea"/>
                </a:rPr>
                <a:t>系统登录</a:t>
              </a:r>
              <a:endParaRPr lang="zh-CN" altLang="en-US" sz="1800" kern="1200" dirty="0">
                <a:solidFill>
                  <a:srgbClr val="FF0000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3627255" y="2119284"/>
              <a:ext cx="1449160" cy="2173812"/>
            </a:xfrm>
            <a:custGeom>
              <a:avLst/>
              <a:gdLst>
                <a:gd name="connsiteX0" fmla="*/ 0 w 1449160"/>
                <a:gd name="connsiteY0" fmla="*/ 0 h 2806590"/>
                <a:gd name="connsiteX1" fmla="*/ 1449160 w 1449160"/>
                <a:gd name="connsiteY1" fmla="*/ 0 h 2806590"/>
                <a:gd name="connsiteX2" fmla="*/ 1449160 w 1449160"/>
                <a:gd name="connsiteY2" fmla="*/ 2806590 h 2806590"/>
                <a:gd name="connsiteX3" fmla="*/ 0 w 1449160"/>
                <a:gd name="connsiteY3" fmla="*/ 2806590 h 2806590"/>
                <a:gd name="connsiteX4" fmla="*/ 0 w 1449160"/>
                <a:gd name="connsiteY4" fmla="*/ 0 h 280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160" h="2806590">
                  <a:moveTo>
                    <a:pt x="0" y="0"/>
                  </a:moveTo>
                  <a:lnTo>
                    <a:pt x="1449160" y="0"/>
                  </a:lnTo>
                  <a:lnTo>
                    <a:pt x="1449160" y="2806590"/>
                  </a:lnTo>
                  <a:lnTo>
                    <a:pt x="0" y="2806590"/>
                  </a:lnTo>
                  <a:lnTo>
                    <a:pt x="0" y="0"/>
                  </a:lnTo>
                  <a:close/>
                </a:path>
              </a:pathLst>
            </a:custGeom>
            <a:sp3d extrusionH="12700" prstMaterial="plastic">
              <a:bevelT w="50800" h="50800" prst="riblet"/>
            </a:sp3d>
          </p:spPr>
          <p:style>
            <a:lnRef idx="1">
              <a:schemeClr val="accent5">
                <a:tint val="40000"/>
                <a:alpha val="90000"/>
                <a:hueOff val="-8055361"/>
                <a:satOff val="36190"/>
                <a:lumOff val="2488"/>
                <a:alphaOff val="0"/>
              </a:schemeClr>
            </a:lnRef>
            <a:fillRef idx="1">
              <a:schemeClr val="accent5">
                <a:tint val="40000"/>
                <a:alpha val="90000"/>
                <a:hueOff val="-8055361"/>
                <a:satOff val="36190"/>
                <a:lumOff val="2488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-8055361"/>
                <a:satOff val="36190"/>
                <a:lumOff val="2488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012" tIns="96012" rIns="128016" bIns="144018" numCol="1" spcCol="1270" anchor="ctr" anchorCtr="0">
              <a:noAutofit/>
            </a:bodyPr>
            <a:lstStyle/>
            <a:p>
              <a:pPr marL="171450" lvl="1" indent="-171450" algn="l" defTabSz="800100">
                <a:lnSpc>
                  <a:spcPts val="2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dirty="0" smtClean="0">
                  <a:latin typeface="+mj-ea"/>
                  <a:ea typeface="+mj-ea"/>
                </a:rPr>
                <a:t>开票员登录</a:t>
              </a:r>
              <a:endParaRPr lang="en-US" altLang="zh-CN" dirty="0" smtClean="0">
                <a:latin typeface="+mj-ea"/>
                <a:ea typeface="+mj-ea"/>
              </a:endParaRPr>
            </a:p>
          </p:txBody>
        </p:sp>
      </p:grpSp>
      <p:grpSp>
        <p:nvGrpSpPr>
          <p:cNvPr id="5" name="组合 26"/>
          <p:cNvGrpSpPr/>
          <p:nvPr/>
        </p:nvGrpSpPr>
        <p:grpSpPr>
          <a:xfrm>
            <a:off x="6444208" y="2638537"/>
            <a:ext cx="1449160" cy="2721012"/>
            <a:chOff x="5279298" y="1572084"/>
            <a:chExt cx="1449160" cy="2721012"/>
          </a:xfrm>
          <a:effectLst>
            <a:outerShdw blurRad="215900" dist="241300" dir="6900000" sx="95000" sy="95000" algn="ctr" rotWithShape="0">
              <a:srgbClr val="000000">
                <a:alpha val="43137"/>
              </a:srgbClr>
            </a:outerShdw>
          </a:effectLst>
          <a:scene3d>
            <a:camera prst="orthographicFront">
              <a:rot lat="21323483" lon="1739973" rev="20227482"/>
            </a:camera>
            <a:lightRig rig="threePt" dir="t"/>
          </a:scene3d>
        </p:grpSpPr>
        <p:sp>
          <p:nvSpPr>
            <p:cNvPr id="28" name="任意多边形 27"/>
            <p:cNvSpPr/>
            <p:nvPr/>
          </p:nvSpPr>
          <p:spPr>
            <a:xfrm>
              <a:off x="5279298" y="1572084"/>
              <a:ext cx="1449160" cy="547200"/>
            </a:xfrm>
            <a:custGeom>
              <a:avLst/>
              <a:gdLst>
                <a:gd name="connsiteX0" fmla="*/ 0 w 1449160"/>
                <a:gd name="connsiteY0" fmla="*/ 0 h 547200"/>
                <a:gd name="connsiteX1" fmla="*/ 1449160 w 1449160"/>
                <a:gd name="connsiteY1" fmla="*/ 0 h 547200"/>
                <a:gd name="connsiteX2" fmla="*/ 1449160 w 1449160"/>
                <a:gd name="connsiteY2" fmla="*/ 547200 h 547200"/>
                <a:gd name="connsiteX3" fmla="*/ 0 w 1449160"/>
                <a:gd name="connsiteY3" fmla="*/ 547200 h 547200"/>
                <a:gd name="connsiteX4" fmla="*/ 0 w 1449160"/>
                <a:gd name="connsiteY4" fmla="*/ 0 h 54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160" h="547200">
                  <a:moveTo>
                    <a:pt x="0" y="0"/>
                  </a:moveTo>
                  <a:lnTo>
                    <a:pt x="1449160" y="0"/>
                  </a:lnTo>
                  <a:lnTo>
                    <a:pt x="1449160" y="547200"/>
                  </a:lnTo>
                  <a:lnTo>
                    <a:pt x="0" y="547200"/>
                  </a:lnTo>
                  <a:lnTo>
                    <a:pt x="0" y="0"/>
                  </a:lnTo>
                  <a:close/>
                </a:path>
              </a:pathLst>
            </a:custGeom>
            <a:sp3d prstMaterial="plastic">
              <a:bevelT w="120900" h="88900" prst="riblet"/>
              <a:bevelB w="88900" h="31750" prst="angle"/>
            </a:sp3d>
          </p:spPr>
          <p:style>
            <a:lnRef idx="1">
              <a:schemeClr val="accent5">
                <a:hueOff val="-9933876"/>
                <a:satOff val="39811"/>
                <a:lumOff val="8628"/>
                <a:alphaOff val="0"/>
              </a:schemeClr>
            </a:lnRef>
            <a:fillRef idx="3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2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016" tIns="73152" rIns="128016" bIns="73152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kern="1200" dirty="0" smtClean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系统使用</a:t>
              </a:r>
              <a:endParaRPr lang="zh-CN" altLang="en-US" sz="1800" kern="1200" dirty="0"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5279298" y="2119284"/>
              <a:ext cx="1449160" cy="2173812"/>
            </a:xfrm>
            <a:custGeom>
              <a:avLst/>
              <a:gdLst>
                <a:gd name="connsiteX0" fmla="*/ 0 w 1449160"/>
                <a:gd name="connsiteY0" fmla="*/ 0 h 2806590"/>
                <a:gd name="connsiteX1" fmla="*/ 1449160 w 1449160"/>
                <a:gd name="connsiteY1" fmla="*/ 0 h 2806590"/>
                <a:gd name="connsiteX2" fmla="*/ 1449160 w 1449160"/>
                <a:gd name="connsiteY2" fmla="*/ 2806590 h 2806590"/>
                <a:gd name="connsiteX3" fmla="*/ 0 w 1449160"/>
                <a:gd name="connsiteY3" fmla="*/ 2806590 h 2806590"/>
                <a:gd name="connsiteX4" fmla="*/ 0 w 1449160"/>
                <a:gd name="connsiteY4" fmla="*/ 0 h 280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160" h="2806590">
                  <a:moveTo>
                    <a:pt x="0" y="0"/>
                  </a:moveTo>
                  <a:lnTo>
                    <a:pt x="1449160" y="0"/>
                  </a:lnTo>
                  <a:lnTo>
                    <a:pt x="1449160" y="2806590"/>
                  </a:lnTo>
                  <a:lnTo>
                    <a:pt x="0" y="2806590"/>
                  </a:lnTo>
                  <a:lnTo>
                    <a:pt x="0" y="0"/>
                  </a:lnTo>
                  <a:close/>
                </a:path>
              </a:pathLst>
            </a:custGeom>
            <a:sp3d extrusionH="12700" prstMaterial="plastic">
              <a:bevelT w="50800" h="50800" prst="riblet"/>
            </a:sp3d>
          </p:spPr>
          <p:style>
            <a:lnRef idx="1">
              <a:schemeClr val="accent5">
                <a:tint val="40000"/>
                <a:alpha val="90000"/>
                <a:hueOff val="-10740482"/>
                <a:satOff val="48253"/>
                <a:lumOff val="3317"/>
                <a:alphaOff val="0"/>
              </a:schemeClr>
            </a:lnRef>
            <a:fillRef idx="1">
              <a:schemeClr val="accent5">
                <a:tint val="40000"/>
                <a:alpha val="90000"/>
                <a:hueOff val="-10740482"/>
                <a:satOff val="48253"/>
                <a:lumOff val="3317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-10740482"/>
                <a:satOff val="48253"/>
                <a:lumOff val="3317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012" tIns="96012" rIns="128016" bIns="144018" numCol="1" spcCol="1270" anchor="t" anchorCtr="0">
              <a:noAutofit/>
            </a:bodyPr>
            <a:lstStyle/>
            <a:p>
              <a:pPr marL="171450" lvl="1" indent="-171450" algn="l" defTabSz="80010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dirty="0" smtClean="0">
                  <a:latin typeface="+mj-ea"/>
                  <a:ea typeface="+mj-ea"/>
                </a:rPr>
                <a:t>发票开具</a:t>
              </a:r>
              <a:endParaRPr lang="en-US" altLang="zh-CN" dirty="0" smtClean="0">
                <a:latin typeface="+mj-ea"/>
                <a:ea typeface="+mj-ea"/>
              </a:endParaRPr>
            </a:p>
            <a:p>
              <a:pPr marL="171450" lvl="1" indent="-171450" algn="l" defTabSz="80010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dirty="0" smtClean="0">
                  <a:latin typeface="+mj-ea"/>
                  <a:ea typeface="+mj-ea"/>
                </a:rPr>
                <a:t>发票查询</a:t>
              </a:r>
              <a:endParaRPr lang="en-US" altLang="zh-CN" dirty="0" smtClean="0">
                <a:latin typeface="+mj-ea"/>
                <a:ea typeface="+mj-ea"/>
              </a:endParaRPr>
            </a:p>
            <a:p>
              <a:pPr marL="171450" lvl="1" indent="-171450" defTabSz="80010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</a:pPr>
              <a:r>
                <a:rPr lang="zh-CN" altLang="en-US" dirty="0" smtClean="0">
                  <a:latin typeface="+mj-ea"/>
                </a:rPr>
                <a:t>录入发票</a:t>
              </a:r>
              <a:endParaRPr lang="en-US" altLang="zh-CN" dirty="0" smtClean="0">
                <a:latin typeface="+mj-ea"/>
              </a:endParaRPr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2627784" y="1700808"/>
            <a:ext cx="4320480" cy="720080"/>
          </a:xfrm>
          <a:prstGeom prst="roundRect">
            <a:avLst/>
          </a:prstGeom>
          <a:noFill/>
          <a:scene3d>
            <a:camera prst="orthographicFront">
              <a:rot lat="0" lon="210000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日  常  使  用</a:t>
            </a:r>
            <a:endParaRPr lang="zh-CN" alt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theme/theme1.xml><?xml version="1.0" encoding="utf-8"?>
<a:theme xmlns:a="http://schemas.openxmlformats.org/drawingml/2006/main" name="AisinoPPT编写方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accent6">
              <a:lumMod val="75000"/>
            </a:schemeClr>
          </a:solidFill>
        </a:ln>
      </a:spPr>
      <a:bodyPr rtlCol="0" anchor="ctr"/>
      <a:lstStyle>
        <a:defPPr algn="ctr">
          <a:defRPr sz="2000" dirty="0" smtClean="0">
            <a:ln>
              <a:solidFill>
                <a:srgbClr val="0070C0"/>
              </a:solidFill>
            </a:ln>
            <a:noFill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航天信息网票模板</Template>
  <TotalTime>3403</TotalTime>
  <Words>1309</Words>
  <Application>Microsoft Office PowerPoint</Application>
  <PresentationFormat>全屏显示(4:3)</PresentationFormat>
  <Paragraphs>340</Paragraphs>
  <Slides>77</Slides>
  <Notes>19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77</vt:i4>
      </vt:variant>
    </vt:vector>
  </HeadingPairs>
  <TitlesOfParts>
    <vt:vector size="78" baseType="lpstr">
      <vt:lpstr>AisinoPPT编写方法</vt:lpstr>
      <vt:lpstr>贵州省国家税务局</vt:lpstr>
      <vt:lpstr>幻灯片 2</vt:lpstr>
      <vt:lpstr>主要内容</vt:lpstr>
      <vt:lpstr>第一部分 适用对象</vt:lpstr>
      <vt:lpstr>主要内容</vt:lpstr>
      <vt:lpstr>第二部分 系统特点</vt:lpstr>
      <vt:lpstr>主要内容</vt:lpstr>
      <vt:lpstr>第三部分 使用流程</vt:lpstr>
      <vt:lpstr>第三部分 使用流程</vt:lpstr>
      <vt:lpstr>主要内容</vt:lpstr>
      <vt:lpstr>第四部分 操作介绍</vt:lpstr>
      <vt:lpstr>第四部分 操作介绍</vt:lpstr>
      <vt:lpstr>第四部分 操作介绍</vt:lpstr>
      <vt:lpstr>系统安装</vt:lpstr>
      <vt:lpstr>系统安装</vt:lpstr>
      <vt:lpstr>系统安装</vt:lpstr>
      <vt:lpstr>系统安装</vt:lpstr>
      <vt:lpstr>系统安装</vt:lpstr>
      <vt:lpstr>系统安装</vt:lpstr>
      <vt:lpstr>系统安装</vt:lpstr>
      <vt:lpstr>第四部分 操作介绍</vt:lpstr>
      <vt:lpstr>登记注册</vt:lpstr>
      <vt:lpstr>登记注册</vt:lpstr>
      <vt:lpstr>登记注册</vt:lpstr>
      <vt:lpstr>登记注册</vt:lpstr>
      <vt:lpstr>登记注册</vt:lpstr>
      <vt:lpstr>登记注册</vt:lpstr>
      <vt:lpstr>第四部分 操作介绍</vt:lpstr>
      <vt:lpstr>登记注册</vt:lpstr>
      <vt:lpstr>界面结构</vt:lpstr>
      <vt:lpstr>第四部分 操作介绍</vt:lpstr>
      <vt:lpstr>发票录入</vt:lpstr>
      <vt:lpstr>发票录入</vt:lpstr>
      <vt:lpstr>发票录入</vt:lpstr>
      <vt:lpstr>发票录入</vt:lpstr>
      <vt:lpstr>发票录入</vt:lpstr>
      <vt:lpstr>发票录入</vt:lpstr>
      <vt:lpstr>发票录入</vt:lpstr>
      <vt:lpstr>发票录入</vt:lpstr>
      <vt:lpstr>发票录入</vt:lpstr>
      <vt:lpstr>发票录入</vt:lpstr>
      <vt:lpstr>第四部分 操作介绍</vt:lpstr>
      <vt:lpstr>发票填开</vt:lpstr>
      <vt:lpstr>基本操作</vt:lpstr>
      <vt:lpstr>单张蓝字发票填开</vt:lpstr>
      <vt:lpstr>单张蓝字发票填开</vt:lpstr>
      <vt:lpstr>单张蓝字发票填开</vt:lpstr>
      <vt:lpstr>单张蓝字发票填开</vt:lpstr>
      <vt:lpstr>单张蓝字发票填开</vt:lpstr>
      <vt:lpstr>单张蓝字发票填开</vt:lpstr>
      <vt:lpstr>单张蓝字发票填开</vt:lpstr>
      <vt:lpstr>单张蓝字发票填开</vt:lpstr>
      <vt:lpstr>单张蓝字发票填开</vt:lpstr>
      <vt:lpstr>单张蓝字发票填开</vt:lpstr>
      <vt:lpstr>单张蓝字发票填开</vt:lpstr>
      <vt:lpstr>单张蓝字发票填</vt:lpstr>
      <vt:lpstr>单张蓝字发票填</vt:lpstr>
      <vt:lpstr>单张蓝字发票填</vt:lpstr>
      <vt:lpstr>单张蓝字发票填</vt:lpstr>
      <vt:lpstr>单张蓝字发票填开</vt:lpstr>
      <vt:lpstr>单张蓝字发票填开</vt:lpstr>
      <vt:lpstr>单张蓝字发票填开</vt:lpstr>
      <vt:lpstr>单张蓝字发票填开</vt:lpstr>
      <vt:lpstr>单张蓝字发票填</vt:lpstr>
      <vt:lpstr>第三部分 系统功能</vt:lpstr>
      <vt:lpstr>发票查询</vt:lpstr>
      <vt:lpstr>发票查询</vt:lpstr>
      <vt:lpstr>发票查询</vt:lpstr>
      <vt:lpstr>发票查询</vt:lpstr>
      <vt:lpstr>第三部分 系统功能</vt:lpstr>
      <vt:lpstr>信息更新</vt:lpstr>
      <vt:lpstr>信息更新</vt:lpstr>
      <vt:lpstr>信息更新</vt:lpstr>
      <vt:lpstr>信息更新</vt:lpstr>
      <vt:lpstr>帮助信息</vt:lpstr>
      <vt:lpstr>版本信息</vt:lpstr>
      <vt:lpstr>幻灯片 77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付宝军</dc:creator>
  <cp:lastModifiedBy>付宝军</cp:lastModifiedBy>
  <cp:revision>139</cp:revision>
  <dcterms:created xsi:type="dcterms:W3CDTF">2013-07-05T02:07:49Z</dcterms:created>
  <dcterms:modified xsi:type="dcterms:W3CDTF">2013-08-02T02:18:12Z</dcterms:modified>
</cp:coreProperties>
</file>