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6"/>
  </p:notesMasterIdLst>
  <p:sldIdLst>
    <p:sldId id="335" r:id="rId2"/>
    <p:sldId id="263" r:id="rId3"/>
    <p:sldId id="284" r:id="rId4"/>
    <p:sldId id="288" r:id="rId5"/>
    <p:sldId id="299" r:id="rId6"/>
    <p:sldId id="298" r:id="rId7"/>
    <p:sldId id="301" r:id="rId8"/>
    <p:sldId id="319" r:id="rId9"/>
    <p:sldId id="321" r:id="rId10"/>
    <p:sldId id="325" r:id="rId11"/>
    <p:sldId id="323" r:id="rId12"/>
    <p:sldId id="331" r:id="rId13"/>
    <p:sldId id="293" r:id="rId14"/>
    <p:sldId id="327" r:id="rId15"/>
    <p:sldId id="297" r:id="rId16"/>
    <p:sldId id="315" r:id="rId17"/>
    <p:sldId id="287" r:id="rId18"/>
    <p:sldId id="304" r:id="rId19"/>
    <p:sldId id="273" r:id="rId20"/>
    <p:sldId id="271" r:id="rId21"/>
    <p:sldId id="332" r:id="rId22"/>
    <p:sldId id="302" r:id="rId23"/>
    <p:sldId id="316" r:id="rId24"/>
    <p:sldId id="336" r:id="rId25"/>
  </p:sldIdLst>
  <p:sldSz cx="9144000" cy="6858000" type="screen4x3"/>
  <p:notesSz cx="6858000" cy="9144000"/>
  <p:custShowLst>
    <p:custShow name="自定义放映 1" id="0">
      <p:sldLst/>
    </p:custShow>
  </p:custShow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3D2D"/>
    <a:srgbClr val="7E6348"/>
    <a:srgbClr val="49240F"/>
    <a:srgbClr val="FF5050"/>
    <a:srgbClr val="58331C"/>
    <a:srgbClr val="58351C"/>
    <a:srgbClr val="8A5A2A"/>
    <a:srgbClr val="F59395"/>
    <a:srgbClr val="583C1C"/>
    <a:srgbClr val="503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51" autoAdjust="0"/>
    <p:restoredTop sz="98630" autoAdjust="0"/>
  </p:normalViewPr>
  <p:slideViewPr>
    <p:cSldViewPr>
      <p:cViewPr varScale="1">
        <p:scale>
          <a:sx n="74" d="100"/>
          <a:sy n="74" d="100"/>
        </p:scale>
        <p:origin x="148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88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2F9D2-1FAE-4E7D-8D5C-01DC9B58A965}" type="datetimeFigureOut">
              <a:rPr lang="zh-CN" altLang="en-US" smtClean="0"/>
              <a:pPr/>
              <a:t>2015/11/15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AB1994-D8EC-42DA-9E92-8B9252597D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3272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B1994-D8EC-42DA-9E92-8B9252597D4D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925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B1994-D8EC-42DA-9E92-8B9252597D4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3531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B1994-D8EC-42DA-9E92-8B9252597D4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190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6D84-6CDE-48AE-9576-971E702FFDA4}" type="datetimeFigureOut">
              <a:rPr lang="zh-CN" altLang="en-US" smtClean="0"/>
              <a:pPr/>
              <a:t>2015/11/15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E0E0-D96B-451E-98F0-9B28CFC6E0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6D84-6CDE-48AE-9576-971E702FFDA4}" type="datetimeFigureOut">
              <a:rPr lang="zh-CN" altLang="en-US" smtClean="0"/>
              <a:pPr/>
              <a:t>2015/11/15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E0E0-D96B-451E-98F0-9B28CFC6E0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6D84-6CDE-48AE-9576-971E702FFDA4}" type="datetimeFigureOut">
              <a:rPr lang="zh-CN" altLang="en-US" smtClean="0"/>
              <a:pPr/>
              <a:t>2015/11/15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E0E0-D96B-451E-98F0-9B28CFC6E0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6D84-6CDE-48AE-9576-971E702FFDA4}" type="datetimeFigureOut">
              <a:rPr lang="zh-CN" altLang="en-US" smtClean="0"/>
              <a:pPr/>
              <a:t>2015/11/15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E0E0-D96B-451E-98F0-9B28CFC6E0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6D84-6CDE-48AE-9576-971E702FFDA4}" type="datetimeFigureOut">
              <a:rPr lang="zh-CN" altLang="en-US" smtClean="0"/>
              <a:pPr/>
              <a:t>2015/11/15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E0E0-D96B-451E-98F0-9B28CFC6E0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6D84-6CDE-48AE-9576-971E702FFDA4}" type="datetimeFigureOut">
              <a:rPr lang="zh-CN" altLang="en-US" smtClean="0"/>
              <a:pPr/>
              <a:t>2015/11/15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E0E0-D96B-451E-98F0-9B28CFC6E0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6D84-6CDE-48AE-9576-971E702FFDA4}" type="datetimeFigureOut">
              <a:rPr lang="zh-CN" altLang="en-US" smtClean="0"/>
              <a:pPr/>
              <a:t>2015/11/15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E0E0-D96B-451E-98F0-9B28CFC6E0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6D84-6CDE-48AE-9576-971E702FFDA4}" type="datetimeFigureOut">
              <a:rPr lang="zh-CN" altLang="en-US" smtClean="0"/>
              <a:pPr/>
              <a:t>2015/11/15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E0E0-D96B-451E-98F0-9B28CFC6E0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6D84-6CDE-48AE-9576-971E702FFDA4}" type="datetimeFigureOut">
              <a:rPr lang="zh-CN" altLang="en-US" smtClean="0"/>
              <a:pPr/>
              <a:t>2015/11/15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E0E0-D96B-451E-98F0-9B28CFC6E0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6D84-6CDE-48AE-9576-971E702FFDA4}" type="datetimeFigureOut">
              <a:rPr lang="zh-CN" altLang="en-US" smtClean="0"/>
              <a:pPr/>
              <a:t>2015/11/15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E0E0-D96B-451E-98F0-9B28CFC6E0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6D84-6CDE-48AE-9576-971E702FFDA4}" type="datetimeFigureOut">
              <a:rPr lang="zh-CN" altLang="en-US" smtClean="0"/>
              <a:pPr/>
              <a:t>2015/11/15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E0E0-D96B-451E-98F0-9B28CFC6E0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66D84-6CDE-48AE-9576-971E702FFDA4}" type="datetimeFigureOut">
              <a:rPr lang="zh-CN" altLang="en-US" smtClean="0"/>
              <a:pPr/>
              <a:t>2015/11/15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BE0E0-D96B-451E-98F0-9B28CFC6E0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D:\PPT\51pptmoban.com\PPT&#27169;&#26495;&#65288;www.51pptmoban.com&#65289;\&#12304;&#32441;&#36335;&#12305;\Comptine%20D%20Un%20Autre%20&#201;T&#233;,%20L%20Apr&#232;S-Midi.mp3" TargetMode="External"/><Relationship Id="rId1" Type="http://schemas.microsoft.com/office/2007/relationships/media" Target="file:///D:\PPT\51pptmoban.com\PPT&#27169;&#26495;&#65288;www.51pptmoban.com&#65289;\&#12304;&#32441;&#36335;&#12305;\Comptine%20D%20Un%20Autre%20&#201;T&#233;,%20L%20Apr&#232;S-Midi.mp3" TargetMode="Externa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file:///D:\PPT\51pptmoban.com\PPT&#27169;&#26495;&#65288;www.51pptmoban.com&#65289;\&#12304;&#32441;&#36335;&#12305;\&#30456;&#26426;.mp3" TargetMode="External"/><Relationship Id="rId7" Type="http://schemas.openxmlformats.org/officeDocument/2006/relationships/image" Target="../media/image8.png"/><Relationship Id="rId2" Type="http://schemas.microsoft.com/office/2007/relationships/media" Target="file:///D:\PPT\51pptmoban.com\PPT&#27169;&#26495;&#65288;www.51pptmoban.com&#65289;\&#12304;&#32441;&#36335;&#12305;\&#30456;&#26426;.mp3" TargetMode="External"/><Relationship Id="rId1" Type="http://schemas.openxmlformats.org/officeDocument/2006/relationships/tags" Target="../tags/tag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file:///D:\PPT\51pptmoban.com\PPT&#27169;&#26495;&#65288;www.51pptmoban.com&#65289;\&#12304;&#32441;&#36335;&#12305;\&#30456;&#26426;.mp3" TargetMode="External"/><Relationship Id="rId7" Type="http://schemas.openxmlformats.org/officeDocument/2006/relationships/image" Target="../media/image11.jpeg"/><Relationship Id="rId2" Type="http://schemas.microsoft.com/office/2007/relationships/media" Target="file:///D:\PPT\51pptmoban.com\PPT&#27169;&#26495;&#65288;www.51pptmoban.com&#65289;\&#12304;&#32441;&#36335;&#12305;\&#30456;&#26426;.mp3" TargetMode="Externa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4.jpeg"/><Relationship Id="rId2" Type="http://schemas.openxmlformats.org/officeDocument/2006/relationships/audio" Target="file:///D:\PPT\51pptmoban.com\PPT&#27169;&#26495;&#65288;www.51pptmoban.com&#65289;\&#12304;&#32441;&#36335;&#12305;\&#30456;&#26426;.mp3" TargetMode="External"/><Relationship Id="rId1" Type="http://schemas.microsoft.com/office/2007/relationships/media" Target="file:///D:\PPT\51pptmoban.com\PPT&#27169;&#26495;&#65288;www.51pptmoban.com&#65289;\&#12304;&#32441;&#36335;&#12305;\&#30456;&#26426;.mp3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hyperlink" Target="http://i10.topit.me/l151/10151578845d3135af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8.png"/><Relationship Id="rId2" Type="http://schemas.openxmlformats.org/officeDocument/2006/relationships/audio" Target="file:///D:\PPT\51pptmoban.com\PPT&#27169;&#26495;&#65288;www.51pptmoban.com&#65289;\&#12304;&#32441;&#36335;&#12305;\&#31227;&#21160;.mp3" TargetMode="External"/><Relationship Id="rId1" Type="http://schemas.microsoft.com/office/2007/relationships/media" Target="file:///D:\PPT\51pptmoban.com\PPT&#27169;&#26495;&#65288;www.51pptmoban.com&#65289;\&#12304;&#32441;&#36335;&#12305;\&#31227;&#21160;.mp3" TargetMode="Externa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microsoft.com/office/2007/relationships/media" Target="file:///D:\PPT\51pptmoban.com\PPT&#27169;&#26495;&#65288;www.51pptmoban.com&#65289;\&#12304;&#32441;&#36335;&#12305;\Comptine%20D%20Un%20Autre%20&#201;T&#233;,%20L%20Apr&#232;S-Midi.mp3" TargetMode="External"/><Relationship Id="rId7" Type="http://schemas.openxmlformats.org/officeDocument/2006/relationships/image" Target="../media/image19.jpeg"/><Relationship Id="rId2" Type="http://schemas.openxmlformats.org/officeDocument/2006/relationships/audio" Target="file:///D:\PPT\51pptmoban.com\PPT&#27169;&#26495;&#65288;www.51pptmoban.com&#65289;\&#12304;&#32441;&#36335;&#12305;\&#30456;&#26426;.mp3" TargetMode="External"/><Relationship Id="rId1" Type="http://schemas.microsoft.com/office/2007/relationships/media" Target="file:///D:\PPT\51pptmoban.com\PPT&#27169;&#26495;&#65288;www.51pptmoban.com&#65289;\&#12304;&#32441;&#36335;&#12305;\&#30456;&#26426;.mp3" TargetMode="External"/><Relationship Id="rId6" Type="http://schemas.openxmlformats.org/officeDocument/2006/relationships/hyperlink" Target="http://img.topit.me/l/201006/04/12756329857554.jpg" TargetMode="External"/><Relationship Id="rId5" Type="http://schemas.openxmlformats.org/officeDocument/2006/relationships/slideLayout" Target="../slideLayouts/slideLayout7.xml"/><Relationship Id="rId4" Type="http://schemas.openxmlformats.org/officeDocument/2006/relationships/audio" Target="file:///D:\PPT\51pptmoban.com\PPT&#27169;&#26495;&#65288;www.51pptmoban.com&#65289;\&#12304;&#32441;&#36335;&#12305;\Comptine%20D%20Un%20Autre%20&#201;T&#233;,%20L%20Apr&#232;S-Midi.mp3" TargetMode="External"/><Relationship Id="rId9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4.png"/><Relationship Id="rId2" Type="http://schemas.openxmlformats.org/officeDocument/2006/relationships/audio" Target="file:///D:\PPT\51pptmoban.com\PPT&#27169;&#26495;&#65288;www.51pptmoban.com&#65289;\&#12304;&#32441;&#36335;&#12305;\paipai_zsxd_sound_2007_11_18_14_38_444713.mp3" TargetMode="External"/><Relationship Id="rId1" Type="http://schemas.microsoft.com/office/2007/relationships/media" Target="file:///D:\PPT\51pptmoban.com\PPT&#27169;&#26495;&#65288;www.51pptmoban.com&#65289;\&#12304;&#32441;&#36335;&#12305;\paipai_zsxd_sound_2007_11_18_14_38_444713.mp3" TargetMode="Externa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51pptmoban.com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1" name="组合 340"/>
          <p:cNvGrpSpPr/>
          <p:nvPr/>
        </p:nvGrpSpPr>
        <p:grpSpPr>
          <a:xfrm>
            <a:off x="0" y="0"/>
            <a:ext cx="1000132" cy="2928934"/>
            <a:chOff x="2357422" y="0"/>
            <a:chExt cx="2000264" cy="6158861"/>
          </a:xfrm>
          <a:solidFill>
            <a:schemeClr val="accent6">
              <a:lumMod val="40000"/>
              <a:lumOff val="60000"/>
              <a:alpha val="42000"/>
            </a:schemeClr>
          </a:solidFill>
        </p:grpSpPr>
        <p:sp>
          <p:nvSpPr>
            <p:cNvPr id="356" name="任意多边形 355"/>
            <p:cNvSpPr/>
            <p:nvPr/>
          </p:nvSpPr>
          <p:spPr>
            <a:xfrm>
              <a:off x="3071802" y="1643050"/>
              <a:ext cx="507167" cy="217357"/>
            </a:xfrm>
            <a:custGeom>
              <a:avLst/>
              <a:gdLst>
                <a:gd name="connsiteX0" fmla="*/ 87442 w 507167"/>
                <a:gd name="connsiteY0" fmla="*/ 59961 h 217357"/>
                <a:gd name="connsiteX1" fmla="*/ 342275 w 507167"/>
                <a:gd name="connsiteY1" fmla="*/ 44970 h 217357"/>
                <a:gd name="connsiteX2" fmla="*/ 492177 w 507167"/>
                <a:gd name="connsiteY2" fmla="*/ 14990 h 217357"/>
                <a:gd name="connsiteX3" fmla="*/ 432216 w 507167"/>
                <a:gd name="connsiteY3" fmla="*/ 134911 h 217357"/>
                <a:gd name="connsiteX4" fmla="*/ 222354 w 507167"/>
                <a:gd name="connsiteY4" fmla="*/ 209862 h 217357"/>
                <a:gd name="connsiteX5" fmla="*/ 27482 w 507167"/>
                <a:gd name="connsiteY5" fmla="*/ 89941 h 217357"/>
                <a:gd name="connsiteX6" fmla="*/ 87442 w 507167"/>
                <a:gd name="connsiteY6" fmla="*/ 59961 h 217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7167" h="217357">
                  <a:moveTo>
                    <a:pt x="87442" y="59961"/>
                  </a:moveTo>
                  <a:cubicBezTo>
                    <a:pt x="139908" y="52466"/>
                    <a:pt x="274819" y="52465"/>
                    <a:pt x="342275" y="44970"/>
                  </a:cubicBezTo>
                  <a:cubicBezTo>
                    <a:pt x="409731" y="37475"/>
                    <a:pt x="477187" y="0"/>
                    <a:pt x="492177" y="14990"/>
                  </a:cubicBezTo>
                  <a:cubicBezTo>
                    <a:pt x="507167" y="29980"/>
                    <a:pt x="477187" y="102432"/>
                    <a:pt x="432216" y="134911"/>
                  </a:cubicBezTo>
                  <a:cubicBezTo>
                    <a:pt x="387246" y="167390"/>
                    <a:pt x="289810" y="217357"/>
                    <a:pt x="222354" y="209862"/>
                  </a:cubicBezTo>
                  <a:cubicBezTo>
                    <a:pt x="154898" y="202367"/>
                    <a:pt x="54964" y="117423"/>
                    <a:pt x="27482" y="89941"/>
                  </a:cubicBezTo>
                  <a:cubicBezTo>
                    <a:pt x="0" y="62459"/>
                    <a:pt x="34976" y="67456"/>
                    <a:pt x="87442" y="5996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2" name="任意多边形 341"/>
            <p:cNvSpPr/>
            <p:nvPr/>
          </p:nvSpPr>
          <p:spPr>
            <a:xfrm>
              <a:off x="3509727" y="2462696"/>
              <a:ext cx="742013" cy="1321632"/>
            </a:xfrm>
            <a:custGeom>
              <a:avLst/>
              <a:gdLst>
                <a:gd name="connsiteX0" fmla="*/ 484682 w 742013"/>
                <a:gd name="connsiteY0" fmla="*/ 212360 h 1321632"/>
                <a:gd name="connsiteX1" fmla="*/ 559633 w 742013"/>
                <a:gd name="connsiteY1" fmla="*/ 557134 h 1321632"/>
                <a:gd name="connsiteX2" fmla="*/ 409731 w 742013"/>
                <a:gd name="connsiteY2" fmla="*/ 1021829 h 1321632"/>
                <a:gd name="connsiteX3" fmla="*/ 49967 w 742013"/>
                <a:gd name="connsiteY3" fmla="*/ 1246681 h 1321632"/>
                <a:gd name="connsiteX4" fmla="*/ 109928 w 742013"/>
                <a:gd name="connsiteY4" fmla="*/ 1306642 h 1321632"/>
                <a:gd name="connsiteX5" fmla="*/ 229849 w 742013"/>
                <a:gd name="connsiteY5" fmla="*/ 1306642 h 1321632"/>
                <a:gd name="connsiteX6" fmla="*/ 409731 w 742013"/>
                <a:gd name="connsiteY6" fmla="*/ 1216701 h 1321632"/>
                <a:gd name="connsiteX7" fmla="*/ 589613 w 742013"/>
                <a:gd name="connsiteY7" fmla="*/ 961868 h 1321632"/>
                <a:gd name="connsiteX8" fmla="*/ 739515 w 742013"/>
                <a:gd name="connsiteY8" fmla="*/ 497173 h 1321632"/>
                <a:gd name="connsiteX9" fmla="*/ 604604 w 742013"/>
                <a:gd name="connsiteY9" fmla="*/ 77449 h 1321632"/>
                <a:gd name="connsiteX10" fmla="*/ 574623 w 742013"/>
                <a:gd name="connsiteY10" fmla="*/ 32478 h 1321632"/>
                <a:gd name="connsiteX11" fmla="*/ 574623 w 742013"/>
                <a:gd name="connsiteY11" fmla="*/ 32478 h 1321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42013" h="1321632">
                  <a:moveTo>
                    <a:pt x="484682" y="212360"/>
                  </a:moveTo>
                  <a:cubicBezTo>
                    <a:pt x="528403" y="317291"/>
                    <a:pt x="572125" y="422223"/>
                    <a:pt x="559633" y="557134"/>
                  </a:cubicBezTo>
                  <a:cubicBezTo>
                    <a:pt x="547141" y="692045"/>
                    <a:pt x="494675" y="906905"/>
                    <a:pt x="409731" y="1021829"/>
                  </a:cubicBezTo>
                  <a:cubicBezTo>
                    <a:pt x="324787" y="1136753"/>
                    <a:pt x="99934" y="1199212"/>
                    <a:pt x="49967" y="1246681"/>
                  </a:cubicBezTo>
                  <a:cubicBezTo>
                    <a:pt x="0" y="1294150"/>
                    <a:pt x="79948" y="1296649"/>
                    <a:pt x="109928" y="1306642"/>
                  </a:cubicBezTo>
                  <a:cubicBezTo>
                    <a:pt x="139908" y="1316635"/>
                    <a:pt x="179882" y="1321632"/>
                    <a:pt x="229849" y="1306642"/>
                  </a:cubicBezTo>
                  <a:cubicBezTo>
                    <a:pt x="279816" y="1291652"/>
                    <a:pt x="349770" y="1274163"/>
                    <a:pt x="409731" y="1216701"/>
                  </a:cubicBezTo>
                  <a:cubicBezTo>
                    <a:pt x="469692" y="1159239"/>
                    <a:pt x="534649" y="1081789"/>
                    <a:pt x="589613" y="961868"/>
                  </a:cubicBezTo>
                  <a:cubicBezTo>
                    <a:pt x="644577" y="841947"/>
                    <a:pt x="737017" y="644576"/>
                    <a:pt x="739515" y="497173"/>
                  </a:cubicBezTo>
                  <a:cubicBezTo>
                    <a:pt x="742013" y="349770"/>
                    <a:pt x="632086" y="154898"/>
                    <a:pt x="604604" y="77449"/>
                  </a:cubicBezTo>
                  <a:cubicBezTo>
                    <a:pt x="577122" y="0"/>
                    <a:pt x="574623" y="32478"/>
                    <a:pt x="574623" y="32478"/>
                  </a:cubicBezTo>
                  <a:lnTo>
                    <a:pt x="574623" y="32478"/>
                  </a:lnTo>
                </a:path>
              </a:pathLst>
            </a:custGeom>
            <a:grpFill/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3" name="任意多边形 342"/>
            <p:cNvSpPr/>
            <p:nvPr/>
          </p:nvSpPr>
          <p:spPr>
            <a:xfrm>
              <a:off x="3428992" y="5072074"/>
              <a:ext cx="284813" cy="1086787"/>
            </a:xfrm>
            <a:custGeom>
              <a:avLst/>
              <a:gdLst>
                <a:gd name="connsiteX0" fmla="*/ 59961 w 284813"/>
                <a:gd name="connsiteY0" fmla="*/ 0 h 1086787"/>
                <a:gd name="connsiteX1" fmla="*/ 14990 w 284813"/>
                <a:gd name="connsiteY1" fmla="*/ 884420 h 1086787"/>
                <a:gd name="connsiteX2" fmla="*/ 149902 w 284813"/>
                <a:gd name="connsiteY2" fmla="*/ 1079292 h 1086787"/>
                <a:gd name="connsiteX3" fmla="*/ 239843 w 284813"/>
                <a:gd name="connsiteY3" fmla="*/ 839449 h 1086787"/>
                <a:gd name="connsiteX4" fmla="*/ 284813 w 284813"/>
                <a:gd name="connsiteY4" fmla="*/ 0 h 1086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813" h="1086787">
                  <a:moveTo>
                    <a:pt x="59961" y="0"/>
                  </a:moveTo>
                  <a:cubicBezTo>
                    <a:pt x="29980" y="352269"/>
                    <a:pt x="0" y="704538"/>
                    <a:pt x="14990" y="884420"/>
                  </a:cubicBezTo>
                  <a:cubicBezTo>
                    <a:pt x="29980" y="1064302"/>
                    <a:pt x="112427" y="1086787"/>
                    <a:pt x="149902" y="1079292"/>
                  </a:cubicBezTo>
                  <a:cubicBezTo>
                    <a:pt x="187377" y="1071797"/>
                    <a:pt x="217358" y="1019331"/>
                    <a:pt x="239843" y="839449"/>
                  </a:cubicBezTo>
                  <a:cubicBezTo>
                    <a:pt x="262328" y="659567"/>
                    <a:pt x="273570" y="329783"/>
                    <a:pt x="284813" y="0"/>
                  </a:cubicBezTo>
                </a:path>
              </a:pathLst>
            </a:custGeom>
            <a:grpFill/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4" name="任意多边形 343"/>
            <p:cNvSpPr/>
            <p:nvPr/>
          </p:nvSpPr>
          <p:spPr>
            <a:xfrm>
              <a:off x="3000364" y="5072074"/>
              <a:ext cx="284813" cy="1086787"/>
            </a:xfrm>
            <a:custGeom>
              <a:avLst/>
              <a:gdLst>
                <a:gd name="connsiteX0" fmla="*/ 59961 w 284813"/>
                <a:gd name="connsiteY0" fmla="*/ 0 h 1086787"/>
                <a:gd name="connsiteX1" fmla="*/ 14990 w 284813"/>
                <a:gd name="connsiteY1" fmla="*/ 884420 h 1086787"/>
                <a:gd name="connsiteX2" fmla="*/ 149902 w 284813"/>
                <a:gd name="connsiteY2" fmla="*/ 1079292 h 1086787"/>
                <a:gd name="connsiteX3" fmla="*/ 239843 w 284813"/>
                <a:gd name="connsiteY3" fmla="*/ 839449 h 1086787"/>
                <a:gd name="connsiteX4" fmla="*/ 284813 w 284813"/>
                <a:gd name="connsiteY4" fmla="*/ 0 h 1086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813" h="1086787">
                  <a:moveTo>
                    <a:pt x="59961" y="0"/>
                  </a:moveTo>
                  <a:cubicBezTo>
                    <a:pt x="29980" y="352269"/>
                    <a:pt x="0" y="704538"/>
                    <a:pt x="14990" y="884420"/>
                  </a:cubicBezTo>
                  <a:cubicBezTo>
                    <a:pt x="29980" y="1064302"/>
                    <a:pt x="112427" y="1086787"/>
                    <a:pt x="149902" y="1079292"/>
                  </a:cubicBezTo>
                  <a:cubicBezTo>
                    <a:pt x="187377" y="1071797"/>
                    <a:pt x="217358" y="1019331"/>
                    <a:pt x="239843" y="839449"/>
                  </a:cubicBezTo>
                  <a:cubicBezTo>
                    <a:pt x="262328" y="659567"/>
                    <a:pt x="273570" y="329783"/>
                    <a:pt x="284813" y="0"/>
                  </a:cubicBezTo>
                </a:path>
              </a:pathLst>
            </a:custGeom>
            <a:grpFill/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5" name="任意多边形 344"/>
            <p:cNvSpPr/>
            <p:nvPr/>
          </p:nvSpPr>
          <p:spPr>
            <a:xfrm>
              <a:off x="2571736" y="4500570"/>
              <a:ext cx="1638925" cy="677055"/>
            </a:xfrm>
            <a:custGeom>
              <a:avLst/>
              <a:gdLst>
                <a:gd name="connsiteX0" fmla="*/ 119922 w 1638925"/>
                <a:gd name="connsiteY0" fmla="*/ 59961 h 677055"/>
                <a:gd name="connsiteX1" fmla="*/ 14990 w 1638925"/>
                <a:gd name="connsiteY1" fmla="*/ 509666 h 677055"/>
                <a:gd name="connsiteX2" fmla="*/ 29981 w 1638925"/>
                <a:gd name="connsiteY2" fmla="*/ 659567 h 677055"/>
                <a:gd name="connsiteX3" fmla="*/ 119922 w 1638925"/>
                <a:gd name="connsiteY3" fmla="*/ 614597 h 677055"/>
                <a:gd name="connsiteX4" fmla="*/ 194872 w 1638925"/>
                <a:gd name="connsiteY4" fmla="*/ 644577 h 677055"/>
                <a:gd name="connsiteX5" fmla="*/ 299803 w 1638925"/>
                <a:gd name="connsiteY5" fmla="*/ 629587 h 677055"/>
                <a:gd name="connsiteX6" fmla="*/ 419725 w 1638925"/>
                <a:gd name="connsiteY6" fmla="*/ 644577 h 677055"/>
                <a:gd name="connsiteX7" fmla="*/ 494676 w 1638925"/>
                <a:gd name="connsiteY7" fmla="*/ 629587 h 677055"/>
                <a:gd name="connsiteX8" fmla="*/ 584617 w 1638925"/>
                <a:gd name="connsiteY8" fmla="*/ 629587 h 677055"/>
                <a:gd name="connsiteX9" fmla="*/ 719528 w 1638925"/>
                <a:gd name="connsiteY9" fmla="*/ 599607 h 677055"/>
                <a:gd name="connsiteX10" fmla="*/ 854440 w 1638925"/>
                <a:gd name="connsiteY10" fmla="*/ 629587 h 677055"/>
                <a:gd name="connsiteX11" fmla="*/ 944381 w 1638925"/>
                <a:gd name="connsiteY11" fmla="*/ 569626 h 677055"/>
                <a:gd name="connsiteX12" fmla="*/ 1139253 w 1638925"/>
                <a:gd name="connsiteY12" fmla="*/ 614597 h 677055"/>
                <a:gd name="connsiteX13" fmla="*/ 1244184 w 1638925"/>
                <a:gd name="connsiteY13" fmla="*/ 614597 h 677055"/>
                <a:gd name="connsiteX14" fmla="*/ 1409076 w 1638925"/>
                <a:gd name="connsiteY14" fmla="*/ 629587 h 677055"/>
                <a:gd name="connsiteX15" fmla="*/ 1514007 w 1638925"/>
                <a:gd name="connsiteY15" fmla="*/ 614597 h 677055"/>
                <a:gd name="connsiteX16" fmla="*/ 1618938 w 1638925"/>
                <a:gd name="connsiteY16" fmla="*/ 644577 h 677055"/>
                <a:gd name="connsiteX17" fmla="*/ 1633928 w 1638925"/>
                <a:gd name="connsiteY17" fmla="*/ 599607 h 677055"/>
                <a:gd name="connsiteX18" fmla="*/ 1588958 w 1638925"/>
                <a:gd name="connsiteY18" fmla="*/ 404735 h 677055"/>
                <a:gd name="connsiteX19" fmla="*/ 1469036 w 1638925"/>
                <a:gd name="connsiteY19" fmla="*/ 59961 h 677055"/>
                <a:gd name="connsiteX20" fmla="*/ 1454046 w 1638925"/>
                <a:gd name="connsiteY20" fmla="*/ 44971 h 677055"/>
                <a:gd name="connsiteX21" fmla="*/ 1454046 w 1638925"/>
                <a:gd name="connsiteY21" fmla="*/ 29980 h 677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38925" h="677055">
                  <a:moveTo>
                    <a:pt x="119922" y="59961"/>
                  </a:moveTo>
                  <a:cubicBezTo>
                    <a:pt x="74951" y="234846"/>
                    <a:pt x="29980" y="409732"/>
                    <a:pt x="14990" y="509666"/>
                  </a:cubicBezTo>
                  <a:cubicBezTo>
                    <a:pt x="0" y="609600"/>
                    <a:pt x="12492" y="642079"/>
                    <a:pt x="29981" y="659567"/>
                  </a:cubicBezTo>
                  <a:cubicBezTo>
                    <a:pt x="47470" y="677055"/>
                    <a:pt x="92440" y="617095"/>
                    <a:pt x="119922" y="614597"/>
                  </a:cubicBezTo>
                  <a:cubicBezTo>
                    <a:pt x="147404" y="612099"/>
                    <a:pt x="164892" y="642079"/>
                    <a:pt x="194872" y="644577"/>
                  </a:cubicBezTo>
                  <a:cubicBezTo>
                    <a:pt x="224852" y="647075"/>
                    <a:pt x="262328" y="629587"/>
                    <a:pt x="299803" y="629587"/>
                  </a:cubicBezTo>
                  <a:cubicBezTo>
                    <a:pt x="337278" y="629587"/>
                    <a:pt x="387246" y="644577"/>
                    <a:pt x="419725" y="644577"/>
                  </a:cubicBezTo>
                  <a:cubicBezTo>
                    <a:pt x="452204" y="644577"/>
                    <a:pt x="467194" y="632085"/>
                    <a:pt x="494676" y="629587"/>
                  </a:cubicBezTo>
                  <a:cubicBezTo>
                    <a:pt x="522158" y="627089"/>
                    <a:pt x="547142" y="634584"/>
                    <a:pt x="584617" y="629587"/>
                  </a:cubicBezTo>
                  <a:cubicBezTo>
                    <a:pt x="622092" y="624590"/>
                    <a:pt x="674558" y="599607"/>
                    <a:pt x="719528" y="599607"/>
                  </a:cubicBezTo>
                  <a:cubicBezTo>
                    <a:pt x="764498" y="599607"/>
                    <a:pt x="816965" y="634584"/>
                    <a:pt x="854440" y="629587"/>
                  </a:cubicBezTo>
                  <a:cubicBezTo>
                    <a:pt x="891915" y="624590"/>
                    <a:pt x="896912" y="572124"/>
                    <a:pt x="944381" y="569626"/>
                  </a:cubicBezTo>
                  <a:cubicBezTo>
                    <a:pt x="991850" y="567128"/>
                    <a:pt x="1089286" y="607102"/>
                    <a:pt x="1139253" y="614597"/>
                  </a:cubicBezTo>
                  <a:cubicBezTo>
                    <a:pt x="1189220" y="622092"/>
                    <a:pt x="1199214" y="612099"/>
                    <a:pt x="1244184" y="614597"/>
                  </a:cubicBezTo>
                  <a:cubicBezTo>
                    <a:pt x="1289154" y="617095"/>
                    <a:pt x="1364106" y="629587"/>
                    <a:pt x="1409076" y="629587"/>
                  </a:cubicBezTo>
                  <a:cubicBezTo>
                    <a:pt x="1454046" y="629587"/>
                    <a:pt x="1479030" y="612099"/>
                    <a:pt x="1514007" y="614597"/>
                  </a:cubicBezTo>
                  <a:cubicBezTo>
                    <a:pt x="1548984" y="617095"/>
                    <a:pt x="1598951" y="647075"/>
                    <a:pt x="1618938" y="644577"/>
                  </a:cubicBezTo>
                  <a:cubicBezTo>
                    <a:pt x="1638925" y="642079"/>
                    <a:pt x="1638925" y="639581"/>
                    <a:pt x="1633928" y="599607"/>
                  </a:cubicBezTo>
                  <a:cubicBezTo>
                    <a:pt x="1628931" y="559633"/>
                    <a:pt x="1616440" y="494676"/>
                    <a:pt x="1588958" y="404735"/>
                  </a:cubicBezTo>
                  <a:cubicBezTo>
                    <a:pt x="1561476" y="314794"/>
                    <a:pt x="1491521" y="119922"/>
                    <a:pt x="1469036" y="59961"/>
                  </a:cubicBezTo>
                  <a:cubicBezTo>
                    <a:pt x="1446551" y="0"/>
                    <a:pt x="1456544" y="49968"/>
                    <a:pt x="1454046" y="44971"/>
                  </a:cubicBezTo>
                  <a:cubicBezTo>
                    <a:pt x="1451548" y="39974"/>
                    <a:pt x="1452797" y="34977"/>
                    <a:pt x="1454046" y="29980"/>
                  </a:cubicBezTo>
                </a:path>
              </a:pathLst>
            </a:custGeom>
            <a:grpFill/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6" name="任意多边形 345"/>
            <p:cNvSpPr/>
            <p:nvPr/>
          </p:nvSpPr>
          <p:spPr>
            <a:xfrm>
              <a:off x="2500298" y="2500330"/>
              <a:ext cx="824459" cy="1254178"/>
            </a:xfrm>
            <a:custGeom>
              <a:avLst/>
              <a:gdLst>
                <a:gd name="connsiteX0" fmla="*/ 187378 w 824459"/>
                <a:gd name="connsiteY0" fmla="*/ 102433 h 1254178"/>
                <a:gd name="connsiteX1" fmla="*/ 52466 w 824459"/>
                <a:gd name="connsiteY1" fmla="*/ 657069 h 1254178"/>
                <a:gd name="connsiteX2" fmla="*/ 502171 w 824459"/>
                <a:gd name="connsiteY2" fmla="*/ 1166735 h 1254178"/>
                <a:gd name="connsiteX3" fmla="*/ 786984 w 824459"/>
                <a:gd name="connsiteY3" fmla="*/ 1181725 h 1254178"/>
                <a:gd name="connsiteX4" fmla="*/ 727024 w 824459"/>
                <a:gd name="connsiteY4" fmla="*/ 1121764 h 1254178"/>
                <a:gd name="connsiteX5" fmla="*/ 667063 w 824459"/>
                <a:gd name="connsiteY5" fmla="*/ 1106774 h 1254178"/>
                <a:gd name="connsiteX6" fmla="*/ 547142 w 824459"/>
                <a:gd name="connsiteY6" fmla="*/ 1046813 h 1254178"/>
                <a:gd name="connsiteX7" fmla="*/ 277319 w 824459"/>
                <a:gd name="connsiteY7" fmla="*/ 791981 h 1254178"/>
                <a:gd name="connsiteX8" fmla="*/ 187378 w 824459"/>
                <a:gd name="connsiteY8" fmla="*/ 477187 h 1254178"/>
                <a:gd name="connsiteX9" fmla="*/ 307299 w 824459"/>
                <a:gd name="connsiteY9" fmla="*/ 222354 h 1254178"/>
                <a:gd name="connsiteX10" fmla="*/ 382250 w 824459"/>
                <a:gd name="connsiteY10" fmla="*/ 162394 h 1254178"/>
                <a:gd name="connsiteX11" fmla="*/ 292309 w 824459"/>
                <a:gd name="connsiteY11" fmla="*/ 42472 h 1254178"/>
                <a:gd name="connsiteX12" fmla="*/ 187378 w 824459"/>
                <a:gd name="connsiteY12" fmla="*/ 102433 h 1254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4459" h="1254178">
                  <a:moveTo>
                    <a:pt x="187378" y="102433"/>
                  </a:moveTo>
                  <a:cubicBezTo>
                    <a:pt x="147404" y="204866"/>
                    <a:pt x="0" y="479685"/>
                    <a:pt x="52466" y="657069"/>
                  </a:cubicBezTo>
                  <a:cubicBezTo>
                    <a:pt x="104932" y="834453"/>
                    <a:pt x="379751" y="1079292"/>
                    <a:pt x="502171" y="1166735"/>
                  </a:cubicBezTo>
                  <a:cubicBezTo>
                    <a:pt x="624591" y="1254178"/>
                    <a:pt x="749509" y="1189220"/>
                    <a:pt x="786984" y="1181725"/>
                  </a:cubicBezTo>
                  <a:cubicBezTo>
                    <a:pt x="824459" y="1174230"/>
                    <a:pt x="747011" y="1134256"/>
                    <a:pt x="727024" y="1121764"/>
                  </a:cubicBezTo>
                  <a:cubicBezTo>
                    <a:pt x="707037" y="1109272"/>
                    <a:pt x="697043" y="1119266"/>
                    <a:pt x="667063" y="1106774"/>
                  </a:cubicBezTo>
                  <a:cubicBezTo>
                    <a:pt x="637083" y="1094282"/>
                    <a:pt x="612099" y="1099279"/>
                    <a:pt x="547142" y="1046813"/>
                  </a:cubicBezTo>
                  <a:cubicBezTo>
                    <a:pt x="482185" y="994347"/>
                    <a:pt x="337280" y="886919"/>
                    <a:pt x="277319" y="791981"/>
                  </a:cubicBezTo>
                  <a:cubicBezTo>
                    <a:pt x="217358" y="697043"/>
                    <a:pt x="182381" y="572125"/>
                    <a:pt x="187378" y="477187"/>
                  </a:cubicBezTo>
                  <a:cubicBezTo>
                    <a:pt x="192375" y="382249"/>
                    <a:pt x="274820" y="274819"/>
                    <a:pt x="307299" y="222354"/>
                  </a:cubicBezTo>
                  <a:cubicBezTo>
                    <a:pt x="339778" y="169889"/>
                    <a:pt x="384748" y="192374"/>
                    <a:pt x="382250" y="162394"/>
                  </a:cubicBezTo>
                  <a:cubicBezTo>
                    <a:pt x="379752" y="132414"/>
                    <a:pt x="322289" y="49967"/>
                    <a:pt x="292309" y="42472"/>
                  </a:cubicBezTo>
                  <a:cubicBezTo>
                    <a:pt x="262329" y="34977"/>
                    <a:pt x="227352" y="0"/>
                    <a:pt x="187378" y="1024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7" name="组合 83"/>
            <p:cNvGrpSpPr/>
            <p:nvPr/>
          </p:nvGrpSpPr>
          <p:grpSpPr>
            <a:xfrm>
              <a:off x="2357423" y="5"/>
              <a:ext cx="2000265" cy="2428891"/>
              <a:chOff x="1376022" y="986106"/>
              <a:chExt cx="2786082" cy="3473980"/>
            </a:xfrm>
            <a:grpFill/>
          </p:grpSpPr>
          <p:sp>
            <p:nvSpPr>
              <p:cNvPr id="405" name="任意多边形 404"/>
              <p:cNvSpPr/>
              <p:nvPr/>
            </p:nvSpPr>
            <p:spPr>
              <a:xfrm>
                <a:off x="1376022" y="1807242"/>
                <a:ext cx="343750" cy="526082"/>
              </a:xfrm>
              <a:custGeom>
                <a:avLst/>
                <a:gdLst>
                  <a:gd name="connsiteX0" fmla="*/ 244415 w 508958"/>
                  <a:gd name="connsiteY0" fmla="*/ 491705 h 566467"/>
                  <a:gd name="connsiteX1" fmla="*/ 123646 w 508958"/>
                  <a:gd name="connsiteY1" fmla="*/ 508958 h 566467"/>
                  <a:gd name="connsiteX2" fmla="*/ 54634 w 508958"/>
                  <a:gd name="connsiteY2" fmla="*/ 146648 h 566467"/>
                  <a:gd name="connsiteX3" fmla="*/ 451449 w 508958"/>
                  <a:gd name="connsiteY3" fmla="*/ 8626 h 566467"/>
                  <a:gd name="connsiteX4" fmla="*/ 399691 w 508958"/>
                  <a:gd name="connsiteY4" fmla="*/ 94890 h 566467"/>
                  <a:gd name="connsiteX5" fmla="*/ 106393 w 508958"/>
                  <a:gd name="connsiteY5" fmla="*/ 146648 h 566467"/>
                  <a:gd name="connsiteX6" fmla="*/ 123646 w 508958"/>
                  <a:gd name="connsiteY6" fmla="*/ 370935 h 566467"/>
                  <a:gd name="connsiteX7" fmla="*/ 261668 w 508958"/>
                  <a:gd name="connsiteY7" fmla="*/ 439946 h 566467"/>
                  <a:gd name="connsiteX8" fmla="*/ 244415 w 508958"/>
                  <a:gd name="connsiteY8" fmla="*/ 491705 h 566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8958" h="566467">
                    <a:moveTo>
                      <a:pt x="244415" y="491705"/>
                    </a:moveTo>
                    <a:cubicBezTo>
                      <a:pt x="221411" y="503207"/>
                      <a:pt x="155276" y="566467"/>
                      <a:pt x="123646" y="508958"/>
                    </a:cubicBezTo>
                    <a:cubicBezTo>
                      <a:pt x="92016" y="451449"/>
                      <a:pt x="0" y="230037"/>
                      <a:pt x="54634" y="146648"/>
                    </a:cubicBezTo>
                    <a:cubicBezTo>
                      <a:pt x="109268" y="63259"/>
                      <a:pt x="393940" y="17252"/>
                      <a:pt x="451449" y="8626"/>
                    </a:cubicBezTo>
                    <a:cubicBezTo>
                      <a:pt x="508958" y="0"/>
                      <a:pt x="457200" y="71886"/>
                      <a:pt x="399691" y="94890"/>
                    </a:cubicBezTo>
                    <a:cubicBezTo>
                      <a:pt x="342182" y="117894"/>
                      <a:pt x="152400" y="100641"/>
                      <a:pt x="106393" y="146648"/>
                    </a:cubicBezTo>
                    <a:cubicBezTo>
                      <a:pt x="60386" y="192655"/>
                      <a:pt x="97767" y="322052"/>
                      <a:pt x="123646" y="370935"/>
                    </a:cubicBezTo>
                    <a:cubicBezTo>
                      <a:pt x="149525" y="419818"/>
                      <a:pt x="235789" y="419818"/>
                      <a:pt x="261668" y="439946"/>
                    </a:cubicBezTo>
                    <a:cubicBezTo>
                      <a:pt x="287547" y="460074"/>
                      <a:pt x="267419" y="480203"/>
                      <a:pt x="244415" y="4917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06" name="组合 101"/>
              <p:cNvGrpSpPr/>
              <p:nvPr/>
            </p:nvGrpSpPr>
            <p:grpSpPr>
              <a:xfrm>
                <a:off x="1620672" y="1465101"/>
                <a:ext cx="2297489" cy="2611896"/>
                <a:chOff x="2857488" y="1857364"/>
                <a:chExt cx="2683474" cy="2726788"/>
              </a:xfrm>
              <a:grpFill/>
            </p:grpSpPr>
            <p:grpSp>
              <p:nvGrpSpPr>
                <p:cNvPr id="440" name="组合 100"/>
                <p:cNvGrpSpPr/>
                <p:nvPr/>
              </p:nvGrpSpPr>
              <p:grpSpPr>
                <a:xfrm>
                  <a:off x="2857488" y="1857364"/>
                  <a:ext cx="2461786" cy="2726788"/>
                  <a:chOff x="2846251" y="1928802"/>
                  <a:chExt cx="2461786" cy="2726788"/>
                </a:xfrm>
                <a:grpFill/>
              </p:grpSpPr>
              <p:sp>
                <p:nvSpPr>
                  <p:cNvPr id="442" name="任意多边形 441"/>
                  <p:cNvSpPr/>
                  <p:nvPr/>
                </p:nvSpPr>
                <p:spPr>
                  <a:xfrm>
                    <a:off x="2846251" y="3010487"/>
                    <a:ext cx="292079" cy="548639"/>
                  </a:xfrm>
                  <a:custGeom>
                    <a:avLst/>
                    <a:gdLst>
                      <a:gd name="connsiteX0" fmla="*/ 276777 w 292079"/>
                      <a:gd name="connsiteY0" fmla="*/ 70338 h 548639"/>
                      <a:gd name="connsiteX1" fmla="*/ 234574 w 292079"/>
                      <a:gd name="connsiteY1" fmla="*/ 42202 h 548639"/>
                      <a:gd name="connsiteX2" fmla="*/ 206438 w 292079"/>
                      <a:gd name="connsiteY2" fmla="*/ 14067 h 548639"/>
                      <a:gd name="connsiteX3" fmla="*/ 51694 w 292079"/>
                      <a:gd name="connsiteY3" fmla="*/ 28135 h 548639"/>
                      <a:gd name="connsiteX4" fmla="*/ 23558 w 292079"/>
                      <a:gd name="connsiteY4" fmla="*/ 56270 h 548639"/>
                      <a:gd name="connsiteX5" fmla="*/ 23558 w 292079"/>
                      <a:gd name="connsiteY5" fmla="*/ 225082 h 548639"/>
                      <a:gd name="connsiteX6" fmla="*/ 37626 w 292079"/>
                      <a:gd name="connsiteY6" fmla="*/ 267285 h 548639"/>
                      <a:gd name="connsiteX7" fmla="*/ 93897 w 292079"/>
                      <a:gd name="connsiteY7" fmla="*/ 365759 h 548639"/>
                      <a:gd name="connsiteX8" fmla="*/ 122032 w 292079"/>
                      <a:gd name="connsiteY8" fmla="*/ 450165 h 548639"/>
                      <a:gd name="connsiteX9" fmla="*/ 178303 w 292079"/>
                      <a:gd name="connsiteY9" fmla="*/ 506436 h 548639"/>
                      <a:gd name="connsiteX10" fmla="*/ 262709 w 292079"/>
                      <a:gd name="connsiteY10" fmla="*/ 548639 h 548639"/>
                      <a:gd name="connsiteX11" fmla="*/ 290844 w 292079"/>
                      <a:gd name="connsiteY11" fmla="*/ 464233 h 548639"/>
                      <a:gd name="connsiteX12" fmla="*/ 276777 w 292079"/>
                      <a:gd name="connsiteY12" fmla="*/ 70338 h 548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2079" h="548639">
                        <a:moveTo>
                          <a:pt x="276777" y="70338"/>
                        </a:moveTo>
                        <a:cubicBezTo>
                          <a:pt x="267399" y="0"/>
                          <a:pt x="247776" y="52764"/>
                          <a:pt x="234574" y="42202"/>
                        </a:cubicBezTo>
                        <a:cubicBezTo>
                          <a:pt x="224217" y="33917"/>
                          <a:pt x="219662" y="15084"/>
                          <a:pt x="206438" y="14067"/>
                        </a:cubicBezTo>
                        <a:cubicBezTo>
                          <a:pt x="154796" y="10095"/>
                          <a:pt x="103275" y="23446"/>
                          <a:pt x="51694" y="28135"/>
                        </a:cubicBezTo>
                        <a:cubicBezTo>
                          <a:pt x="42315" y="37513"/>
                          <a:pt x="24759" y="43061"/>
                          <a:pt x="23558" y="56270"/>
                        </a:cubicBezTo>
                        <a:cubicBezTo>
                          <a:pt x="0" y="315406"/>
                          <a:pt x="64766" y="101462"/>
                          <a:pt x="23558" y="225082"/>
                        </a:cubicBezTo>
                        <a:cubicBezTo>
                          <a:pt x="28247" y="239150"/>
                          <a:pt x="31785" y="253655"/>
                          <a:pt x="37626" y="267285"/>
                        </a:cubicBezTo>
                        <a:cubicBezTo>
                          <a:pt x="59046" y="317264"/>
                          <a:pt x="65638" y="323372"/>
                          <a:pt x="93897" y="365759"/>
                        </a:cubicBezTo>
                        <a:cubicBezTo>
                          <a:pt x="103275" y="393894"/>
                          <a:pt x="101061" y="429194"/>
                          <a:pt x="122032" y="450165"/>
                        </a:cubicBezTo>
                        <a:cubicBezTo>
                          <a:pt x="140789" y="468922"/>
                          <a:pt x="153138" y="498047"/>
                          <a:pt x="178303" y="506436"/>
                        </a:cubicBezTo>
                        <a:cubicBezTo>
                          <a:pt x="236546" y="525851"/>
                          <a:pt x="208168" y="512279"/>
                          <a:pt x="262709" y="548639"/>
                        </a:cubicBezTo>
                        <a:cubicBezTo>
                          <a:pt x="272087" y="520504"/>
                          <a:pt x="292079" y="493865"/>
                          <a:pt x="290844" y="464233"/>
                        </a:cubicBezTo>
                        <a:cubicBezTo>
                          <a:pt x="275996" y="107868"/>
                          <a:pt x="286155" y="140676"/>
                          <a:pt x="276777" y="7033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43" name="任意多边形 442"/>
                  <p:cNvSpPr/>
                  <p:nvPr/>
                </p:nvSpPr>
                <p:spPr>
                  <a:xfrm>
                    <a:off x="3000364" y="1928802"/>
                    <a:ext cx="2307673" cy="2726788"/>
                  </a:xfrm>
                  <a:custGeom>
                    <a:avLst/>
                    <a:gdLst>
                      <a:gd name="connsiteX0" fmla="*/ 112541 w 2236762"/>
                      <a:gd name="connsiteY0" fmla="*/ 1069145 h 2726788"/>
                      <a:gd name="connsiteX1" fmla="*/ 154744 w 2236762"/>
                      <a:gd name="connsiteY1" fmla="*/ 1688123 h 2726788"/>
                      <a:gd name="connsiteX2" fmla="*/ 436098 w 2236762"/>
                      <a:gd name="connsiteY2" fmla="*/ 2250831 h 2726788"/>
                      <a:gd name="connsiteX3" fmla="*/ 1181685 w 2236762"/>
                      <a:gd name="connsiteY3" fmla="*/ 2700997 h 2726788"/>
                      <a:gd name="connsiteX4" fmla="*/ 1899138 w 2236762"/>
                      <a:gd name="connsiteY4" fmla="*/ 2096086 h 2726788"/>
                      <a:gd name="connsiteX5" fmla="*/ 2053882 w 2236762"/>
                      <a:gd name="connsiteY5" fmla="*/ 942536 h 2726788"/>
                      <a:gd name="connsiteX6" fmla="*/ 1983544 w 2236762"/>
                      <a:gd name="connsiteY6" fmla="*/ 140677 h 2726788"/>
                      <a:gd name="connsiteX7" fmla="*/ 534572 w 2236762"/>
                      <a:gd name="connsiteY7" fmla="*/ 98474 h 2726788"/>
                      <a:gd name="connsiteX8" fmla="*/ 70338 w 2236762"/>
                      <a:gd name="connsiteY8" fmla="*/ 351692 h 2726788"/>
                      <a:gd name="connsiteX9" fmla="*/ 112541 w 2236762"/>
                      <a:gd name="connsiteY9" fmla="*/ 1069145 h 2726788"/>
                      <a:gd name="connsiteX0" fmla="*/ 112541 w 2260570"/>
                      <a:gd name="connsiteY0" fmla="*/ 1069145 h 2726788"/>
                      <a:gd name="connsiteX1" fmla="*/ 154744 w 2260570"/>
                      <a:gd name="connsiteY1" fmla="*/ 1688123 h 2726788"/>
                      <a:gd name="connsiteX2" fmla="*/ 436098 w 2260570"/>
                      <a:gd name="connsiteY2" fmla="*/ 2250831 h 2726788"/>
                      <a:gd name="connsiteX3" fmla="*/ 1181685 w 2260570"/>
                      <a:gd name="connsiteY3" fmla="*/ 2700997 h 2726788"/>
                      <a:gd name="connsiteX4" fmla="*/ 1899138 w 2260570"/>
                      <a:gd name="connsiteY4" fmla="*/ 2096086 h 2726788"/>
                      <a:gd name="connsiteX5" fmla="*/ 2196726 w 2260570"/>
                      <a:gd name="connsiteY5" fmla="*/ 942536 h 2726788"/>
                      <a:gd name="connsiteX6" fmla="*/ 1983544 w 2260570"/>
                      <a:gd name="connsiteY6" fmla="*/ 140677 h 2726788"/>
                      <a:gd name="connsiteX7" fmla="*/ 534572 w 2260570"/>
                      <a:gd name="connsiteY7" fmla="*/ 98474 h 2726788"/>
                      <a:gd name="connsiteX8" fmla="*/ 70338 w 2260570"/>
                      <a:gd name="connsiteY8" fmla="*/ 351692 h 2726788"/>
                      <a:gd name="connsiteX9" fmla="*/ 112541 w 2260570"/>
                      <a:gd name="connsiteY9" fmla="*/ 1069145 h 2726788"/>
                      <a:gd name="connsiteX0" fmla="*/ 112541 w 2260570"/>
                      <a:gd name="connsiteY0" fmla="*/ 1069145 h 2726788"/>
                      <a:gd name="connsiteX1" fmla="*/ 154744 w 2260570"/>
                      <a:gd name="connsiteY1" fmla="*/ 1688123 h 2726788"/>
                      <a:gd name="connsiteX2" fmla="*/ 436098 w 2260570"/>
                      <a:gd name="connsiteY2" fmla="*/ 2250831 h 2726788"/>
                      <a:gd name="connsiteX3" fmla="*/ 1181685 w 2260570"/>
                      <a:gd name="connsiteY3" fmla="*/ 2700997 h 2726788"/>
                      <a:gd name="connsiteX4" fmla="*/ 1899138 w 2260570"/>
                      <a:gd name="connsiteY4" fmla="*/ 2096086 h 2726788"/>
                      <a:gd name="connsiteX5" fmla="*/ 2196726 w 2260570"/>
                      <a:gd name="connsiteY5" fmla="*/ 942536 h 2726788"/>
                      <a:gd name="connsiteX6" fmla="*/ 1983544 w 2260570"/>
                      <a:gd name="connsiteY6" fmla="*/ 140677 h 2726788"/>
                      <a:gd name="connsiteX7" fmla="*/ 534572 w 2260570"/>
                      <a:gd name="connsiteY7" fmla="*/ 98474 h 2726788"/>
                      <a:gd name="connsiteX8" fmla="*/ 70338 w 2260570"/>
                      <a:gd name="connsiteY8" fmla="*/ 351692 h 2726788"/>
                      <a:gd name="connsiteX9" fmla="*/ 112541 w 2260570"/>
                      <a:gd name="connsiteY9" fmla="*/ 1069145 h 2726788"/>
                      <a:gd name="connsiteX0" fmla="*/ 112541 w 2260570"/>
                      <a:gd name="connsiteY0" fmla="*/ 1069145 h 2726788"/>
                      <a:gd name="connsiteX1" fmla="*/ 154744 w 2260570"/>
                      <a:gd name="connsiteY1" fmla="*/ 1688123 h 2726788"/>
                      <a:gd name="connsiteX2" fmla="*/ 436098 w 2260570"/>
                      <a:gd name="connsiteY2" fmla="*/ 2250831 h 2726788"/>
                      <a:gd name="connsiteX3" fmla="*/ 1181685 w 2260570"/>
                      <a:gd name="connsiteY3" fmla="*/ 2700997 h 2726788"/>
                      <a:gd name="connsiteX4" fmla="*/ 1899138 w 2260570"/>
                      <a:gd name="connsiteY4" fmla="*/ 2096086 h 2726788"/>
                      <a:gd name="connsiteX5" fmla="*/ 2196726 w 2260570"/>
                      <a:gd name="connsiteY5" fmla="*/ 942536 h 2726788"/>
                      <a:gd name="connsiteX6" fmla="*/ 1983544 w 2260570"/>
                      <a:gd name="connsiteY6" fmla="*/ 140677 h 2726788"/>
                      <a:gd name="connsiteX7" fmla="*/ 534572 w 2260570"/>
                      <a:gd name="connsiteY7" fmla="*/ 98474 h 2726788"/>
                      <a:gd name="connsiteX8" fmla="*/ 70338 w 2260570"/>
                      <a:gd name="connsiteY8" fmla="*/ 351692 h 2726788"/>
                      <a:gd name="connsiteX9" fmla="*/ 112541 w 2260570"/>
                      <a:gd name="connsiteY9" fmla="*/ 1069145 h 2726788"/>
                      <a:gd name="connsiteX0" fmla="*/ 112541 w 2260570"/>
                      <a:gd name="connsiteY0" fmla="*/ 1069145 h 2726788"/>
                      <a:gd name="connsiteX1" fmla="*/ 154744 w 2260570"/>
                      <a:gd name="connsiteY1" fmla="*/ 1688123 h 2726788"/>
                      <a:gd name="connsiteX2" fmla="*/ 436098 w 2260570"/>
                      <a:gd name="connsiteY2" fmla="*/ 2250831 h 2726788"/>
                      <a:gd name="connsiteX3" fmla="*/ 1181685 w 2260570"/>
                      <a:gd name="connsiteY3" fmla="*/ 2700997 h 2726788"/>
                      <a:gd name="connsiteX4" fmla="*/ 1899138 w 2260570"/>
                      <a:gd name="connsiteY4" fmla="*/ 2096086 h 2726788"/>
                      <a:gd name="connsiteX5" fmla="*/ 2196726 w 2260570"/>
                      <a:gd name="connsiteY5" fmla="*/ 942536 h 2726788"/>
                      <a:gd name="connsiteX6" fmla="*/ 1983544 w 2260570"/>
                      <a:gd name="connsiteY6" fmla="*/ 140677 h 2726788"/>
                      <a:gd name="connsiteX7" fmla="*/ 534572 w 2260570"/>
                      <a:gd name="connsiteY7" fmla="*/ 98474 h 2726788"/>
                      <a:gd name="connsiteX8" fmla="*/ 70338 w 2260570"/>
                      <a:gd name="connsiteY8" fmla="*/ 351692 h 2726788"/>
                      <a:gd name="connsiteX9" fmla="*/ 112541 w 2260570"/>
                      <a:gd name="connsiteY9" fmla="*/ 1069145 h 2726788"/>
                      <a:gd name="connsiteX0" fmla="*/ 112541 w 2260570"/>
                      <a:gd name="connsiteY0" fmla="*/ 1069145 h 2726788"/>
                      <a:gd name="connsiteX1" fmla="*/ 154744 w 2260570"/>
                      <a:gd name="connsiteY1" fmla="*/ 1688123 h 2726788"/>
                      <a:gd name="connsiteX2" fmla="*/ 436098 w 2260570"/>
                      <a:gd name="connsiteY2" fmla="*/ 2250831 h 2726788"/>
                      <a:gd name="connsiteX3" fmla="*/ 1181685 w 2260570"/>
                      <a:gd name="connsiteY3" fmla="*/ 2700997 h 2726788"/>
                      <a:gd name="connsiteX4" fmla="*/ 1899138 w 2260570"/>
                      <a:gd name="connsiteY4" fmla="*/ 2096086 h 2726788"/>
                      <a:gd name="connsiteX5" fmla="*/ 2196726 w 2260570"/>
                      <a:gd name="connsiteY5" fmla="*/ 942536 h 2726788"/>
                      <a:gd name="connsiteX6" fmla="*/ 1983544 w 2260570"/>
                      <a:gd name="connsiteY6" fmla="*/ 140677 h 2726788"/>
                      <a:gd name="connsiteX7" fmla="*/ 534572 w 2260570"/>
                      <a:gd name="connsiteY7" fmla="*/ 98474 h 2726788"/>
                      <a:gd name="connsiteX8" fmla="*/ 70338 w 2260570"/>
                      <a:gd name="connsiteY8" fmla="*/ 351692 h 2726788"/>
                      <a:gd name="connsiteX9" fmla="*/ 112541 w 2260570"/>
                      <a:gd name="connsiteY9" fmla="*/ 1069145 h 2726788"/>
                      <a:gd name="connsiteX0" fmla="*/ 95220 w 2454310"/>
                      <a:gd name="connsiteY0" fmla="*/ 1069145 h 2726788"/>
                      <a:gd name="connsiteX1" fmla="*/ 348484 w 2454310"/>
                      <a:gd name="connsiteY1" fmla="*/ 1688123 h 2726788"/>
                      <a:gd name="connsiteX2" fmla="*/ 629838 w 2454310"/>
                      <a:gd name="connsiteY2" fmla="*/ 2250831 h 2726788"/>
                      <a:gd name="connsiteX3" fmla="*/ 1375425 w 2454310"/>
                      <a:gd name="connsiteY3" fmla="*/ 2700997 h 2726788"/>
                      <a:gd name="connsiteX4" fmla="*/ 2092878 w 2454310"/>
                      <a:gd name="connsiteY4" fmla="*/ 2096086 h 2726788"/>
                      <a:gd name="connsiteX5" fmla="*/ 2390466 w 2454310"/>
                      <a:gd name="connsiteY5" fmla="*/ 942536 h 2726788"/>
                      <a:gd name="connsiteX6" fmla="*/ 2177284 w 2454310"/>
                      <a:gd name="connsiteY6" fmla="*/ 140677 h 2726788"/>
                      <a:gd name="connsiteX7" fmla="*/ 728312 w 2454310"/>
                      <a:gd name="connsiteY7" fmla="*/ 98474 h 2726788"/>
                      <a:gd name="connsiteX8" fmla="*/ 264078 w 2454310"/>
                      <a:gd name="connsiteY8" fmla="*/ 351692 h 2726788"/>
                      <a:gd name="connsiteX9" fmla="*/ 95220 w 2454310"/>
                      <a:gd name="connsiteY9" fmla="*/ 1069145 h 2726788"/>
                      <a:gd name="connsiteX0" fmla="*/ 66865 w 2425955"/>
                      <a:gd name="connsiteY0" fmla="*/ 1069145 h 2726788"/>
                      <a:gd name="connsiteX1" fmla="*/ 320129 w 2425955"/>
                      <a:gd name="connsiteY1" fmla="*/ 1688123 h 2726788"/>
                      <a:gd name="connsiteX2" fmla="*/ 601483 w 2425955"/>
                      <a:gd name="connsiteY2" fmla="*/ 2250831 h 2726788"/>
                      <a:gd name="connsiteX3" fmla="*/ 1347070 w 2425955"/>
                      <a:gd name="connsiteY3" fmla="*/ 2700997 h 2726788"/>
                      <a:gd name="connsiteX4" fmla="*/ 2064523 w 2425955"/>
                      <a:gd name="connsiteY4" fmla="*/ 2096086 h 2726788"/>
                      <a:gd name="connsiteX5" fmla="*/ 2362111 w 2425955"/>
                      <a:gd name="connsiteY5" fmla="*/ 942536 h 2726788"/>
                      <a:gd name="connsiteX6" fmla="*/ 2148929 w 2425955"/>
                      <a:gd name="connsiteY6" fmla="*/ 140677 h 2726788"/>
                      <a:gd name="connsiteX7" fmla="*/ 699957 w 2425955"/>
                      <a:gd name="connsiteY7" fmla="*/ 98474 h 2726788"/>
                      <a:gd name="connsiteX8" fmla="*/ 235723 w 2425955"/>
                      <a:gd name="connsiteY8" fmla="*/ 351692 h 2726788"/>
                      <a:gd name="connsiteX9" fmla="*/ 66865 w 2425955"/>
                      <a:gd name="connsiteY9" fmla="*/ 1069145 h 2726788"/>
                      <a:gd name="connsiteX0" fmla="*/ 0 w 2359090"/>
                      <a:gd name="connsiteY0" fmla="*/ 1069145 h 2726788"/>
                      <a:gd name="connsiteX1" fmla="*/ 253264 w 2359090"/>
                      <a:gd name="connsiteY1" fmla="*/ 1688123 h 2726788"/>
                      <a:gd name="connsiteX2" fmla="*/ 534618 w 2359090"/>
                      <a:gd name="connsiteY2" fmla="*/ 2250831 h 2726788"/>
                      <a:gd name="connsiteX3" fmla="*/ 1280205 w 2359090"/>
                      <a:gd name="connsiteY3" fmla="*/ 2700997 h 2726788"/>
                      <a:gd name="connsiteX4" fmla="*/ 1997658 w 2359090"/>
                      <a:gd name="connsiteY4" fmla="*/ 2096086 h 2726788"/>
                      <a:gd name="connsiteX5" fmla="*/ 2295246 w 2359090"/>
                      <a:gd name="connsiteY5" fmla="*/ 942536 h 2726788"/>
                      <a:gd name="connsiteX6" fmla="*/ 2082064 w 2359090"/>
                      <a:gd name="connsiteY6" fmla="*/ 140677 h 2726788"/>
                      <a:gd name="connsiteX7" fmla="*/ 633092 w 2359090"/>
                      <a:gd name="connsiteY7" fmla="*/ 98474 h 2726788"/>
                      <a:gd name="connsiteX8" fmla="*/ 168858 w 2359090"/>
                      <a:gd name="connsiteY8" fmla="*/ 351692 h 2726788"/>
                      <a:gd name="connsiteX9" fmla="*/ 0 w 2359090"/>
                      <a:gd name="connsiteY9" fmla="*/ 1069145 h 2726788"/>
                      <a:gd name="connsiteX0" fmla="*/ 0 w 2359090"/>
                      <a:gd name="connsiteY0" fmla="*/ 1069145 h 2726788"/>
                      <a:gd name="connsiteX1" fmla="*/ 253264 w 2359090"/>
                      <a:gd name="connsiteY1" fmla="*/ 1688123 h 2726788"/>
                      <a:gd name="connsiteX2" fmla="*/ 534618 w 2359090"/>
                      <a:gd name="connsiteY2" fmla="*/ 2250831 h 2726788"/>
                      <a:gd name="connsiteX3" fmla="*/ 1280205 w 2359090"/>
                      <a:gd name="connsiteY3" fmla="*/ 2700997 h 2726788"/>
                      <a:gd name="connsiteX4" fmla="*/ 1997658 w 2359090"/>
                      <a:gd name="connsiteY4" fmla="*/ 2096086 h 2726788"/>
                      <a:gd name="connsiteX5" fmla="*/ 2295246 w 2359090"/>
                      <a:gd name="connsiteY5" fmla="*/ 942536 h 2726788"/>
                      <a:gd name="connsiteX6" fmla="*/ 2082064 w 2359090"/>
                      <a:gd name="connsiteY6" fmla="*/ 140677 h 2726788"/>
                      <a:gd name="connsiteX7" fmla="*/ 633092 w 2359090"/>
                      <a:gd name="connsiteY7" fmla="*/ 98474 h 2726788"/>
                      <a:gd name="connsiteX8" fmla="*/ 168858 w 2359090"/>
                      <a:gd name="connsiteY8" fmla="*/ 351692 h 2726788"/>
                      <a:gd name="connsiteX9" fmla="*/ 0 w 2359090"/>
                      <a:gd name="connsiteY9" fmla="*/ 1069145 h 2726788"/>
                      <a:gd name="connsiteX0" fmla="*/ 53870 w 2272305"/>
                      <a:gd name="connsiteY0" fmla="*/ 854807 h 2726788"/>
                      <a:gd name="connsiteX1" fmla="*/ 166479 w 2272305"/>
                      <a:gd name="connsiteY1" fmla="*/ 1688123 h 2726788"/>
                      <a:gd name="connsiteX2" fmla="*/ 447833 w 2272305"/>
                      <a:gd name="connsiteY2" fmla="*/ 2250831 h 2726788"/>
                      <a:gd name="connsiteX3" fmla="*/ 1193420 w 2272305"/>
                      <a:gd name="connsiteY3" fmla="*/ 2700997 h 2726788"/>
                      <a:gd name="connsiteX4" fmla="*/ 1910873 w 2272305"/>
                      <a:gd name="connsiteY4" fmla="*/ 2096086 h 2726788"/>
                      <a:gd name="connsiteX5" fmla="*/ 2208461 w 2272305"/>
                      <a:gd name="connsiteY5" fmla="*/ 942536 h 2726788"/>
                      <a:gd name="connsiteX6" fmla="*/ 1995279 w 2272305"/>
                      <a:gd name="connsiteY6" fmla="*/ 140677 h 2726788"/>
                      <a:gd name="connsiteX7" fmla="*/ 546307 w 2272305"/>
                      <a:gd name="connsiteY7" fmla="*/ 98474 h 2726788"/>
                      <a:gd name="connsiteX8" fmla="*/ 82073 w 2272305"/>
                      <a:gd name="connsiteY8" fmla="*/ 351692 h 2726788"/>
                      <a:gd name="connsiteX9" fmla="*/ 53870 w 2272305"/>
                      <a:gd name="connsiteY9" fmla="*/ 854807 h 2726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272305" h="2726788">
                        <a:moveTo>
                          <a:pt x="53870" y="854807"/>
                        </a:moveTo>
                        <a:cubicBezTo>
                          <a:pt x="192002" y="905216"/>
                          <a:pt x="100819" y="1455452"/>
                          <a:pt x="166479" y="1688123"/>
                        </a:cubicBezTo>
                        <a:cubicBezTo>
                          <a:pt x="232139" y="1920794"/>
                          <a:pt x="276676" y="2082019"/>
                          <a:pt x="447833" y="2250831"/>
                        </a:cubicBezTo>
                        <a:cubicBezTo>
                          <a:pt x="618990" y="2419643"/>
                          <a:pt x="949580" y="2726788"/>
                          <a:pt x="1193420" y="2700997"/>
                        </a:cubicBezTo>
                        <a:cubicBezTo>
                          <a:pt x="1437260" y="2675206"/>
                          <a:pt x="1741700" y="2389163"/>
                          <a:pt x="1910873" y="2096086"/>
                        </a:cubicBezTo>
                        <a:cubicBezTo>
                          <a:pt x="2080046" y="1803009"/>
                          <a:pt x="2194393" y="1268437"/>
                          <a:pt x="2208461" y="942536"/>
                        </a:cubicBezTo>
                        <a:cubicBezTo>
                          <a:pt x="2222529" y="616635"/>
                          <a:pt x="2272305" y="281354"/>
                          <a:pt x="1995279" y="140677"/>
                        </a:cubicBezTo>
                        <a:cubicBezTo>
                          <a:pt x="1718253" y="0"/>
                          <a:pt x="865174" y="63305"/>
                          <a:pt x="546307" y="98474"/>
                        </a:cubicBezTo>
                        <a:cubicBezTo>
                          <a:pt x="227440" y="133643"/>
                          <a:pt x="164146" y="225637"/>
                          <a:pt x="82073" y="351692"/>
                        </a:cubicBezTo>
                        <a:cubicBezTo>
                          <a:pt x="0" y="477747"/>
                          <a:pt x="104763" y="512720"/>
                          <a:pt x="53870" y="85480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441" name="任意多边形 440"/>
                <p:cNvSpPr/>
                <p:nvPr/>
              </p:nvSpPr>
              <p:spPr>
                <a:xfrm rot="769238" flipH="1">
                  <a:off x="5183772" y="3024688"/>
                  <a:ext cx="357190" cy="548639"/>
                </a:xfrm>
                <a:custGeom>
                  <a:avLst/>
                  <a:gdLst>
                    <a:gd name="connsiteX0" fmla="*/ 276777 w 292079"/>
                    <a:gd name="connsiteY0" fmla="*/ 70338 h 548639"/>
                    <a:gd name="connsiteX1" fmla="*/ 234574 w 292079"/>
                    <a:gd name="connsiteY1" fmla="*/ 42202 h 548639"/>
                    <a:gd name="connsiteX2" fmla="*/ 206438 w 292079"/>
                    <a:gd name="connsiteY2" fmla="*/ 14067 h 548639"/>
                    <a:gd name="connsiteX3" fmla="*/ 51694 w 292079"/>
                    <a:gd name="connsiteY3" fmla="*/ 28135 h 548639"/>
                    <a:gd name="connsiteX4" fmla="*/ 23558 w 292079"/>
                    <a:gd name="connsiteY4" fmla="*/ 56270 h 548639"/>
                    <a:gd name="connsiteX5" fmla="*/ 23558 w 292079"/>
                    <a:gd name="connsiteY5" fmla="*/ 225082 h 548639"/>
                    <a:gd name="connsiteX6" fmla="*/ 37626 w 292079"/>
                    <a:gd name="connsiteY6" fmla="*/ 267285 h 548639"/>
                    <a:gd name="connsiteX7" fmla="*/ 93897 w 292079"/>
                    <a:gd name="connsiteY7" fmla="*/ 365759 h 548639"/>
                    <a:gd name="connsiteX8" fmla="*/ 122032 w 292079"/>
                    <a:gd name="connsiteY8" fmla="*/ 450165 h 548639"/>
                    <a:gd name="connsiteX9" fmla="*/ 178303 w 292079"/>
                    <a:gd name="connsiteY9" fmla="*/ 506436 h 548639"/>
                    <a:gd name="connsiteX10" fmla="*/ 262709 w 292079"/>
                    <a:gd name="connsiteY10" fmla="*/ 548639 h 548639"/>
                    <a:gd name="connsiteX11" fmla="*/ 290844 w 292079"/>
                    <a:gd name="connsiteY11" fmla="*/ 464233 h 548639"/>
                    <a:gd name="connsiteX12" fmla="*/ 276777 w 292079"/>
                    <a:gd name="connsiteY12" fmla="*/ 70338 h 548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2079" h="548639">
                      <a:moveTo>
                        <a:pt x="276777" y="70338"/>
                      </a:moveTo>
                      <a:cubicBezTo>
                        <a:pt x="267399" y="0"/>
                        <a:pt x="247776" y="52764"/>
                        <a:pt x="234574" y="42202"/>
                      </a:cubicBezTo>
                      <a:cubicBezTo>
                        <a:pt x="224217" y="33917"/>
                        <a:pt x="219662" y="15084"/>
                        <a:pt x="206438" y="14067"/>
                      </a:cubicBezTo>
                      <a:cubicBezTo>
                        <a:pt x="154796" y="10095"/>
                        <a:pt x="103275" y="23446"/>
                        <a:pt x="51694" y="28135"/>
                      </a:cubicBezTo>
                      <a:cubicBezTo>
                        <a:pt x="42315" y="37513"/>
                        <a:pt x="24759" y="43061"/>
                        <a:pt x="23558" y="56270"/>
                      </a:cubicBezTo>
                      <a:cubicBezTo>
                        <a:pt x="0" y="315406"/>
                        <a:pt x="64766" y="101462"/>
                        <a:pt x="23558" y="225082"/>
                      </a:cubicBezTo>
                      <a:cubicBezTo>
                        <a:pt x="28247" y="239150"/>
                        <a:pt x="31785" y="253655"/>
                        <a:pt x="37626" y="267285"/>
                      </a:cubicBezTo>
                      <a:cubicBezTo>
                        <a:pt x="59046" y="317264"/>
                        <a:pt x="65638" y="323372"/>
                        <a:pt x="93897" y="365759"/>
                      </a:cubicBezTo>
                      <a:cubicBezTo>
                        <a:pt x="103275" y="393894"/>
                        <a:pt x="101061" y="429194"/>
                        <a:pt x="122032" y="450165"/>
                      </a:cubicBezTo>
                      <a:cubicBezTo>
                        <a:pt x="140789" y="468922"/>
                        <a:pt x="153138" y="498047"/>
                        <a:pt x="178303" y="506436"/>
                      </a:cubicBezTo>
                      <a:cubicBezTo>
                        <a:pt x="236546" y="525851"/>
                        <a:pt x="208168" y="512279"/>
                        <a:pt x="262709" y="548639"/>
                      </a:cubicBezTo>
                      <a:cubicBezTo>
                        <a:pt x="272087" y="520504"/>
                        <a:pt x="292079" y="493865"/>
                        <a:pt x="290844" y="464233"/>
                      </a:cubicBezTo>
                      <a:cubicBezTo>
                        <a:pt x="275996" y="107868"/>
                        <a:pt x="286155" y="140676"/>
                        <a:pt x="276777" y="703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07" name="任意多边形 406"/>
              <p:cNvSpPr/>
              <p:nvPr/>
            </p:nvSpPr>
            <p:spPr>
              <a:xfrm>
                <a:off x="3447893" y="3571416"/>
                <a:ext cx="172632" cy="729894"/>
              </a:xfrm>
              <a:custGeom>
                <a:avLst/>
                <a:gdLst>
                  <a:gd name="connsiteX0" fmla="*/ 2344 w 201635"/>
                  <a:gd name="connsiteY0" fmla="*/ 7034 h 762000"/>
                  <a:gd name="connsiteX1" fmla="*/ 157088 w 201635"/>
                  <a:gd name="connsiteY1" fmla="*/ 49237 h 762000"/>
                  <a:gd name="connsiteX2" fmla="*/ 199291 w 201635"/>
                  <a:gd name="connsiteY2" fmla="*/ 302456 h 762000"/>
                  <a:gd name="connsiteX3" fmla="*/ 143021 w 201635"/>
                  <a:gd name="connsiteY3" fmla="*/ 696351 h 762000"/>
                  <a:gd name="connsiteX4" fmla="*/ 128953 w 201635"/>
                  <a:gd name="connsiteY4" fmla="*/ 696351 h 762000"/>
                  <a:gd name="connsiteX5" fmla="*/ 72682 w 201635"/>
                  <a:gd name="connsiteY5" fmla="*/ 555674 h 762000"/>
                  <a:gd name="connsiteX6" fmla="*/ 143021 w 201635"/>
                  <a:gd name="connsiteY6" fmla="*/ 429065 h 762000"/>
                  <a:gd name="connsiteX7" fmla="*/ 143021 w 201635"/>
                  <a:gd name="connsiteY7" fmla="*/ 91440 h 762000"/>
                  <a:gd name="connsiteX8" fmla="*/ 2344 w 201635"/>
                  <a:gd name="connsiteY8" fmla="*/ 7034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635" h="762000">
                    <a:moveTo>
                      <a:pt x="2344" y="7034"/>
                    </a:moveTo>
                    <a:cubicBezTo>
                      <a:pt x="4688" y="0"/>
                      <a:pt x="124264" y="0"/>
                      <a:pt x="157088" y="49237"/>
                    </a:cubicBezTo>
                    <a:cubicBezTo>
                      <a:pt x="189913" y="98474"/>
                      <a:pt x="201635" y="194604"/>
                      <a:pt x="199291" y="302456"/>
                    </a:cubicBezTo>
                    <a:cubicBezTo>
                      <a:pt x="196947" y="410308"/>
                      <a:pt x="154744" y="630702"/>
                      <a:pt x="143021" y="696351"/>
                    </a:cubicBezTo>
                    <a:cubicBezTo>
                      <a:pt x="131298" y="762000"/>
                      <a:pt x="140676" y="719797"/>
                      <a:pt x="128953" y="696351"/>
                    </a:cubicBezTo>
                    <a:cubicBezTo>
                      <a:pt x="117230" y="672905"/>
                      <a:pt x="70337" y="600222"/>
                      <a:pt x="72682" y="555674"/>
                    </a:cubicBezTo>
                    <a:cubicBezTo>
                      <a:pt x="75027" y="511126"/>
                      <a:pt x="131298" y="506437"/>
                      <a:pt x="143021" y="429065"/>
                    </a:cubicBezTo>
                    <a:cubicBezTo>
                      <a:pt x="154744" y="351693"/>
                      <a:pt x="168812" y="154745"/>
                      <a:pt x="143021" y="91440"/>
                    </a:cubicBezTo>
                    <a:cubicBezTo>
                      <a:pt x="117230" y="28135"/>
                      <a:pt x="0" y="14068"/>
                      <a:pt x="2344" y="70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8" name="任意多边形 407"/>
              <p:cNvSpPr/>
              <p:nvPr/>
            </p:nvSpPr>
            <p:spPr>
              <a:xfrm>
                <a:off x="1498347" y="986106"/>
                <a:ext cx="2483180" cy="1619452"/>
              </a:xfrm>
              <a:custGeom>
                <a:avLst/>
                <a:gdLst>
                  <a:gd name="connsiteX0" fmla="*/ 1731168 w 2900362"/>
                  <a:gd name="connsiteY0" fmla="*/ 1259681 h 1690688"/>
                  <a:gd name="connsiteX1" fmla="*/ 1659731 w 2900362"/>
                  <a:gd name="connsiteY1" fmla="*/ 1388269 h 1690688"/>
                  <a:gd name="connsiteX2" fmla="*/ 1516856 w 2900362"/>
                  <a:gd name="connsiteY2" fmla="*/ 1545431 h 1690688"/>
                  <a:gd name="connsiteX3" fmla="*/ 1259681 w 2900362"/>
                  <a:gd name="connsiteY3" fmla="*/ 1674019 h 1690688"/>
                  <a:gd name="connsiteX4" fmla="*/ 1131093 w 2900362"/>
                  <a:gd name="connsiteY4" fmla="*/ 1645444 h 1690688"/>
                  <a:gd name="connsiteX5" fmla="*/ 1245393 w 2900362"/>
                  <a:gd name="connsiteY5" fmla="*/ 1616869 h 1690688"/>
                  <a:gd name="connsiteX6" fmla="*/ 1516856 w 2900362"/>
                  <a:gd name="connsiteY6" fmla="*/ 1445419 h 1690688"/>
                  <a:gd name="connsiteX7" fmla="*/ 1631156 w 2900362"/>
                  <a:gd name="connsiteY7" fmla="*/ 1202531 h 1690688"/>
                  <a:gd name="connsiteX8" fmla="*/ 1559718 w 2900362"/>
                  <a:gd name="connsiteY8" fmla="*/ 1316831 h 1690688"/>
                  <a:gd name="connsiteX9" fmla="*/ 1402556 w 2900362"/>
                  <a:gd name="connsiteY9" fmla="*/ 1488281 h 1690688"/>
                  <a:gd name="connsiteX10" fmla="*/ 1359693 w 2900362"/>
                  <a:gd name="connsiteY10" fmla="*/ 1488281 h 1690688"/>
                  <a:gd name="connsiteX11" fmla="*/ 1516856 w 2900362"/>
                  <a:gd name="connsiteY11" fmla="*/ 1331119 h 1690688"/>
                  <a:gd name="connsiteX12" fmla="*/ 1602581 w 2900362"/>
                  <a:gd name="connsiteY12" fmla="*/ 1159669 h 1690688"/>
                  <a:gd name="connsiteX13" fmla="*/ 1574006 w 2900362"/>
                  <a:gd name="connsiteY13" fmla="*/ 1202531 h 1690688"/>
                  <a:gd name="connsiteX14" fmla="*/ 1473993 w 2900362"/>
                  <a:gd name="connsiteY14" fmla="*/ 1345406 h 1690688"/>
                  <a:gd name="connsiteX15" fmla="*/ 1145381 w 2900362"/>
                  <a:gd name="connsiteY15" fmla="*/ 1559719 h 1690688"/>
                  <a:gd name="connsiteX16" fmla="*/ 716756 w 2900362"/>
                  <a:gd name="connsiteY16" fmla="*/ 1616869 h 1690688"/>
                  <a:gd name="connsiteX17" fmla="*/ 545306 w 2900362"/>
                  <a:gd name="connsiteY17" fmla="*/ 1545431 h 1690688"/>
                  <a:gd name="connsiteX18" fmla="*/ 531018 w 2900362"/>
                  <a:gd name="connsiteY18" fmla="*/ 1473994 h 1690688"/>
                  <a:gd name="connsiteX19" fmla="*/ 573881 w 2900362"/>
                  <a:gd name="connsiteY19" fmla="*/ 1516856 h 1690688"/>
                  <a:gd name="connsiteX20" fmla="*/ 731043 w 2900362"/>
                  <a:gd name="connsiteY20" fmla="*/ 1574006 h 1690688"/>
                  <a:gd name="connsiteX21" fmla="*/ 1102518 w 2900362"/>
                  <a:gd name="connsiteY21" fmla="*/ 1516856 h 1690688"/>
                  <a:gd name="connsiteX22" fmla="*/ 1445418 w 2900362"/>
                  <a:gd name="connsiteY22" fmla="*/ 1288256 h 1690688"/>
                  <a:gd name="connsiteX23" fmla="*/ 1502568 w 2900362"/>
                  <a:gd name="connsiteY23" fmla="*/ 1102519 h 1690688"/>
                  <a:gd name="connsiteX24" fmla="*/ 1459706 w 2900362"/>
                  <a:gd name="connsiteY24" fmla="*/ 1202531 h 1690688"/>
                  <a:gd name="connsiteX25" fmla="*/ 1159668 w 2900362"/>
                  <a:gd name="connsiteY25" fmla="*/ 1402556 h 1690688"/>
                  <a:gd name="connsiteX26" fmla="*/ 773906 w 2900362"/>
                  <a:gd name="connsiteY26" fmla="*/ 1473994 h 1690688"/>
                  <a:gd name="connsiteX27" fmla="*/ 145256 w 2900362"/>
                  <a:gd name="connsiteY27" fmla="*/ 1359694 h 1690688"/>
                  <a:gd name="connsiteX28" fmla="*/ 2381 w 2900362"/>
                  <a:gd name="connsiteY28" fmla="*/ 1088231 h 1690688"/>
                  <a:gd name="connsiteX29" fmla="*/ 159543 w 2900362"/>
                  <a:gd name="connsiteY29" fmla="*/ 888206 h 1690688"/>
                  <a:gd name="connsiteX30" fmla="*/ 245268 w 2900362"/>
                  <a:gd name="connsiteY30" fmla="*/ 588169 h 1690688"/>
                  <a:gd name="connsiteX31" fmla="*/ 531018 w 2900362"/>
                  <a:gd name="connsiteY31" fmla="*/ 245269 h 1690688"/>
                  <a:gd name="connsiteX32" fmla="*/ 1116806 w 2900362"/>
                  <a:gd name="connsiteY32" fmla="*/ 88106 h 1690688"/>
                  <a:gd name="connsiteX33" fmla="*/ 1416843 w 2900362"/>
                  <a:gd name="connsiteY33" fmla="*/ 73819 h 1690688"/>
                  <a:gd name="connsiteX34" fmla="*/ 1631156 w 2900362"/>
                  <a:gd name="connsiteY34" fmla="*/ 2381 h 1690688"/>
                  <a:gd name="connsiteX35" fmla="*/ 1859756 w 2900362"/>
                  <a:gd name="connsiteY35" fmla="*/ 88106 h 1690688"/>
                  <a:gd name="connsiteX36" fmla="*/ 2031206 w 2900362"/>
                  <a:gd name="connsiteY36" fmla="*/ 216694 h 1690688"/>
                  <a:gd name="connsiteX37" fmla="*/ 2316956 w 2900362"/>
                  <a:gd name="connsiteY37" fmla="*/ 288131 h 1690688"/>
                  <a:gd name="connsiteX38" fmla="*/ 2488406 w 2900362"/>
                  <a:gd name="connsiteY38" fmla="*/ 545306 h 1690688"/>
                  <a:gd name="connsiteX39" fmla="*/ 2574131 w 2900362"/>
                  <a:gd name="connsiteY39" fmla="*/ 945356 h 1690688"/>
                  <a:gd name="connsiteX40" fmla="*/ 2616993 w 2900362"/>
                  <a:gd name="connsiteY40" fmla="*/ 1231106 h 1690688"/>
                  <a:gd name="connsiteX41" fmla="*/ 2745581 w 2900362"/>
                  <a:gd name="connsiteY41" fmla="*/ 1088231 h 1690688"/>
                  <a:gd name="connsiteX42" fmla="*/ 2588418 w 2900362"/>
                  <a:gd name="connsiteY42" fmla="*/ 931069 h 1690688"/>
                  <a:gd name="connsiteX43" fmla="*/ 2588418 w 2900362"/>
                  <a:gd name="connsiteY43" fmla="*/ 931069 h 1690688"/>
                  <a:gd name="connsiteX44" fmla="*/ 2702718 w 2900362"/>
                  <a:gd name="connsiteY44" fmla="*/ 959644 h 1690688"/>
                  <a:gd name="connsiteX45" fmla="*/ 2859881 w 2900362"/>
                  <a:gd name="connsiteY45" fmla="*/ 1102519 h 1690688"/>
                  <a:gd name="connsiteX46" fmla="*/ 2888456 w 2900362"/>
                  <a:gd name="connsiteY46" fmla="*/ 1302544 h 1690688"/>
                  <a:gd name="connsiteX47" fmla="*/ 2788443 w 2900362"/>
                  <a:gd name="connsiteY47" fmla="*/ 1516856 h 1690688"/>
                  <a:gd name="connsiteX48" fmla="*/ 2474118 w 2900362"/>
                  <a:gd name="connsiteY48" fmla="*/ 1616869 h 1690688"/>
                  <a:gd name="connsiteX49" fmla="*/ 2216943 w 2900362"/>
                  <a:gd name="connsiteY49" fmla="*/ 1402556 h 1690688"/>
                  <a:gd name="connsiteX50" fmla="*/ 1874043 w 2900362"/>
                  <a:gd name="connsiteY50" fmla="*/ 731044 h 1690688"/>
                  <a:gd name="connsiteX51" fmla="*/ 1874043 w 2900362"/>
                  <a:gd name="connsiteY51" fmla="*/ 773906 h 1690688"/>
                  <a:gd name="connsiteX52" fmla="*/ 1845468 w 2900362"/>
                  <a:gd name="connsiteY52" fmla="*/ 1016794 h 1690688"/>
                  <a:gd name="connsiteX53" fmla="*/ 1716881 w 2900362"/>
                  <a:gd name="connsiteY53" fmla="*/ 1316831 h 1690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900362" h="1690688">
                    <a:moveTo>
                      <a:pt x="1731168" y="1259681"/>
                    </a:moveTo>
                    <a:cubicBezTo>
                      <a:pt x="1713309" y="1300162"/>
                      <a:pt x="1695450" y="1340644"/>
                      <a:pt x="1659731" y="1388269"/>
                    </a:cubicBezTo>
                    <a:cubicBezTo>
                      <a:pt x="1624012" y="1435894"/>
                      <a:pt x="1583531" y="1497806"/>
                      <a:pt x="1516856" y="1545431"/>
                    </a:cubicBezTo>
                    <a:cubicBezTo>
                      <a:pt x="1450181" y="1593056"/>
                      <a:pt x="1323975" y="1657350"/>
                      <a:pt x="1259681" y="1674019"/>
                    </a:cubicBezTo>
                    <a:cubicBezTo>
                      <a:pt x="1195387" y="1690688"/>
                      <a:pt x="1133474" y="1654969"/>
                      <a:pt x="1131093" y="1645444"/>
                    </a:cubicBezTo>
                    <a:cubicBezTo>
                      <a:pt x="1128712" y="1635919"/>
                      <a:pt x="1181099" y="1650206"/>
                      <a:pt x="1245393" y="1616869"/>
                    </a:cubicBezTo>
                    <a:cubicBezTo>
                      <a:pt x="1309687" y="1583532"/>
                      <a:pt x="1452562" y="1514475"/>
                      <a:pt x="1516856" y="1445419"/>
                    </a:cubicBezTo>
                    <a:cubicBezTo>
                      <a:pt x="1581150" y="1376363"/>
                      <a:pt x="1624012" y="1223962"/>
                      <a:pt x="1631156" y="1202531"/>
                    </a:cubicBezTo>
                    <a:cubicBezTo>
                      <a:pt x="1638300" y="1181100"/>
                      <a:pt x="1597818" y="1269206"/>
                      <a:pt x="1559718" y="1316831"/>
                    </a:cubicBezTo>
                    <a:cubicBezTo>
                      <a:pt x="1521618" y="1364456"/>
                      <a:pt x="1435894" y="1459706"/>
                      <a:pt x="1402556" y="1488281"/>
                    </a:cubicBezTo>
                    <a:cubicBezTo>
                      <a:pt x="1369219" y="1516856"/>
                      <a:pt x="1340643" y="1514475"/>
                      <a:pt x="1359693" y="1488281"/>
                    </a:cubicBezTo>
                    <a:cubicBezTo>
                      <a:pt x="1378743" y="1462087"/>
                      <a:pt x="1476375" y="1385888"/>
                      <a:pt x="1516856" y="1331119"/>
                    </a:cubicBezTo>
                    <a:cubicBezTo>
                      <a:pt x="1557337" y="1276350"/>
                      <a:pt x="1593056" y="1181100"/>
                      <a:pt x="1602581" y="1159669"/>
                    </a:cubicBezTo>
                    <a:cubicBezTo>
                      <a:pt x="1612106" y="1138238"/>
                      <a:pt x="1595437" y="1171575"/>
                      <a:pt x="1574006" y="1202531"/>
                    </a:cubicBezTo>
                    <a:cubicBezTo>
                      <a:pt x="1552575" y="1233487"/>
                      <a:pt x="1545431" y="1285875"/>
                      <a:pt x="1473993" y="1345406"/>
                    </a:cubicBezTo>
                    <a:cubicBezTo>
                      <a:pt x="1402556" y="1404937"/>
                      <a:pt x="1271587" y="1514475"/>
                      <a:pt x="1145381" y="1559719"/>
                    </a:cubicBezTo>
                    <a:cubicBezTo>
                      <a:pt x="1019175" y="1604963"/>
                      <a:pt x="816768" y="1619250"/>
                      <a:pt x="716756" y="1616869"/>
                    </a:cubicBezTo>
                    <a:cubicBezTo>
                      <a:pt x="616744" y="1614488"/>
                      <a:pt x="576262" y="1569244"/>
                      <a:pt x="545306" y="1545431"/>
                    </a:cubicBezTo>
                    <a:cubicBezTo>
                      <a:pt x="514350" y="1521619"/>
                      <a:pt x="526256" y="1478756"/>
                      <a:pt x="531018" y="1473994"/>
                    </a:cubicBezTo>
                    <a:cubicBezTo>
                      <a:pt x="535780" y="1469232"/>
                      <a:pt x="540544" y="1500187"/>
                      <a:pt x="573881" y="1516856"/>
                    </a:cubicBezTo>
                    <a:cubicBezTo>
                      <a:pt x="607218" y="1533525"/>
                      <a:pt x="642937" y="1574006"/>
                      <a:pt x="731043" y="1574006"/>
                    </a:cubicBezTo>
                    <a:cubicBezTo>
                      <a:pt x="819149" y="1574006"/>
                      <a:pt x="983456" y="1564481"/>
                      <a:pt x="1102518" y="1516856"/>
                    </a:cubicBezTo>
                    <a:cubicBezTo>
                      <a:pt x="1221580" y="1469231"/>
                      <a:pt x="1378743" y="1357312"/>
                      <a:pt x="1445418" y="1288256"/>
                    </a:cubicBezTo>
                    <a:cubicBezTo>
                      <a:pt x="1512093" y="1219200"/>
                      <a:pt x="1500187" y="1116806"/>
                      <a:pt x="1502568" y="1102519"/>
                    </a:cubicBezTo>
                    <a:cubicBezTo>
                      <a:pt x="1504949" y="1088232"/>
                      <a:pt x="1516856" y="1152525"/>
                      <a:pt x="1459706" y="1202531"/>
                    </a:cubicBezTo>
                    <a:cubicBezTo>
                      <a:pt x="1402556" y="1252537"/>
                      <a:pt x="1273968" y="1357312"/>
                      <a:pt x="1159668" y="1402556"/>
                    </a:cubicBezTo>
                    <a:cubicBezTo>
                      <a:pt x="1045368" y="1447800"/>
                      <a:pt x="942975" y="1481138"/>
                      <a:pt x="773906" y="1473994"/>
                    </a:cubicBezTo>
                    <a:cubicBezTo>
                      <a:pt x="604837" y="1466850"/>
                      <a:pt x="273843" y="1423988"/>
                      <a:pt x="145256" y="1359694"/>
                    </a:cubicBezTo>
                    <a:cubicBezTo>
                      <a:pt x="16669" y="1295400"/>
                      <a:pt x="0" y="1166812"/>
                      <a:pt x="2381" y="1088231"/>
                    </a:cubicBezTo>
                    <a:cubicBezTo>
                      <a:pt x="4762" y="1009650"/>
                      <a:pt x="119062" y="971550"/>
                      <a:pt x="159543" y="888206"/>
                    </a:cubicBezTo>
                    <a:cubicBezTo>
                      <a:pt x="200024" y="804862"/>
                      <a:pt x="183356" y="695325"/>
                      <a:pt x="245268" y="588169"/>
                    </a:cubicBezTo>
                    <a:cubicBezTo>
                      <a:pt x="307180" y="481013"/>
                      <a:pt x="385762" y="328613"/>
                      <a:pt x="531018" y="245269"/>
                    </a:cubicBezTo>
                    <a:cubicBezTo>
                      <a:pt x="676274" y="161925"/>
                      <a:pt x="969169" y="116681"/>
                      <a:pt x="1116806" y="88106"/>
                    </a:cubicBezTo>
                    <a:cubicBezTo>
                      <a:pt x="1264444" y="59531"/>
                      <a:pt x="1331118" y="88107"/>
                      <a:pt x="1416843" y="73819"/>
                    </a:cubicBezTo>
                    <a:cubicBezTo>
                      <a:pt x="1502568" y="59531"/>
                      <a:pt x="1557337" y="0"/>
                      <a:pt x="1631156" y="2381"/>
                    </a:cubicBezTo>
                    <a:cubicBezTo>
                      <a:pt x="1704975" y="4762"/>
                      <a:pt x="1793081" y="52387"/>
                      <a:pt x="1859756" y="88106"/>
                    </a:cubicBezTo>
                    <a:cubicBezTo>
                      <a:pt x="1926431" y="123825"/>
                      <a:pt x="1955006" y="183357"/>
                      <a:pt x="2031206" y="216694"/>
                    </a:cubicBezTo>
                    <a:cubicBezTo>
                      <a:pt x="2107406" y="250031"/>
                      <a:pt x="2240756" y="233362"/>
                      <a:pt x="2316956" y="288131"/>
                    </a:cubicBezTo>
                    <a:cubicBezTo>
                      <a:pt x="2393156" y="342900"/>
                      <a:pt x="2445544" y="435769"/>
                      <a:pt x="2488406" y="545306"/>
                    </a:cubicBezTo>
                    <a:cubicBezTo>
                      <a:pt x="2531268" y="654843"/>
                      <a:pt x="2552700" y="831056"/>
                      <a:pt x="2574131" y="945356"/>
                    </a:cubicBezTo>
                    <a:cubicBezTo>
                      <a:pt x="2595562" y="1059656"/>
                      <a:pt x="2588418" y="1207294"/>
                      <a:pt x="2616993" y="1231106"/>
                    </a:cubicBezTo>
                    <a:cubicBezTo>
                      <a:pt x="2645568" y="1254918"/>
                      <a:pt x="2750344" y="1138237"/>
                      <a:pt x="2745581" y="1088231"/>
                    </a:cubicBezTo>
                    <a:cubicBezTo>
                      <a:pt x="2740819" y="1038225"/>
                      <a:pt x="2588418" y="931069"/>
                      <a:pt x="2588418" y="931069"/>
                    </a:cubicBezTo>
                    <a:lnTo>
                      <a:pt x="2588418" y="931069"/>
                    </a:lnTo>
                    <a:cubicBezTo>
                      <a:pt x="2607468" y="935831"/>
                      <a:pt x="2657474" y="931069"/>
                      <a:pt x="2702718" y="959644"/>
                    </a:cubicBezTo>
                    <a:cubicBezTo>
                      <a:pt x="2747962" y="988219"/>
                      <a:pt x="2828925" y="1045369"/>
                      <a:pt x="2859881" y="1102519"/>
                    </a:cubicBezTo>
                    <a:cubicBezTo>
                      <a:pt x="2890837" y="1159669"/>
                      <a:pt x="2900362" y="1233488"/>
                      <a:pt x="2888456" y="1302544"/>
                    </a:cubicBezTo>
                    <a:cubicBezTo>
                      <a:pt x="2876550" y="1371600"/>
                      <a:pt x="2857499" y="1464469"/>
                      <a:pt x="2788443" y="1516856"/>
                    </a:cubicBezTo>
                    <a:cubicBezTo>
                      <a:pt x="2719387" y="1569243"/>
                      <a:pt x="2569368" y="1635919"/>
                      <a:pt x="2474118" y="1616869"/>
                    </a:cubicBezTo>
                    <a:cubicBezTo>
                      <a:pt x="2378868" y="1597819"/>
                      <a:pt x="2316955" y="1550193"/>
                      <a:pt x="2216943" y="1402556"/>
                    </a:cubicBezTo>
                    <a:cubicBezTo>
                      <a:pt x="2116931" y="1254919"/>
                      <a:pt x="1931193" y="835819"/>
                      <a:pt x="1874043" y="731044"/>
                    </a:cubicBezTo>
                    <a:cubicBezTo>
                      <a:pt x="1816893" y="626269"/>
                      <a:pt x="1878805" y="726281"/>
                      <a:pt x="1874043" y="773906"/>
                    </a:cubicBezTo>
                    <a:cubicBezTo>
                      <a:pt x="1869281" y="821531"/>
                      <a:pt x="1871662" y="926307"/>
                      <a:pt x="1845468" y="1016794"/>
                    </a:cubicBezTo>
                    <a:cubicBezTo>
                      <a:pt x="1819274" y="1107282"/>
                      <a:pt x="1768077" y="1212056"/>
                      <a:pt x="1716881" y="1316831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9" name="任意多边形 408"/>
              <p:cNvSpPr/>
              <p:nvPr/>
            </p:nvSpPr>
            <p:spPr>
              <a:xfrm>
                <a:off x="1498347" y="1030964"/>
                <a:ext cx="1230793" cy="1255275"/>
              </a:xfrm>
              <a:custGeom>
                <a:avLst/>
                <a:gdLst>
                  <a:gd name="connsiteX0" fmla="*/ 1403231 w 1449239"/>
                  <a:gd name="connsiteY0" fmla="*/ 5751 h 1322717"/>
                  <a:gd name="connsiteX1" fmla="*/ 626853 w 1449239"/>
                  <a:gd name="connsiteY1" fmla="*/ 178279 h 1322717"/>
                  <a:gd name="connsiteX2" fmla="*/ 316302 w 1449239"/>
                  <a:gd name="connsiteY2" fmla="*/ 437071 h 1322717"/>
                  <a:gd name="connsiteX3" fmla="*/ 178280 w 1449239"/>
                  <a:gd name="connsiteY3" fmla="*/ 799381 h 1322717"/>
                  <a:gd name="connsiteX4" fmla="*/ 126521 w 1449239"/>
                  <a:gd name="connsiteY4" fmla="*/ 902898 h 1322717"/>
                  <a:gd name="connsiteX5" fmla="*/ 5751 w 1449239"/>
                  <a:gd name="connsiteY5" fmla="*/ 1075426 h 1322717"/>
                  <a:gd name="connsiteX6" fmla="*/ 92015 w 1449239"/>
                  <a:gd name="connsiteY6" fmla="*/ 1247954 h 1322717"/>
                  <a:gd name="connsiteX7" fmla="*/ 195532 w 1449239"/>
                  <a:gd name="connsiteY7" fmla="*/ 1316966 h 1322717"/>
                  <a:gd name="connsiteX8" fmla="*/ 161027 w 1449239"/>
                  <a:gd name="connsiteY8" fmla="*/ 1213449 h 1322717"/>
                  <a:gd name="connsiteX9" fmla="*/ 178280 w 1449239"/>
                  <a:gd name="connsiteY9" fmla="*/ 971909 h 1322717"/>
                  <a:gd name="connsiteX10" fmla="*/ 333555 w 1449239"/>
                  <a:gd name="connsiteY10" fmla="*/ 816634 h 1322717"/>
                  <a:gd name="connsiteX11" fmla="*/ 506083 w 1449239"/>
                  <a:gd name="connsiteY11" fmla="*/ 506083 h 1322717"/>
                  <a:gd name="connsiteX12" fmla="*/ 902899 w 1449239"/>
                  <a:gd name="connsiteY12" fmla="*/ 212785 h 1322717"/>
                  <a:gd name="connsiteX13" fmla="*/ 1403231 w 1449239"/>
                  <a:gd name="connsiteY13" fmla="*/ 5751 h 1322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49239" h="1322717">
                    <a:moveTo>
                      <a:pt x="1403231" y="5751"/>
                    </a:moveTo>
                    <a:cubicBezTo>
                      <a:pt x="1357223" y="0"/>
                      <a:pt x="808008" y="106392"/>
                      <a:pt x="626853" y="178279"/>
                    </a:cubicBezTo>
                    <a:cubicBezTo>
                      <a:pt x="445698" y="250166"/>
                      <a:pt x="391064" y="333554"/>
                      <a:pt x="316302" y="437071"/>
                    </a:cubicBezTo>
                    <a:cubicBezTo>
                      <a:pt x="241540" y="540588"/>
                      <a:pt x="209910" y="721743"/>
                      <a:pt x="178280" y="799381"/>
                    </a:cubicBezTo>
                    <a:cubicBezTo>
                      <a:pt x="146650" y="877019"/>
                      <a:pt x="155276" y="856891"/>
                      <a:pt x="126521" y="902898"/>
                    </a:cubicBezTo>
                    <a:cubicBezTo>
                      <a:pt x="97766" y="948906"/>
                      <a:pt x="11502" y="1017917"/>
                      <a:pt x="5751" y="1075426"/>
                    </a:cubicBezTo>
                    <a:cubicBezTo>
                      <a:pt x="0" y="1132935"/>
                      <a:pt x="60385" y="1207697"/>
                      <a:pt x="92015" y="1247954"/>
                    </a:cubicBezTo>
                    <a:cubicBezTo>
                      <a:pt x="123645" y="1288211"/>
                      <a:pt x="184030" y="1322717"/>
                      <a:pt x="195532" y="1316966"/>
                    </a:cubicBezTo>
                    <a:cubicBezTo>
                      <a:pt x="207034" y="1311215"/>
                      <a:pt x="163902" y="1270958"/>
                      <a:pt x="161027" y="1213449"/>
                    </a:cubicBezTo>
                    <a:cubicBezTo>
                      <a:pt x="158152" y="1155940"/>
                      <a:pt x="149525" y="1038045"/>
                      <a:pt x="178280" y="971909"/>
                    </a:cubicBezTo>
                    <a:cubicBezTo>
                      <a:pt x="207035" y="905773"/>
                      <a:pt x="278921" y="894272"/>
                      <a:pt x="333555" y="816634"/>
                    </a:cubicBezTo>
                    <a:cubicBezTo>
                      <a:pt x="388189" y="738996"/>
                      <a:pt x="411192" y="606724"/>
                      <a:pt x="506083" y="506083"/>
                    </a:cubicBezTo>
                    <a:cubicBezTo>
                      <a:pt x="600974" y="405442"/>
                      <a:pt x="756250" y="299049"/>
                      <a:pt x="902899" y="212785"/>
                    </a:cubicBezTo>
                    <a:cubicBezTo>
                      <a:pt x="1049548" y="126521"/>
                      <a:pt x="1449239" y="11502"/>
                      <a:pt x="1403231" y="57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0" name="任意多边形 409"/>
              <p:cNvSpPr/>
              <p:nvPr/>
            </p:nvSpPr>
            <p:spPr>
              <a:xfrm>
                <a:off x="1681835" y="1116348"/>
                <a:ext cx="1160550" cy="1238319"/>
              </a:xfrm>
              <a:custGeom>
                <a:avLst/>
                <a:gdLst>
                  <a:gd name="connsiteX0" fmla="*/ 63261 w 1397479"/>
                  <a:gd name="connsiteY0" fmla="*/ 1227826 h 1383101"/>
                  <a:gd name="connsiteX1" fmla="*/ 11502 w 1397479"/>
                  <a:gd name="connsiteY1" fmla="*/ 969033 h 1383101"/>
                  <a:gd name="connsiteX2" fmla="*/ 132272 w 1397479"/>
                  <a:gd name="connsiteY2" fmla="*/ 761999 h 1383101"/>
                  <a:gd name="connsiteX3" fmla="*/ 425570 w 1397479"/>
                  <a:gd name="connsiteY3" fmla="*/ 399690 h 1383101"/>
                  <a:gd name="connsiteX4" fmla="*/ 977661 w 1397479"/>
                  <a:gd name="connsiteY4" fmla="*/ 106392 h 1383101"/>
                  <a:gd name="connsiteX5" fmla="*/ 1253706 w 1397479"/>
                  <a:gd name="connsiteY5" fmla="*/ 37381 h 1383101"/>
                  <a:gd name="connsiteX6" fmla="*/ 1357223 w 1397479"/>
                  <a:gd name="connsiteY6" fmla="*/ 20128 h 1383101"/>
                  <a:gd name="connsiteX7" fmla="*/ 1012167 w 1397479"/>
                  <a:gd name="connsiteY7" fmla="*/ 158150 h 1383101"/>
                  <a:gd name="connsiteX8" fmla="*/ 701616 w 1397479"/>
                  <a:gd name="connsiteY8" fmla="*/ 451448 h 1383101"/>
                  <a:gd name="connsiteX9" fmla="*/ 667110 w 1397479"/>
                  <a:gd name="connsiteY9" fmla="*/ 572218 h 1383101"/>
                  <a:gd name="connsiteX10" fmla="*/ 373812 w 1397479"/>
                  <a:gd name="connsiteY10" fmla="*/ 848264 h 1383101"/>
                  <a:gd name="connsiteX11" fmla="*/ 80514 w 1397479"/>
                  <a:gd name="connsiteY11" fmla="*/ 1314090 h 1383101"/>
                  <a:gd name="connsiteX12" fmla="*/ 63261 w 1397479"/>
                  <a:gd name="connsiteY12" fmla="*/ 1227826 h 1383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97479" h="1383101">
                    <a:moveTo>
                      <a:pt x="63261" y="1227826"/>
                    </a:moveTo>
                    <a:cubicBezTo>
                      <a:pt x="51759" y="1170317"/>
                      <a:pt x="0" y="1046671"/>
                      <a:pt x="11502" y="969033"/>
                    </a:cubicBezTo>
                    <a:cubicBezTo>
                      <a:pt x="23004" y="891395"/>
                      <a:pt x="63261" y="856889"/>
                      <a:pt x="132272" y="761999"/>
                    </a:cubicBezTo>
                    <a:cubicBezTo>
                      <a:pt x="201283" y="667109"/>
                      <a:pt x="284672" y="508958"/>
                      <a:pt x="425570" y="399690"/>
                    </a:cubicBezTo>
                    <a:cubicBezTo>
                      <a:pt x="566468" y="290422"/>
                      <a:pt x="839639" y="166777"/>
                      <a:pt x="977661" y="106392"/>
                    </a:cubicBezTo>
                    <a:cubicBezTo>
                      <a:pt x="1115683" y="46007"/>
                      <a:pt x="1190446" y="51758"/>
                      <a:pt x="1253706" y="37381"/>
                    </a:cubicBezTo>
                    <a:cubicBezTo>
                      <a:pt x="1316966" y="23004"/>
                      <a:pt x="1397479" y="0"/>
                      <a:pt x="1357223" y="20128"/>
                    </a:cubicBezTo>
                    <a:cubicBezTo>
                      <a:pt x="1316967" y="40256"/>
                      <a:pt x="1121435" y="86263"/>
                      <a:pt x="1012167" y="158150"/>
                    </a:cubicBezTo>
                    <a:cubicBezTo>
                      <a:pt x="902899" y="230037"/>
                      <a:pt x="759125" y="382437"/>
                      <a:pt x="701616" y="451448"/>
                    </a:cubicBezTo>
                    <a:cubicBezTo>
                      <a:pt x="644107" y="520459"/>
                      <a:pt x="721744" y="506082"/>
                      <a:pt x="667110" y="572218"/>
                    </a:cubicBezTo>
                    <a:cubicBezTo>
                      <a:pt x="612476" y="638354"/>
                      <a:pt x="471578" y="724619"/>
                      <a:pt x="373812" y="848264"/>
                    </a:cubicBezTo>
                    <a:cubicBezTo>
                      <a:pt x="276046" y="971909"/>
                      <a:pt x="132272" y="1245079"/>
                      <a:pt x="80514" y="1314090"/>
                    </a:cubicBezTo>
                    <a:cubicBezTo>
                      <a:pt x="28756" y="1383101"/>
                      <a:pt x="74763" y="1285335"/>
                      <a:pt x="63261" y="12278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1" name="任意多边形 410"/>
              <p:cNvSpPr/>
              <p:nvPr/>
            </p:nvSpPr>
            <p:spPr>
              <a:xfrm>
                <a:off x="1804158" y="1176942"/>
                <a:ext cx="971755" cy="1177725"/>
              </a:xfrm>
              <a:custGeom>
                <a:avLst/>
                <a:gdLst>
                  <a:gd name="connsiteX0" fmla="*/ 1158815 w 1173192"/>
                  <a:gd name="connsiteY0" fmla="*/ 60385 h 1253706"/>
                  <a:gd name="connsiteX1" fmla="*/ 658483 w 1173192"/>
                  <a:gd name="connsiteY1" fmla="*/ 353683 h 1253706"/>
                  <a:gd name="connsiteX2" fmla="*/ 451449 w 1173192"/>
                  <a:gd name="connsiteY2" fmla="*/ 664234 h 1253706"/>
                  <a:gd name="connsiteX3" fmla="*/ 158151 w 1173192"/>
                  <a:gd name="connsiteY3" fmla="*/ 923026 h 1253706"/>
                  <a:gd name="connsiteX4" fmla="*/ 20128 w 1173192"/>
                  <a:gd name="connsiteY4" fmla="*/ 1250830 h 1253706"/>
                  <a:gd name="connsiteX5" fmla="*/ 278920 w 1173192"/>
                  <a:gd name="connsiteY5" fmla="*/ 940279 h 1253706"/>
                  <a:gd name="connsiteX6" fmla="*/ 589471 w 1173192"/>
                  <a:gd name="connsiteY6" fmla="*/ 802256 h 1253706"/>
                  <a:gd name="connsiteX7" fmla="*/ 692988 w 1173192"/>
                  <a:gd name="connsiteY7" fmla="*/ 543464 h 1253706"/>
                  <a:gd name="connsiteX8" fmla="*/ 1107056 w 1173192"/>
                  <a:gd name="connsiteY8" fmla="*/ 77638 h 1253706"/>
                  <a:gd name="connsiteX9" fmla="*/ 1089803 w 1173192"/>
                  <a:gd name="connsiteY9" fmla="*/ 77638 h 1253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3192" h="1253706">
                    <a:moveTo>
                      <a:pt x="1158815" y="60385"/>
                    </a:moveTo>
                    <a:cubicBezTo>
                      <a:pt x="967596" y="156713"/>
                      <a:pt x="776377" y="253042"/>
                      <a:pt x="658483" y="353683"/>
                    </a:cubicBezTo>
                    <a:cubicBezTo>
                      <a:pt x="540589" y="454325"/>
                      <a:pt x="534838" y="569344"/>
                      <a:pt x="451449" y="664234"/>
                    </a:cubicBezTo>
                    <a:cubicBezTo>
                      <a:pt x="368060" y="759124"/>
                      <a:pt x="230038" y="825260"/>
                      <a:pt x="158151" y="923026"/>
                    </a:cubicBezTo>
                    <a:cubicBezTo>
                      <a:pt x="86264" y="1020792"/>
                      <a:pt x="0" y="1247955"/>
                      <a:pt x="20128" y="1250830"/>
                    </a:cubicBezTo>
                    <a:cubicBezTo>
                      <a:pt x="40256" y="1253706"/>
                      <a:pt x="184030" y="1015041"/>
                      <a:pt x="278920" y="940279"/>
                    </a:cubicBezTo>
                    <a:cubicBezTo>
                      <a:pt x="373810" y="865517"/>
                      <a:pt x="520460" y="868392"/>
                      <a:pt x="589471" y="802256"/>
                    </a:cubicBezTo>
                    <a:cubicBezTo>
                      <a:pt x="658482" y="736120"/>
                      <a:pt x="606724" y="664234"/>
                      <a:pt x="692988" y="543464"/>
                    </a:cubicBezTo>
                    <a:cubicBezTo>
                      <a:pt x="779252" y="422694"/>
                      <a:pt x="1040920" y="155276"/>
                      <a:pt x="1107056" y="77638"/>
                    </a:cubicBezTo>
                    <a:cubicBezTo>
                      <a:pt x="1173192" y="0"/>
                      <a:pt x="1131497" y="38819"/>
                      <a:pt x="1089803" y="77638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2" name="任意多边形 411"/>
              <p:cNvSpPr/>
              <p:nvPr/>
            </p:nvSpPr>
            <p:spPr>
              <a:xfrm>
                <a:off x="1616374" y="1317412"/>
                <a:ext cx="797646" cy="795997"/>
              </a:xfrm>
              <a:custGeom>
                <a:avLst/>
                <a:gdLst>
                  <a:gd name="connsiteX0" fmla="*/ 632604 w 931653"/>
                  <a:gd name="connsiteY0" fmla="*/ 0 h 831011"/>
                  <a:gd name="connsiteX1" fmla="*/ 270294 w 931653"/>
                  <a:gd name="connsiteY1" fmla="*/ 276045 h 831011"/>
                  <a:gd name="connsiteX2" fmla="*/ 235789 w 931653"/>
                  <a:gd name="connsiteY2" fmla="*/ 448573 h 831011"/>
                  <a:gd name="connsiteX3" fmla="*/ 494581 w 931653"/>
                  <a:gd name="connsiteY3" fmla="*/ 172528 h 831011"/>
                  <a:gd name="connsiteX4" fmla="*/ 787879 w 931653"/>
                  <a:gd name="connsiteY4" fmla="*/ 17253 h 831011"/>
                  <a:gd name="connsiteX5" fmla="*/ 511834 w 931653"/>
                  <a:gd name="connsiteY5" fmla="*/ 207034 h 831011"/>
                  <a:gd name="connsiteX6" fmla="*/ 235789 w 931653"/>
                  <a:gd name="connsiteY6" fmla="*/ 672860 h 831011"/>
                  <a:gd name="connsiteX7" fmla="*/ 408317 w 931653"/>
                  <a:gd name="connsiteY7" fmla="*/ 465826 h 831011"/>
                  <a:gd name="connsiteX8" fmla="*/ 649857 w 931653"/>
                  <a:gd name="connsiteY8" fmla="*/ 293298 h 831011"/>
                  <a:gd name="connsiteX9" fmla="*/ 925902 w 931653"/>
                  <a:gd name="connsiteY9" fmla="*/ 51758 h 831011"/>
                  <a:gd name="connsiteX10" fmla="*/ 684362 w 931653"/>
                  <a:gd name="connsiteY10" fmla="*/ 293298 h 831011"/>
                  <a:gd name="connsiteX11" fmla="*/ 391064 w 931653"/>
                  <a:gd name="connsiteY11" fmla="*/ 569343 h 831011"/>
                  <a:gd name="connsiteX12" fmla="*/ 253041 w 931653"/>
                  <a:gd name="connsiteY12" fmla="*/ 793630 h 831011"/>
                  <a:gd name="connsiteX13" fmla="*/ 11502 w 931653"/>
                  <a:gd name="connsiteY13" fmla="*/ 793630 h 831011"/>
                  <a:gd name="connsiteX14" fmla="*/ 184030 w 931653"/>
                  <a:gd name="connsiteY14" fmla="*/ 759124 h 831011"/>
                  <a:gd name="connsiteX15" fmla="*/ 201283 w 931653"/>
                  <a:gd name="connsiteY15" fmla="*/ 431321 h 831011"/>
                  <a:gd name="connsiteX16" fmla="*/ 166777 w 931653"/>
                  <a:gd name="connsiteY16" fmla="*/ 707366 h 831011"/>
                  <a:gd name="connsiteX17" fmla="*/ 11502 w 931653"/>
                  <a:gd name="connsiteY17" fmla="*/ 603849 h 831011"/>
                  <a:gd name="connsiteX18" fmla="*/ 97766 w 931653"/>
                  <a:gd name="connsiteY18" fmla="*/ 621102 h 831011"/>
                  <a:gd name="connsiteX19" fmla="*/ 149524 w 931653"/>
                  <a:gd name="connsiteY19" fmla="*/ 414068 h 831011"/>
                  <a:gd name="connsiteX20" fmla="*/ 201283 w 931653"/>
                  <a:gd name="connsiteY20" fmla="*/ 241539 h 831011"/>
                  <a:gd name="connsiteX21" fmla="*/ 563592 w 931653"/>
                  <a:gd name="connsiteY21" fmla="*/ 51758 h 831011"/>
                  <a:gd name="connsiteX22" fmla="*/ 546340 w 931653"/>
                  <a:gd name="connsiteY22" fmla="*/ 0 h 831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31653" h="831011">
                    <a:moveTo>
                      <a:pt x="632604" y="0"/>
                    </a:moveTo>
                    <a:cubicBezTo>
                      <a:pt x="484517" y="100641"/>
                      <a:pt x="336430" y="201283"/>
                      <a:pt x="270294" y="276045"/>
                    </a:cubicBezTo>
                    <a:cubicBezTo>
                      <a:pt x="204158" y="350807"/>
                      <a:pt x="198408" y="465826"/>
                      <a:pt x="235789" y="448573"/>
                    </a:cubicBezTo>
                    <a:cubicBezTo>
                      <a:pt x="273170" y="431320"/>
                      <a:pt x="402566" y="244415"/>
                      <a:pt x="494581" y="172528"/>
                    </a:cubicBezTo>
                    <a:cubicBezTo>
                      <a:pt x="586596" y="100641"/>
                      <a:pt x="785004" y="11502"/>
                      <a:pt x="787879" y="17253"/>
                    </a:cubicBezTo>
                    <a:cubicBezTo>
                      <a:pt x="790754" y="23004"/>
                      <a:pt x="603849" y="97766"/>
                      <a:pt x="511834" y="207034"/>
                    </a:cubicBezTo>
                    <a:cubicBezTo>
                      <a:pt x="419819" y="316302"/>
                      <a:pt x="253042" y="629728"/>
                      <a:pt x="235789" y="672860"/>
                    </a:cubicBezTo>
                    <a:cubicBezTo>
                      <a:pt x="218536" y="715992"/>
                      <a:pt x="339306" y="529086"/>
                      <a:pt x="408317" y="465826"/>
                    </a:cubicBezTo>
                    <a:cubicBezTo>
                      <a:pt x="477328" y="402566"/>
                      <a:pt x="563593" y="362309"/>
                      <a:pt x="649857" y="293298"/>
                    </a:cubicBezTo>
                    <a:cubicBezTo>
                      <a:pt x="736121" y="224287"/>
                      <a:pt x="920151" y="51758"/>
                      <a:pt x="925902" y="51758"/>
                    </a:cubicBezTo>
                    <a:cubicBezTo>
                      <a:pt x="931653" y="51758"/>
                      <a:pt x="773502" y="207034"/>
                      <a:pt x="684362" y="293298"/>
                    </a:cubicBezTo>
                    <a:cubicBezTo>
                      <a:pt x="595222" y="379562"/>
                      <a:pt x="462951" y="485954"/>
                      <a:pt x="391064" y="569343"/>
                    </a:cubicBezTo>
                    <a:cubicBezTo>
                      <a:pt x="319177" y="652732"/>
                      <a:pt x="316301" y="756249"/>
                      <a:pt x="253041" y="793630"/>
                    </a:cubicBezTo>
                    <a:cubicBezTo>
                      <a:pt x="189781" y="831011"/>
                      <a:pt x="23004" y="799381"/>
                      <a:pt x="11502" y="793630"/>
                    </a:cubicBezTo>
                    <a:cubicBezTo>
                      <a:pt x="0" y="787879"/>
                      <a:pt x="152400" y="819509"/>
                      <a:pt x="184030" y="759124"/>
                    </a:cubicBezTo>
                    <a:cubicBezTo>
                      <a:pt x="215660" y="698739"/>
                      <a:pt x="204158" y="439947"/>
                      <a:pt x="201283" y="431321"/>
                    </a:cubicBezTo>
                    <a:cubicBezTo>
                      <a:pt x="198408" y="422695"/>
                      <a:pt x="198407" y="678611"/>
                      <a:pt x="166777" y="707366"/>
                    </a:cubicBezTo>
                    <a:cubicBezTo>
                      <a:pt x="135147" y="736121"/>
                      <a:pt x="23004" y="618226"/>
                      <a:pt x="11502" y="603849"/>
                    </a:cubicBezTo>
                    <a:cubicBezTo>
                      <a:pt x="0" y="589472"/>
                      <a:pt x="74762" y="652732"/>
                      <a:pt x="97766" y="621102"/>
                    </a:cubicBezTo>
                    <a:cubicBezTo>
                      <a:pt x="120770" y="589472"/>
                      <a:pt x="132271" y="477329"/>
                      <a:pt x="149524" y="414068"/>
                    </a:cubicBezTo>
                    <a:cubicBezTo>
                      <a:pt x="166777" y="350807"/>
                      <a:pt x="132272" y="301924"/>
                      <a:pt x="201283" y="241539"/>
                    </a:cubicBezTo>
                    <a:cubicBezTo>
                      <a:pt x="270294" y="181154"/>
                      <a:pt x="506083" y="92014"/>
                      <a:pt x="563592" y="51758"/>
                    </a:cubicBezTo>
                    <a:cubicBezTo>
                      <a:pt x="621101" y="11502"/>
                      <a:pt x="583720" y="5751"/>
                      <a:pt x="546340" y="0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3" name="任意多边形 412"/>
              <p:cNvSpPr/>
              <p:nvPr/>
            </p:nvSpPr>
            <p:spPr>
              <a:xfrm>
                <a:off x="3701579" y="1862766"/>
                <a:ext cx="263420" cy="457217"/>
              </a:xfrm>
              <a:custGeom>
                <a:avLst/>
                <a:gdLst>
                  <a:gd name="connsiteX0" fmla="*/ 146649 w 307675"/>
                  <a:gd name="connsiteY0" fmla="*/ 86264 h 477329"/>
                  <a:gd name="connsiteX1" fmla="*/ 181154 w 307675"/>
                  <a:gd name="connsiteY1" fmla="*/ 293298 h 477329"/>
                  <a:gd name="connsiteX2" fmla="*/ 8626 w 307675"/>
                  <a:gd name="connsiteY2" fmla="*/ 362310 h 477329"/>
                  <a:gd name="connsiteX3" fmla="*/ 129396 w 307675"/>
                  <a:gd name="connsiteY3" fmla="*/ 396815 h 477329"/>
                  <a:gd name="connsiteX4" fmla="*/ 198407 w 307675"/>
                  <a:gd name="connsiteY4" fmla="*/ 310551 h 477329"/>
                  <a:gd name="connsiteX5" fmla="*/ 181154 w 307675"/>
                  <a:gd name="connsiteY5" fmla="*/ 465827 h 477329"/>
                  <a:gd name="connsiteX6" fmla="*/ 301924 w 307675"/>
                  <a:gd name="connsiteY6" fmla="*/ 379562 h 477329"/>
                  <a:gd name="connsiteX7" fmla="*/ 146649 w 307675"/>
                  <a:gd name="connsiteY7" fmla="*/ 34506 h 477329"/>
                  <a:gd name="connsiteX8" fmla="*/ 146649 w 307675"/>
                  <a:gd name="connsiteY8" fmla="*/ 34506 h 477329"/>
                  <a:gd name="connsiteX9" fmla="*/ 146649 w 307675"/>
                  <a:gd name="connsiteY9" fmla="*/ 34506 h 477329"/>
                  <a:gd name="connsiteX10" fmla="*/ 94890 w 307675"/>
                  <a:gd name="connsiteY10" fmla="*/ 0 h 477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7675" h="477329">
                    <a:moveTo>
                      <a:pt x="146649" y="86264"/>
                    </a:moveTo>
                    <a:cubicBezTo>
                      <a:pt x="175403" y="166777"/>
                      <a:pt x="204158" y="247290"/>
                      <a:pt x="181154" y="293298"/>
                    </a:cubicBezTo>
                    <a:cubicBezTo>
                      <a:pt x="158150" y="339306"/>
                      <a:pt x="17252" y="345057"/>
                      <a:pt x="8626" y="362310"/>
                    </a:cubicBezTo>
                    <a:cubicBezTo>
                      <a:pt x="0" y="379563"/>
                      <a:pt x="97766" y="405441"/>
                      <a:pt x="129396" y="396815"/>
                    </a:cubicBezTo>
                    <a:cubicBezTo>
                      <a:pt x="161026" y="388189"/>
                      <a:pt x="189781" y="299049"/>
                      <a:pt x="198407" y="310551"/>
                    </a:cubicBezTo>
                    <a:cubicBezTo>
                      <a:pt x="207033" y="322053"/>
                      <a:pt x="163901" y="454325"/>
                      <a:pt x="181154" y="465827"/>
                    </a:cubicBezTo>
                    <a:cubicBezTo>
                      <a:pt x="198407" y="477329"/>
                      <a:pt x="307675" y="451449"/>
                      <a:pt x="301924" y="379562"/>
                    </a:cubicBezTo>
                    <a:cubicBezTo>
                      <a:pt x="296173" y="307675"/>
                      <a:pt x="146649" y="34506"/>
                      <a:pt x="146649" y="34506"/>
                    </a:cubicBezTo>
                    <a:lnTo>
                      <a:pt x="146649" y="34506"/>
                    </a:lnTo>
                    <a:lnTo>
                      <a:pt x="146649" y="34506"/>
                    </a:lnTo>
                    <a:lnTo>
                      <a:pt x="94890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4" name="Freeform 5"/>
              <p:cNvSpPr>
                <a:spLocks/>
              </p:cNvSpPr>
              <p:nvPr/>
            </p:nvSpPr>
            <p:spPr bwMode="auto">
              <a:xfrm flipH="1" flipV="1">
                <a:off x="1926485" y="1259818"/>
                <a:ext cx="672788" cy="889564"/>
              </a:xfrm>
              <a:custGeom>
                <a:avLst/>
                <a:gdLst/>
                <a:ahLst/>
                <a:cxnLst>
                  <a:cxn ang="0">
                    <a:pos x="403" y="11"/>
                  </a:cxn>
                  <a:cxn ang="0">
                    <a:pos x="232" y="137"/>
                  </a:cxn>
                  <a:cxn ang="0">
                    <a:pos x="34" y="320"/>
                  </a:cxn>
                  <a:cxn ang="0">
                    <a:pos x="217" y="194"/>
                  </a:cxn>
                  <a:cxn ang="0">
                    <a:pos x="7" y="407"/>
                  </a:cxn>
                  <a:cxn ang="0">
                    <a:pos x="259" y="236"/>
                  </a:cxn>
                  <a:cxn ang="0">
                    <a:pos x="469" y="74"/>
                  </a:cxn>
                  <a:cxn ang="0">
                    <a:pos x="250" y="326"/>
                  </a:cxn>
                  <a:cxn ang="0">
                    <a:pos x="130" y="497"/>
                  </a:cxn>
                  <a:cxn ang="0">
                    <a:pos x="595" y="86"/>
                  </a:cxn>
                  <a:cxn ang="0">
                    <a:pos x="235" y="389"/>
                  </a:cxn>
                  <a:cxn ang="0">
                    <a:pos x="520" y="23"/>
                  </a:cxn>
                  <a:cxn ang="0">
                    <a:pos x="193" y="263"/>
                  </a:cxn>
                  <a:cxn ang="0">
                    <a:pos x="388" y="80"/>
                  </a:cxn>
                  <a:cxn ang="0">
                    <a:pos x="184" y="206"/>
                  </a:cxn>
                  <a:cxn ang="0">
                    <a:pos x="403" y="11"/>
                  </a:cxn>
                </a:cxnLst>
                <a:rect l="0" t="0" r="r" b="b"/>
                <a:pathLst>
                  <a:path w="612" h="537">
                    <a:moveTo>
                      <a:pt x="403" y="11"/>
                    </a:moveTo>
                    <a:cubicBezTo>
                      <a:pt x="411" y="0"/>
                      <a:pt x="293" y="86"/>
                      <a:pt x="232" y="137"/>
                    </a:cubicBezTo>
                    <a:cubicBezTo>
                      <a:pt x="171" y="188"/>
                      <a:pt x="36" y="311"/>
                      <a:pt x="34" y="320"/>
                    </a:cubicBezTo>
                    <a:cubicBezTo>
                      <a:pt x="32" y="329"/>
                      <a:pt x="221" y="180"/>
                      <a:pt x="217" y="194"/>
                    </a:cubicBezTo>
                    <a:cubicBezTo>
                      <a:pt x="213" y="208"/>
                      <a:pt x="0" y="400"/>
                      <a:pt x="7" y="407"/>
                    </a:cubicBezTo>
                    <a:cubicBezTo>
                      <a:pt x="14" y="414"/>
                      <a:pt x="182" y="292"/>
                      <a:pt x="259" y="236"/>
                    </a:cubicBezTo>
                    <a:cubicBezTo>
                      <a:pt x="336" y="180"/>
                      <a:pt x="471" y="59"/>
                      <a:pt x="469" y="74"/>
                    </a:cubicBezTo>
                    <a:cubicBezTo>
                      <a:pt x="467" y="89"/>
                      <a:pt x="307" y="256"/>
                      <a:pt x="250" y="326"/>
                    </a:cubicBezTo>
                    <a:cubicBezTo>
                      <a:pt x="193" y="396"/>
                      <a:pt x="73" y="537"/>
                      <a:pt x="130" y="497"/>
                    </a:cubicBezTo>
                    <a:cubicBezTo>
                      <a:pt x="187" y="457"/>
                      <a:pt x="578" y="104"/>
                      <a:pt x="595" y="86"/>
                    </a:cubicBezTo>
                    <a:cubicBezTo>
                      <a:pt x="612" y="68"/>
                      <a:pt x="248" y="400"/>
                      <a:pt x="235" y="389"/>
                    </a:cubicBezTo>
                    <a:cubicBezTo>
                      <a:pt x="222" y="378"/>
                      <a:pt x="527" y="44"/>
                      <a:pt x="520" y="23"/>
                    </a:cubicBezTo>
                    <a:cubicBezTo>
                      <a:pt x="513" y="2"/>
                      <a:pt x="215" y="254"/>
                      <a:pt x="193" y="263"/>
                    </a:cubicBezTo>
                    <a:cubicBezTo>
                      <a:pt x="171" y="272"/>
                      <a:pt x="389" y="89"/>
                      <a:pt x="388" y="80"/>
                    </a:cubicBezTo>
                    <a:cubicBezTo>
                      <a:pt x="387" y="71"/>
                      <a:pt x="183" y="217"/>
                      <a:pt x="184" y="206"/>
                    </a:cubicBezTo>
                    <a:cubicBezTo>
                      <a:pt x="185" y="195"/>
                      <a:pt x="395" y="22"/>
                      <a:pt x="403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5" name="任意多边形 414"/>
              <p:cNvSpPr/>
              <p:nvPr/>
            </p:nvSpPr>
            <p:spPr>
              <a:xfrm>
                <a:off x="1842866" y="1254062"/>
                <a:ext cx="1115227" cy="1145795"/>
              </a:xfrm>
              <a:custGeom>
                <a:avLst/>
                <a:gdLst>
                  <a:gd name="connsiteX0" fmla="*/ 57510 w 1302589"/>
                  <a:gd name="connsiteY0" fmla="*/ 1135811 h 1196196"/>
                  <a:gd name="connsiteX1" fmla="*/ 247291 w 1302589"/>
                  <a:gd name="connsiteY1" fmla="*/ 894272 h 1196196"/>
                  <a:gd name="connsiteX2" fmla="*/ 506083 w 1302589"/>
                  <a:gd name="connsiteY2" fmla="*/ 790755 h 1196196"/>
                  <a:gd name="connsiteX3" fmla="*/ 782129 w 1302589"/>
                  <a:gd name="connsiteY3" fmla="*/ 462951 h 1196196"/>
                  <a:gd name="connsiteX4" fmla="*/ 937404 w 1302589"/>
                  <a:gd name="connsiteY4" fmla="*/ 169653 h 1196196"/>
                  <a:gd name="connsiteX5" fmla="*/ 1265208 w 1302589"/>
                  <a:gd name="connsiteY5" fmla="*/ 14377 h 1196196"/>
                  <a:gd name="connsiteX6" fmla="*/ 1161691 w 1302589"/>
                  <a:gd name="connsiteY6" fmla="*/ 83389 h 1196196"/>
                  <a:gd name="connsiteX7" fmla="*/ 1144438 w 1302589"/>
                  <a:gd name="connsiteY7" fmla="*/ 324928 h 1196196"/>
                  <a:gd name="connsiteX8" fmla="*/ 1075427 w 1302589"/>
                  <a:gd name="connsiteY8" fmla="*/ 618226 h 1196196"/>
                  <a:gd name="connsiteX9" fmla="*/ 851140 w 1302589"/>
                  <a:gd name="connsiteY9" fmla="*/ 859766 h 1196196"/>
                  <a:gd name="connsiteX10" fmla="*/ 402566 w 1302589"/>
                  <a:gd name="connsiteY10" fmla="*/ 1066800 h 1196196"/>
                  <a:gd name="connsiteX11" fmla="*/ 143774 w 1302589"/>
                  <a:gd name="connsiteY11" fmla="*/ 1118558 h 1196196"/>
                  <a:gd name="connsiteX12" fmla="*/ 23004 w 1302589"/>
                  <a:gd name="connsiteY12" fmla="*/ 1187570 h 1196196"/>
                  <a:gd name="connsiteX13" fmla="*/ 5751 w 1302589"/>
                  <a:gd name="connsiteY13" fmla="*/ 1170317 h 1196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02589" h="1196196">
                    <a:moveTo>
                      <a:pt x="57510" y="1135811"/>
                    </a:moveTo>
                    <a:cubicBezTo>
                      <a:pt x="115019" y="1043796"/>
                      <a:pt x="172529" y="951781"/>
                      <a:pt x="247291" y="894272"/>
                    </a:cubicBezTo>
                    <a:cubicBezTo>
                      <a:pt x="322053" y="836763"/>
                      <a:pt x="416943" y="862642"/>
                      <a:pt x="506083" y="790755"/>
                    </a:cubicBezTo>
                    <a:cubicBezTo>
                      <a:pt x="595223" y="718868"/>
                      <a:pt x="710242" y="566468"/>
                      <a:pt x="782129" y="462951"/>
                    </a:cubicBezTo>
                    <a:cubicBezTo>
                      <a:pt x="854016" y="359434"/>
                      <a:pt x="856891" y="244415"/>
                      <a:pt x="937404" y="169653"/>
                    </a:cubicBezTo>
                    <a:cubicBezTo>
                      <a:pt x="1017917" y="94891"/>
                      <a:pt x="1227827" y="28754"/>
                      <a:pt x="1265208" y="14377"/>
                    </a:cubicBezTo>
                    <a:cubicBezTo>
                      <a:pt x="1302589" y="0"/>
                      <a:pt x="1181819" y="31631"/>
                      <a:pt x="1161691" y="83389"/>
                    </a:cubicBezTo>
                    <a:cubicBezTo>
                      <a:pt x="1141563" y="135147"/>
                      <a:pt x="1158815" y="235789"/>
                      <a:pt x="1144438" y="324928"/>
                    </a:cubicBezTo>
                    <a:cubicBezTo>
                      <a:pt x="1130061" y="414067"/>
                      <a:pt x="1124310" y="529086"/>
                      <a:pt x="1075427" y="618226"/>
                    </a:cubicBezTo>
                    <a:cubicBezTo>
                      <a:pt x="1026544" y="707366"/>
                      <a:pt x="963284" y="785004"/>
                      <a:pt x="851140" y="859766"/>
                    </a:cubicBezTo>
                    <a:cubicBezTo>
                      <a:pt x="738997" y="934528"/>
                      <a:pt x="520460" y="1023668"/>
                      <a:pt x="402566" y="1066800"/>
                    </a:cubicBezTo>
                    <a:cubicBezTo>
                      <a:pt x="284672" y="1109932"/>
                      <a:pt x="207034" y="1098430"/>
                      <a:pt x="143774" y="1118558"/>
                    </a:cubicBezTo>
                    <a:cubicBezTo>
                      <a:pt x="80514" y="1138686"/>
                      <a:pt x="46008" y="1178944"/>
                      <a:pt x="23004" y="1187570"/>
                    </a:cubicBezTo>
                    <a:cubicBezTo>
                      <a:pt x="0" y="1196196"/>
                      <a:pt x="2875" y="1183256"/>
                      <a:pt x="5751" y="1170317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6" name="任意多边形 415"/>
              <p:cNvSpPr/>
              <p:nvPr/>
            </p:nvSpPr>
            <p:spPr>
              <a:xfrm>
                <a:off x="1857637" y="1372498"/>
                <a:ext cx="977362" cy="1074182"/>
              </a:xfrm>
              <a:custGeom>
                <a:avLst/>
                <a:gdLst>
                  <a:gd name="connsiteX0" fmla="*/ 989162 w 1141562"/>
                  <a:gd name="connsiteY0" fmla="*/ 115018 h 1121433"/>
                  <a:gd name="connsiteX1" fmla="*/ 816634 w 1141562"/>
                  <a:gd name="connsiteY1" fmla="*/ 391063 h 1121433"/>
                  <a:gd name="connsiteX2" fmla="*/ 592347 w 1141562"/>
                  <a:gd name="connsiteY2" fmla="*/ 718867 h 1121433"/>
                  <a:gd name="connsiteX3" fmla="*/ 178279 w 1141562"/>
                  <a:gd name="connsiteY3" fmla="*/ 891395 h 1121433"/>
                  <a:gd name="connsiteX4" fmla="*/ 23004 w 1141562"/>
                  <a:gd name="connsiteY4" fmla="*/ 1081177 h 1121433"/>
                  <a:gd name="connsiteX5" fmla="*/ 40257 w 1141562"/>
                  <a:gd name="connsiteY5" fmla="*/ 1098429 h 1121433"/>
                  <a:gd name="connsiteX6" fmla="*/ 230038 w 1141562"/>
                  <a:gd name="connsiteY6" fmla="*/ 943154 h 1121433"/>
                  <a:gd name="connsiteX7" fmla="*/ 488830 w 1141562"/>
                  <a:gd name="connsiteY7" fmla="*/ 839637 h 1121433"/>
                  <a:gd name="connsiteX8" fmla="*/ 816634 w 1141562"/>
                  <a:gd name="connsiteY8" fmla="*/ 563592 h 1121433"/>
                  <a:gd name="connsiteX9" fmla="*/ 833887 w 1141562"/>
                  <a:gd name="connsiteY9" fmla="*/ 477328 h 1121433"/>
                  <a:gd name="connsiteX10" fmla="*/ 747623 w 1141562"/>
                  <a:gd name="connsiteY10" fmla="*/ 736120 h 1121433"/>
                  <a:gd name="connsiteX11" fmla="*/ 695864 w 1141562"/>
                  <a:gd name="connsiteY11" fmla="*/ 856890 h 1121433"/>
                  <a:gd name="connsiteX12" fmla="*/ 851140 w 1141562"/>
                  <a:gd name="connsiteY12" fmla="*/ 649856 h 1121433"/>
                  <a:gd name="connsiteX13" fmla="*/ 1092679 w 1141562"/>
                  <a:gd name="connsiteY13" fmla="*/ 253041 h 1121433"/>
                  <a:gd name="connsiteX14" fmla="*/ 1109932 w 1141562"/>
                  <a:gd name="connsiteY14" fmla="*/ 80512 h 1121433"/>
                  <a:gd name="connsiteX15" fmla="*/ 902898 w 1141562"/>
                  <a:gd name="connsiteY15" fmla="*/ 460075 h 1121433"/>
                  <a:gd name="connsiteX16" fmla="*/ 971910 w 1141562"/>
                  <a:gd name="connsiteY16" fmla="*/ 63260 h 1121433"/>
                  <a:gd name="connsiteX17" fmla="*/ 989162 w 1141562"/>
                  <a:gd name="connsiteY17" fmla="*/ 115018 h 1121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41562" h="1121433">
                    <a:moveTo>
                      <a:pt x="989162" y="115018"/>
                    </a:moveTo>
                    <a:cubicBezTo>
                      <a:pt x="963283" y="169652"/>
                      <a:pt x="882770" y="290422"/>
                      <a:pt x="816634" y="391063"/>
                    </a:cubicBezTo>
                    <a:cubicBezTo>
                      <a:pt x="750498" y="491705"/>
                      <a:pt x="698740" y="635478"/>
                      <a:pt x="592347" y="718867"/>
                    </a:cubicBezTo>
                    <a:cubicBezTo>
                      <a:pt x="485954" y="802256"/>
                      <a:pt x="273169" y="831010"/>
                      <a:pt x="178279" y="891395"/>
                    </a:cubicBezTo>
                    <a:cubicBezTo>
                      <a:pt x="83389" y="951780"/>
                      <a:pt x="46008" y="1046671"/>
                      <a:pt x="23004" y="1081177"/>
                    </a:cubicBezTo>
                    <a:cubicBezTo>
                      <a:pt x="0" y="1115683"/>
                      <a:pt x="5751" y="1121433"/>
                      <a:pt x="40257" y="1098429"/>
                    </a:cubicBezTo>
                    <a:cubicBezTo>
                      <a:pt x="74763" y="1075425"/>
                      <a:pt x="155276" y="986286"/>
                      <a:pt x="230038" y="943154"/>
                    </a:cubicBezTo>
                    <a:cubicBezTo>
                      <a:pt x="304800" y="900022"/>
                      <a:pt x="391064" y="902897"/>
                      <a:pt x="488830" y="839637"/>
                    </a:cubicBezTo>
                    <a:cubicBezTo>
                      <a:pt x="586596" y="776377"/>
                      <a:pt x="759125" y="623977"/>
                      <a:pt x="816634" y="563592"/>
                    </a:cubicBezTo>
                    <a:cubicBezTo>
                      <a:pt x="874143" y="503207"/>
                      <a:pt x="845389" y="448573"/>
                      <a:pt x="833887" y="477328"/>
                    </a:cubicBezTo>
                    <a:cubicBezTo>
                      <a:pt x="822385" y="506083"/>
                      <a:pt x="770627" y="672860"/>
                      <a:pt x="747623" y="736120"/>
                    </a:cubicBezTo>
                    <a:cubicBezTo>
                      <a:pt x="724619" y="799380"/>
                      <a:pt x="678611" y="871267"/>
                      <a:pt x="695864" y="856890"/>
                    </a:cubicBezTo>
                    <a:cubicBezTo>
                      <a:pt x="713117" y="842513"/>
                      <a:pt x="785004" y="750498"/>
                      <a:pt x="851140" y="649856"/>
                    </a:cubicBezTo>
                    <a:cubicBezTo>
                      <a:pt x="917276" y="549215"/>
                      <a:pt x="1049547" y="347932"/>
                      <a:pt x="1092679" y="253041"/>
                    </a:cubicBezTo>
                    <a:cubicBezTo>
                      <a:pt x="1135811" y="158150"/>
                      <a:pt x="1141562" y="46006"/>
                      <a:pt x="1109932" y="80512"/>
                    </a:cubicBezTo>
                    <a:cubicBezTo>
                      <a:pt x="1078302" y="115018"/>
                      <a:pt x="925902" y="462950"/>
                      <a:pt x="902898" y="460075"/>
                    </a:cubicBezTo>
                    <a:cubicBezTo>
                      <a:pt x="879894" y="457200"/>
                      <a:pt x="963284" y="126520"/>
                      <a:pt x="971910" y="63260"/>
                    </a:cubicBezTo>
                    <a:cubicBezTo>
                      <a:pt x="980536" y="0"/>
                      <a:pt x="1015041" y="60384"/>
                      <a:pt x="989162" y="1150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7" name="任意多边形 416"/>
              <p:cNvSpPr/>
              <p:nvPr/>
            </p:nvSpPr>
            <p:spPr>
              <a:xfrm>
                <a:off x="1921646" y="1234781"/>
                <a:ext cx="1125075" cy="1123762"/>
              </a:xfrm>
              <a:custGeom>
                <a:avLst/>
                <a:gdLst>
                  <a:gd name="connsiteX0" fmla="*/ 207034 w 1314091"/>
                  <a:gd name="connsiteY0" fmla="*/ 1138687 h 1173193"/>
                  <a:gd name="connsiteX1" fmla="*/ 655608 w 1314091"/>
                  <a:gd name="connsiteY1" fmla="*/ 1017918 h 1173193"/>
                  <a:gd name="connsiteX2" fmla="*/ 1069676 w 1314091"/>
                  <a:gd name="connsiteY2" fmla="*/ 603850 h 1173193"/>
                  <a:gd name="connsiteX3" fmla="*/ 1104182 w 1314091"/>
                  <a:gd name="connsiteY3" fmla="*/ 34506 h 1173193"/>
                  <a:gd name="connsiteX4" fmla="*/ 1190446 w 1314091"/>
                  <a:gd name="connsiteY4" fmla="*/ 396816 h 1173193"/>
                  <a:gd name="connsiteX5" fmla="*/ 1207699 w 1314091"/>
                  <a:gd name="connsiteY5" fmla="*/ 69012 h 1173193"/>
                  <a:gd name="connsiteX6" fmla="*/ 1293963 w 1314091"/>
                  <a:gd name="connsiteY6" fmla="*/ 362310 h 1173193"/>
                  <a:gd name="connsiteX7" fmla="*/ 1293963 w 1314091"/>
                  <a:gd name="connsiteY7" fmla="*/ 724620 h 1173193"/>
                  <a:gd name="connsiteX8" fmla="*/ 1173193 w 1314091"/>
                  <a:gd name="connsiteY8" fmla="*/ 1069676 h 1173193"/>
                  <a:gd name="connsiteX9" fmla="*/ 1173193 w 1314091"/>
                  <a:gd name="connsiteY9" fmla="*/ 828137 h 1173193"/>
                  <a:gd name="connsiteX10" fmla="*/ 1017917 w 1314091"/>
                  <a:gd name="connsiteY10" fmla="*/ 897148 h 1173193"/>
                  <a:gd name="connsiteX11" fmla="*/ 621102 w 1314091"/>
                  <a:gd name="connsiteY11" fmla="*/ 1121435 h 1173193"/>
                  <a:gd name="connsiteX12" fmla="*/ 0 w 1314091"/>
                  <a:gd name="connsiteY12" fmla="*/ 1173193 h 1173193"/>
                  <a:gd name="connsiteX13" fmla="*/ 0 w 1314091"/>
                  <a:gd name="connsiteY13" fmla="*/ 1173193 h 1173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14091" h="1173193">
                    <a:moveTo>
                      <a:pt x="207034" y="1138687"/>
                    </a:moveTo>
                    <a:cubicBezTo>
                      <a:pt x="359434" y="1122872"/>
                      <a:pt x="511834" y="1107057"/>
                      <a:pt x="655608" y="1017918"/>
                    </a:cubicBezTo>
                    <a:cubicBezTo>
                      <a:pt x="799382" y="928779"/>
                      <a:pt x="994914" y="767752"/>
                      <a:pt x="1069676" y="603850"/>
                    </a:cubicBezTo>
                    <a:cubicBezTo>
                      <a:pt x="1144438" y="439948"/>
                      <a:pt x="1084054" y="69012"/>
                      <a:pt x="1104182" y="34506"/>
                    </a:cubicBezTo>
                    <a:cubicBezTo>
                      <a:pt x="1124310" y="0"/>
                      <a:pt x="1173193" y="391065"/>
                      <a:pt x="1190446" y="396816"/>
                    </a:cubicBezTo>
                    <a:cubicBezTo>
                      <a:pt x="1207699" y="402567"/>
                      <a:pt x="1190446" y="74763"/>
                      <a:pt x="1207699" y="69012"/>
                    </a:cubicBezTo>
                    <a:cubicBezTo>
                      <a:pt x="1224952" y="63261"/>
                      <a:pt x="1279586" y="253042"/>
                      <a:pt x="1293963" y="362310"/>
                    </a:cubicBezTo>
                    <a:cubicBezTo>
                      <a:pt x="1308340" y="471578"/>
                      <a:pt x="1314091" y="606726"/>
                      <a:pt x="1293963" y="724620"/>
                    </a:cubicBezTo>
                    <a:cubicBezTo>
                      <a:pt x="1273835" y="842514"/>
                      <a:pt x="1193321" y="1052423"/>
                      <a:pt x="1173193" y="1069676"/>
                    </a:cubicBezTo>
                    <a:cubicBezTo>
                      <a:pt x="1153065" y="1086929"/>
                      <a:pt x="1199072" y="856892"/>
                      <a:pt x="1173193" y="828137"/>
                    </a:cubicBezTo>
                    <a:cubicBezTo>
                      <a:pt x="1147314" y="799382"/>
                      <a:pt x="1109932" y="848265"/>
                      <a:pt x="1017917" y="897148"/>
                    </a:cubicBezTo>
                    <a:cubicBezTo>
                      <a:pt x="925902" y="946031"/>
                      <a:pt x="790755" y="1075428"/>
                      <a:pt x="621102" y="1121435"/>
                    </a:cubicBezTo>
                    <a:cubicBezTo>
                      <a:pt x="451449" y="1167442"/>
                      <a:pt x="0" y="1173193"/>
                      <a:pt x="0" y="1173193"/>
                    </a:cubicBezTo>
                    <a:lnTo>
                      <a:pt x="0" y="1173193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8" name="任意多边形 417"/>
              <p:cNvSpPr/>
              <p:nvPr/>
            </p:nvSpPr>
            <p:spPr>
              <a:xfrm>
                <a:off x="2157986" y="1565300"/>
                <a:ext cx="822264" cy="903416"/>
              </a:xfrm>
              <a:custGeom>
                <a:avLst/>
                <a:gdLst>
                  <a:gd name="connsiteX0" fmla="*/ 828136 w 960407"/>
                  <a:gd name="connsiteY0" fmla="*/ 34506 h 943155"/>
                  <a:gd name="connsiteX1" fmla="*/ 793630 w 960407"/>
                  <a:gd name="connsiteY1" fmla="*/ 414068 h 943155"/>
                  <a:gd name="connsiteX2" fmla="*/ 414068 w 960407"/>
                  <a:gd name="connsiteY2" fmla="*/ 672861 h 943155"/>
                  <a:gd name="connsiteX3" fmla="*/ 759124 w 960407"/>
                  <a:gd name="connsiteY3" fmla="*/ 500332 h 943155"/>
                  <a:gd name="connsiteX4" fmla="*/ 672860 w 960407"/>
                  <a:gd name="connsiteY4" fmla="*/ 741872 h 943155"/>
                  <a:gd name="connsiteX5" fmla="*/ 155275 w 960407"/>
                  <a:gd name="connsiteY5" fmla="*/ 914400 h 943155"/>
                  <a:gd name="connsiteX6" fmla="*/ 0 w 960407"/>
                  <a:gd name="connsiteY6" fmla="*/ 914400 h 943155"/>
                  <a:gd name="connsiteX7" fmla="*/ 189781 w 960407"/>
                  <a:gd name="connsiteY7" fmla="*/ 914400 h 943155"/>
                  <a:gd name="connsiteX8" fmla="*/ 379562 w 960407"/>
                  <a:gd name="connsiteY8" fmla="*/ 862642 h 943155"/>
                  <a:gd name="connsiteX9" fmla="*/ 690113 w 960407"/>
                  <a:gd name="connsiteY9" fmla="*/ 741872 h 943155"/>
                  <a:gd name="connsiteX10" fmla="*/ 828136 w 960407"/>
                  <a:gd name="connsiteY10" fmla="*/ 517585 h 943155"/>
                  <a:gd name="connsiteX11" fmla="*/ 897147 w 960407"/>
                  <a:gd name="connsiteY11" fmla="*/ 465827 h 943155"/>
                  <a:gd name="connsiteX12" fmla="*/ 879894 w 960407"/>
                  <a:gd name="connsiteY12" fmla="*/ 603849 h 943155"/>
                  <a:gd name="connsiteX13" fmla="*/ 948905 w 960407"/>
                  <a:gd name="connsiteY13" fmla="*/ 327804 h 943155"/>
                  <a:gd name="connsiteX14" fmla="*/ 948905 w 960407"/>
                  <a:gd name="connsiteY14" fmla="*/ 86264 h 943155"/>
                  <a:gd name="connsiteX15" fmla="*/ 897147 w 960407"/>
                  <a:gd name="connsiteY15" fmla="*/ 155276 h 943155"/>
                  <a:gd name="connsiteX16" fmla="*/ 828136 w 960407"/>
                  <a:gd name="connsiteY16" fmla="*/ 207034 h 943155"/>
                  <a:gd name="connsiteX17" fmla="*/ 828136 w 960407"/>
                  <a:gd name="connsiteY17" fmla="*/ 34506 h 94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60407" h="943155">
                    <a:moveTo>
                      <a:pt x="828136" y="34506"/>
                    </a:moveTo>
                    <a:cubicBezTo>
                      <a:pt x="822385" y="69012"/>
                      <a:pt x="862641" y="307676"/>
                      <a:pt x="793630" y="414068"/>
                    </a:cubicBezTo>
                    <a:cubicBezTo>
                      <a:pt x="724619" y="520460"/>
                      <a:pt x="419819" y="658484"/>
                      <a:pt x="414068" y="672861"/>
                    </a:cubicBezTo>
                    <a:cubicBezTo>
                      <a:pt x="408317" y="687238"/>
                      <a:pt x="715992" y="488830"/>
                      <a:pt x="759124" y="500332"/>
                    </a:cubicBezTo>
                    <a:cubicBezTo>
                      <a:pt x="802256" y="511834"/>
                      <a:pt x="773501" y="672861"/>
                      <a:pt x="672860" y="741872"/>
                    </a:cubicBezTo>
                    <a:cubicBezTo>
                      <a:pt x="572219" y="810883"/>
                      <a:pt x="267418" y="885645"/>
                      <a:pt x="155275" y="914400"/>
                    </a:cubicBezTo>
                    <a:cubicBezTo>
                      <a:pt x="43132" y="943155"/>
                      <a:pt x="0" y="914400"/>
                      <a:pt x="0" y="914400"/>
                    </a:cubicBezTo>
                    <a:cubicBezTo>
                      <a:pt x="5751" y="914400"/>
                      <a:pt x="126521" y="923026"/>
                      <a:pt x="189781" y="914400"/>
                    </a:cubicBezTo>
                    <a:cubicBezTo>
                      <a:pt x="253041" y="905774"/>
                      <a:pt x="296173" y="891397"/>
                      <a:pt x="379562" y="862642"/>
                    </a:cubicBezTo>
                    <a:cubicBezTo>
                      <a:pt x="462951" y="833887"/>
                      <a:pt x="615351" y="799382"/>
                      <a:pt x="690113" y="741872"/>
                    </a:cubicBezTo>
                    <a:cubicBezTo>
                      <a:pt x="764875" y="684363"/>
                      <a:pt x="793630" y="563592"/>
                      <a:pt x="828136" y="517585"/>
                    </a:cubicBezTo>
                    <a:cubicBezTo>
                      <a:pt x="862642" y="471578"/>
                      <a:pt x="888521" y="451450"/>
                      <a:pt x="897147" y="465827"/>
                    </a:cubicBezTo>
                    <a:cubicBezTo>
                      <a:pt x="905773" y="480204"/>
                      <a:pt x="871268" y="626853"/>
                      <a:pt x="879894" y="603849"/>
                    </a:cubicBezTo>
                    <a:cubicBezTo>
                      <a:pt x="888520" y="580845"/>
                      <a:pt x="937403" y="414068"/>
                      <a:pt x="948905" y="327804"/>
                    </a:cubicBezTo>
                    <a:cubicBezTo>
                      <a:pt x="960407" y="241540"/>
                      <a:pt x="957531" y="115019"/>
                      <a:pt x="948905" y="86264"/>
                    </a:cubicBezTo>
                    <a:cubicBezTo>
                      <a:pt x="940279" y="57509"/>
                      <a:pt x="917275" y="135148"/>
                      <a:pt x="897147" y="155276"/>
                    </a:cubicBezTo>
                    <a:cubicBezTo>
                      <a:pt x="877019" y="175404"/>
                      <a:pt x="842513" y="227162"/>
                      <a:pt x="828136" y="207034"/>
                    </a:cubicBezTo>
                    <a:cubicBezTo>
                      <a:pt x="813759" y="186906"/>
                      <a:pt x="833887" y="0"/>
                      <a:pt x="828136" y="345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9" name="任意多边形 418"/>
              <p:cNvSpPr/>
              <p:nvPr/>
            </p:nvSpPr>
            <p:spPr>
              <a:xfrm>
                <a:off x="1567136" y="2226335"/>
                <a:ext cx="369281" cy="352553"/>
              </a:xfrm>
              <a:custGeom>
                <a:avLst/>
                <a:gdLst>
                  <a:gd name="connsiteX0" fmla="*/ 431321 w 431321"/>
                  <a:gd name="connsiteY0" fmla="*/ 172529 h 368061"/>
                  <a:gd name="connsiteX1" fmla="*/ 293299 w 431321"/>
                  <a:gd name="connsiteY1" fmla="*/ 345057 h 368061"/>
                  <a:gd name="connsiteX2" fmla="*/ 86265 w 431321"/>
                  <a:gd name="connsiteY2" fmla="*/ 310551 h 368061"/>
                  <a:gd name="connsiteX3" fmla="*/ 0 w 431321"/>
                  <a:gd name="connsiteY3" fmla="*/ 0 h 368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1321" h="368061">
                    <a:moveTo>
                      <a:pt x="431321" y="172529"/>
                    </a:moveTo>
                    <a:cubicBezTo>
                      <a:pt x="391064" y="247291"/>
                      <a:pt x="350808" y="322053"/>
                      <a:pt x="293299" y="345057"/>
                    </a:cubicBezTo>
                    <a:cubicBezTo>
                      <a:pt x="235790" y="368061"/>
                      <a:pt x="135148" y="368061"/>
                      <a:pt x="86265" y="310551"/>
                    </a:cubicBezTo>
                    <a:cubicBezTo>
                      <a:pt x="37382" y="253042"/>
                      <a:pt x="18691" y="126521"/>
                      <a:pt x="0" y="0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0" name="任意多边形 419"/>
              <p:cNvSpPr/>
              <p:nvPr/>
            </p:nvSpPr>
            <p:spPr>
              <a:xfrm>
                <a:off x="1532670" y="2182267"/>
                <a:ext cx="369281" cy="333272"/>
              </a:xfrm>
              <a:custGeom>
                <a:avLst/>
                <a:gdLst>
                  <a:gd name="connsiteX0" fmla="*/ 385313 w 431321"/>
                  <a:gd name="connsiteY0" fmla="*/ 218536 h 347932"/>
                  <a:gd name="connsiteX1" fmla="*/ 316302 w 431321"/>
                  <a:gd name="connsiteY1" fmla="*/ 339306 h 347932"/>
                  <a:gd name="connsiteX2" fmla="*/ 109268 w 431321"/>
                  <a:gd name="connsiteY2" fmla="*/ 270294 h 347932"/>
                  <a:gd name="connsiteX3" fmla="*/ 40256 w 431321"/>
                  <a:gd name="connsiteY3" fmla="*/ 11502 h 347932"/>
                  <a:gd name="connsiteX4" fmla="*/ 385313 w 431321"/>
                  <a:gd name="connsiteY4" fmla="*/ 218536 h 347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321" h="347932">
                    <a:moveTo>
                      <a:pt x="385313" y="218536"/>
                    </a:moveTo>
                    <a:cubicBezTo>
                      <a:pt x="431321" y="273170"/>
                      <a:pt x="362309" y="330680"/>
                      <a:pt x="316302" y="339306"/>
                    </a:cubicBezTo>
                    <a:cubicBezTo>
                      <a:pt x="270295" y="347932"/>
                      <a:pt x="155276" y="324928"/>
                      <a:pt x="109268" y="270294"/>
                    </a:cubicBezTo>
                    <a:cubicBezTo>
                      <a:pt x="63260" y="215660"/>
                      <a:pt x="0" y="23004"/>
                      <a:pt x="40256" y="11502"/>
                    </a:cubicBezTo>
                    <a:cubicBezTo>
                      <a:pt x="80513" y="0"/>
                      <a:pt x="339305" y="163902"/>
                      <a:pt x="385313" y="2185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1" name="椭圆 420"/>
              <p:cNvSpPr/>
              <p:nvPr/>
            </p:nvSpPr>
            <p:spPr>
              <a:xfrm>
                <a:off x="1620672" y="2080954"/>
                <a:ext cx="183487" cy="20528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2" name="流程图: 可选过程 421"/>
              <p:cNvSpPr/>
              <p:nvPr/>
            </p:nvSpPr>
            <p:spPr>
              <a:xfrm>
                <a:off x="1620672" y="1944098"/>
                <a:ext cx="122325" cy="136856"/>
              </a:xfrm>
              <a:prstGeom prst="flowChartAlternateProcess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3" name="任意多边形 422"/>
              <p:cNvSpPr/>
              <p:nvPr/>
            </p:nvSpPr>
            <p:spPr>
              <a:xfrm>
                <a:off x="1498347" y="2080954"/>
                <a:ext cx="440674" cy="779471"/>
              </a:xfrm>
              <a:custGeom>
                <a:avLst/>
                <a:gdLst>
                  <a:gd name="connsiteX0" fmla="*/ 451448 w 514708"/>
                  <a:gd name="connsiteY0" fmla="*/ 434195 h 813758"/>
                  <a:gd name="connsiteX1" fmla="*/ 296173 w 514708"/>
                  <a:gd name="connsiteY1" fmla="*/ 503207 h 813758"/>
                  <a:gd name="connsiteX2" fmla="*/ 140897 w 514708"/>
                  <a:gd name="connsiteY2" fmla="*/ 330678 h 813758"/>
                  <a:gd name="connsiteX3" fmla="*/ 71886 w 514708"/>
                  <a:gd name="connsiteY3" fmla="*/ 20128 h 813758"/>
                  <a:gd name="connsiteX4" fmla="*/ 20128 w 514708"/>
                  <a:gd name="connsiteY4" fmla="*/ 451448 h 813758"/>
                  <a:gd name="connsiteX5" fmla="*/ 192656 w 514708"/>
                  <a:gd name="connsiteY5" fmla="*/ 779252 h 813758"/>
                  <a:gd name="connsiteX6" fmla="*/ 468701 w 514708"/>
                  <a:gd name="connsiteY6" fmla="*/ 658482 h 813758"/>
                  <a:gd name="connsiteX7" fmla="*/ 468701 w 514708"/>
                  <a:gd name="connsiteY7" fmla="*/ 365184 h 813758"/>
                  <a:gd name="connsiteX8" fmla="*/ 468701 w 514708"/>
                  <a:gd name="connsiteY8" fmla="*/ 365184 h 813758"/>
                  <a:gd name="connsiteX9" fmla="*/ 468701 w 514708"/>
                  <a:gd name="connsiteY9" fmla="*/ 365184 h 813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4708" h="813758">
                    <a:moveTo>
                      <a:pt x="451448" y="434195"/>
                    </a:moveTo>
                    <a:cubicBezTo>
                      <a:pt x="399690" y="477327"/>
                      <a:pt x="347932" y="520460"/>
                      <a:pt x="296173" y="503207"/>
                    </a:cubicBezTo>
                    <a:cubicBezTo>
                      <a:pt x="244415" y="485954"/>
                      <a:pt x="178278" y="411191"/>
                      <a:pt x="140897" y="330678"/>
                    </a:cubicBezTo>
                    <a:cubicBezTo>
                      <a:pt x="103516" y="250165"/>
                      <a:pt x="92014" y="0"/>
                      <a:pt x="71886" y="20128"/>
                    </a:cubicBezTo>
                    <a:cubicBezTo>
                      <a:pt x="51758" y="40256"/>
                      <a:pt x="0" y="324927"/>
                      <a:pt x="20128" y="451448"/>
                    </a:cubicBezTo>
                    <a:cubicBezTo>
                      <a:pt x="40256" y="577969"/>
                      <a:pt x="117894" y="744746"/>
                      <a:pt x="192656" y="779252"/>
                    </a:cubicBezTo>
                    <a:cubicBezTo>
                      <a:pt x="267418" y="813758"/>
                      <a:pt x="422694" y="727493"/>
                      <a:pt x="468701" y="658482"/>
                    </a:cubicBezTo>
                    <a:cubicBezTo>
                      <a:pt x="514708" y="589471"/>
                      <a:pt x="468701" y="365184"/>
                      <a:pt x="468701" y="365184"/>
                    </a:cubicBezTo>
                    <a:lnTo>
                      <a:pt x="468701" y="365184"/>
                    </a:lnTo>
                    <a:lnTo>
                      <a:pt x="468701" y="365184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4" name="任意多边形 423"/>
              <p:cNvSpPr/>
              <p:nvPr/>
            </p:nvSpPr>
            <p:spPr>
              <a:xfrm>
                <a:off x="1376022" y="1738814"/>
                <a:ext cx="1425424" cy="636247"/>
              </a:xfrm>
              <a:custGeom>
                <a:avLst/>
                <a:gdLst>
                  <a:gd name="connsiteX0" fmla="*/ 1647646 w 1664899"/>
                  <a:gd name="connsiteY0" fmla="*/ 221411 h 664234"/>
                  <a:gd name="connsiteX1" fmla="*/ 1233578 w 1664899"/>
                  <a:gd name="connsiteY1" fmla="*/ 549215 h 664234"/>
                  <a:gd name="connsiteX2" fmla="*/ 353683 w 1664899"/>
                  <a:gd name="connsiteY2" fmla="*/ 652732 h 664234"/>
                  <a:gd name="connsiteX3" fmla="*/ 43132 w 1664899"/>
                  <a:gd name="connsiteY3" fmla="*/ 480203 h 664234"/>
                  <a:gd name="connsiteX4" fmla="*/ 94891 w 1664899"/>
                  <a:gd name="connsiteY4" fmla="*/ 393939 h 664234"/>
                  <a:gd name="connsiteX5" fmla="*/ 94891 w 1664899"/>
                  <a:gd name="connsiteY5" fmla="*/ 411192 h 664234"/>
                  <a:gd name="connsiteX6" fmla="*/ 267419 w 1664899"/>
                  <a:gd name="connsiteY6" fmla="*/ 549215 h 664234"/>
                  <a:gd name="connsiteX7" fmla="*/ 577970 w 1664899"/>
                  <a:gd name="connsiteY7" fmla="*/ 497456 h 664234"/>
                  <a:gd name="connsiteX8" fmla="*/ 957532 w 1664899"/>
                  <a:gd name="connsiteY8" fmla="*/ 31630 h 664234"/>
                  <a:gd name="connsiteX9" fmla="*/ 802257 w 1664899"/>
                  <a:gd name="connsiteY9" fmla="*/ 307675 h 664234"/>
                  <a:gd name="connsiteX10" fmla="*/ 595223 w 1664899"/>
                  <a:gd name="connsiteY10" fmla="*/ 566467 h 664234"/>
                  <a:gd name="connsiteX11" fmla="*/ 388189 w 1664899"/>
                  <a:gd name="connsiteY11" fmla="*/ 618226 h 664234"/>
                  <a:gd name="connsiteX12" fmla="*/ 871268 w 1664899"/>
                  <a:gd name="connsiteY12" fmla="*/ 583720 h 664234"/>
                  <a:gd name="connsiteX13" fmla="*/ 1337095 w 1664899"/>
                  <a:gd name="connsiteY13" fmla="*/ 462950 h 664234"/>
                  <a:gd name="connsiteX14" fmla="*/ 1647646 w 1664899"/>
                  <a:gd name="connsiteY14" fmla="*/ 221411 h 664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64899" h="664234">
                    <a:moveTo>
                      <a:pt x="1647646" y="221411"/>
                    </a:moveTo>
                    <a:cubicBezTo>
                      <a:pt x="1630393" y="235789"/>
                      <a:pt x="1449238" y="477328"/>
                      <a:pt x="1233578" y="549215"/>
                    </a:cubicBezTo>
                    <a:cubicBezTo>
                      <a:pt x="1017918" y="621102"/>
                      <a:pt x="552091" y="664234"/>
                      <a:pt x="353683" y="652732"/>
                    </a:cubicBezTo>
                    <a:cubicBezTo>
                      <a:pt x="155275" y="641230"/>
                      <a:pt x="86264" y="523335"/>
                      <a:pt x="43132" y="480203"/>
                    </a:cubicBezTo>
                    <a:cubicBezTo>
                      <a:pt x="0" y="437071"/>
                      <a:pt x="86265" y="405441"/>
                      <a:pt x="94891" y="393939"/>
                    </a:cubicBezTo>
                    <a:cubicBezTo>
                      <a:pt x="103517" y="382437"/>
                      <a:pt x="66136" y="385313"/>
                      <a:pt x="94891" y="411192"/>
                    </a:cubicBezTo>
                    <a:cubicBezTo>
                      <a:pt x="123646" y="437071"/>
                      <a:pt x="186906" y="534838"/>
                      <a:pt x="267419" y="549215"/>
                    </a:cubicBezTo>
                    <a:cubicBezTo>
                      <a:pt x="347932" y="563592"/>
                      <a:pt x="462951" y="583720"/>
                      <a:pt x="577970" y="497456"/>
                    </a:cubicBezTo>
                    <a:cubicBezTo>
                      <a:pt x="692989" y="411192"/>
                      <a:pt x="920151" y="63260"/>
                      <a:pt x="957532" y="31630"/>
                    </a:cubicBezTo>
                    <a:cubicBezTo>
                      <a:pt x="994913" y="0"/>
                      <a:pt x="862642" y="218536"/>
                      <a:pt x="802257" y="307675"/>
                    </a:cubicBezTo>
                    <a:cubicBezTo>
                      <a:pt x="741872" y="396814"/>
                      <a:pt x="664234" y="514709"/>
                      <a:pt x="595223" y="566467"/>
                    </a:cubicBezTo>
                    <a:cubicBezTo>
                      <a:pt x="526212" y="618225"/>
                      <a:pt x="342182" y="615351"/>
                      <a:pt x="388189" y="618226"/>
                    </a:cubicBezTo>
                    <a:cubicBezTo>
                      <a:pt x="434196" y="621101"/>
                      <a:pt x="713117" y="609599"/>
                      <a:pt x="871268" y="583720"/>
                    </a:cubicBezTo>
                    <a:cubicBezTo>
                      <a:pt x="1029419" y="557841"/>
                      <a:pt x="1210574" y="523335"/>
                      <a:pt x="1337095" y="462950"/>
                    </a:cubicBezTo>
                    <a:cubicBezTo>
                      <a:pt x="1463616" y="402565"/>
                      <a:pt x="1664899" y="207034"/>
                      <a:pt x="1647646" y="2214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5" name="任意多边形 424"/>
              <p:cNvSpPr/>
              <p:nvPr/>
            </p:nvSpPr>
            <p:spPr>
              <a:xfrm>
                <a:off x="1500665" y="2573379"/>
                <a:ext cx="1157079" cy="1520382"/>
              </a:xfrm>
              <a:custGeom>
                <a:avLst/>
                <a:gdLst>
                  <a:gd name="connsiteX0" fmla="*/ 25880 w 1351472"/>
                  <a:gd name="connsiteY0" fmla="*/ 103517 h 1587260"/>
                  <a:gd name="connsiteX1" fmla="*/ 77638 w 1351472"/>
                  <a:gd name="connsiteY1" fmla="*/ 638355 h 1587260"/>
                  <a:gd name="connsiteX2" fmla="*/ 491706 w 1351472"/>
                  <a:gd name="connsiteY2" fmla="*/ 1259457 h 1587260"/>
                  <a:gd name="connsiteX3" fmla="*/ 715993 w 1351472"/>
                  <a:gd name="connsiteY3" fmla="*/ 1466490 h 1587260"/>
                  <a:gd name="connsiteX4" fmla="*/ 1302589 w 1351472"/>
                  <a:gd name="connsiteY4" fmla="*/ 1570007 h 1587260"/>
                  <a:gd name="connsiteX5" fmla="*/ 1009291 w 1351472"/>
                  <a:gd name="connsiteY5" fmla="*/ 1362974 h 1587260"/>
                  <a:gd name="connsiteX6" fmla="*/ 698740 w 1351472"/>
                  <a:gd name="connsiteY6" fmla="*/ 1052423 h 1587260"/>
                  <a:gd name="connsiteX7" fmla="*/ 526212 w 1351472"/>
                  <a:gd name="connsiteY7" fmla="*/ 741872 h 1587260"/>
                  <a:gd name="connsiteX8" fmla="*/ 422695 w 1351472"/>
                  <a:gd name="connsiteY8" fmla="*/ 362309 h 1587260"/>
                  <a:gd name="connsiteX9" fmla="*/ 457201 w 1351472"/>
                  <a:gd name="connsiteY9" fmla="*/ 448574 h 1587260"/>
                  <a:gd name="connsiteX10" fmla="*/ 267420 w 1351472"/>
                  <a:gd name="connsiteY10" fmla="*/ 448574 h 1587260"/>
                  <a:gd name="connsiteX11" fmla="*/ 181155 w 1351472"/>
                  <a:gd name="connsiteY11" fmla="*/ 241540 h 1587260"/>
                  <a:gd name="connsiteX12" fmla="*/ 181155 w 1351472"/>
                  <a:gd name="connsiteY12" fmla="*/ 224287 h 1587260"/>
                  <a:gd name="connsiteX13" fmla="*/ 25880 w 1351472"/>
                  <a:gd name="connsiteY13" fmla="*/ 34506 h 1587260"/>
                  <a:gd name="connsiteX14" fmla="*/ 43133 w 1351472"/>
                  <a:gd name="connsiteY14" fmla="*/ 17253 h 1587260"/>
                  <a:gd name="connsiteX15" fmla="*/ 43133 w 1351472"/>
                  <a:gd name="connsiteY15" fmla="*/ 0 h 1587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51472" h="1587260">
                    <a:moveTo>
                      <a:pt x="25880" y="103517"/>
                    </a:moveTo>
                    <a:cubicBezTo>
                      <a:pt x="12940" y="274607"/>
                      <a:pt x="0" y="445698"/>
                      <a:pt x="77638" y="638355"/>
                    </a:cubicBezTo>
                    <a:cubicBezTo>
                      <a:pt x="155276" y="831012"/>
                      <a:pt x="385314" y="1121435"/>
                      <a:pt x="491706" y="1259457"/>
                    </a:cubicBezTo>
                    <a:cubicBezTo>
                      <a:pt x="598098" y="1397479"/>
                      <a:pt x="580846" y="1414732"/>
                      <a:pt x="715993" y="1466490"/>
                    </a:cubicBezTo>
                    <a:cubicBezTo>
                      <a:pt x="851140" y="1518248"/>
                      <a:pt x="1253706" y="1587260"/>
                      <a:pt x="1302589" y="1570007"/>
                    </a:cubicBezTo>
                    <a:cubicBezTo>
                      <a:pt x="1351472" y="1552754"/>
                      <a:pt x="1109933" y="1449238"/>
                      <a:pt x="1009291" y="1362974"/>
                    </a:cubicBezTo>
                    <a:cubicBezTo>
                      <a:pt x="908650" y="1276710"/>
                      <a:pt x="779253" y="1155940"/>
                      <a:pt x="698740" y="1052423"/>
                    </a:cubicBezTo>
                    <a:cubicBezTo>
                      <a:pt x="618227" y="948906"/>
                      <a:pt x="572219" y="856891"/>
                      <a:pt x="526212" y="741872"/>
                    </a:cubicBezTo>
                    <a:cubicBezTo>
                      <a:pt x="480205" y="626853"/>
                      <a:pt x="434197" y="411192"/>
                      <a:pt x="422695" y="362309"/>
                    </a:cubicBezTo>
                    <a:cubicBezTo>
                      <a:pt x="411193" y="313426"/>
                      <a:pt x="483080" y="434197"/>
                      <a:pt x="457201" y="448574"/>
                    </a:cubicBezTo>
                    <a:cubicBezTo>
                      <a:pt x="431322" y="462951"/>
                      <a:pt x="313428" y="483080"/>
                      <a:pt x="267420" y="448574"/>
                    </a:cubicBezTo>
                    <a:cubicBezTo>
                      <a:pt x="221412" y="414068"/>
                      <a:pt x="195532" y="278921"/>
                      <a:pt x="181155" y="241540"/>
                    </a:cubicBezTo>
                    <a:cubicBezTo>
                      <a:pt x="166778" y="204159"/>
                      <a:pt x="207034" y="258793"/>
                      <a:pt x="181155" y="224287"/>
                    </a:cubicBezTo>
                    <a:cubicBezTo>
                      <a:pt x="155276" y="189781"/>
                      <a:pt x="48884" y="69012"/>
                      <a:pt x="25880" y="34506"/>
                    </a:cubicBezTo>
                    <a:cubicBezTo>
                      <a:pt x="2876" y="0"/>
                      <a:pt x="40258" y="23004"/>
                      <a:pt x="43133" y="17253"/>
                    </a:cubicBezTo>
                    <a:cubicBezTo>
                      <a:pt x="46008" y="11502"/>
                      <a:pt x="48884" y="5751"/>
                      <a:pt x="43133" y="0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6" name="任意多边形 425"/>
              <p:cNvSpPr/>
              <p:nvPr/>
            </p:nvSpPr>
            <p:spPr>
              <a:xfrm>
                <a:off x="1554827" y="2278668"/>
                <a:ext cx="603159" cy="1423981"/>
              </a:xfrm>
              <a:custGeom>
                <a:avLst/>
                <a:gdLst>
                  <a:gd name="connsiteX0" fmla="*/ 238664 w 704491"/>
                  <a:gd name="connsiteY0" fmla="*/ 83388 h 1486619"/>
                  <a:gd name="connsiteX1" fmla="*/ 117894 w 704491"/>
                  <a:gd name="connsiteY1" fmla="*/ 480203 h 1486619"/>
                  <a:gd name="connsiteX2" fmla="*/ 255917 w 704491"/>
                  <a:gd name="connsiteY2" fmla="*/ 997788 h 1486619"/>
                  <a:gd name="connsiteX3" fmla="*/ 618227 w 704491"/>
                  <a:gd name="connsiteY3" fmla="*/ 1394603 h 1486619"/>
                  <a:gd name="connsiteX4" fmla="*/ 704491 w 704491"/>
                  <a:gd name="connsiteY4" fmla="*/ 1394603 h 1486619"/>
                  <a:gd name="connsiteX5" fmla="*/ 618227 w 704491"/>
                  <a:gd name="connsiteY5" fmla="*/ 1446362 h 1486619"/>
                  <a:gd name="connsiteX6" fmla="*/ 255917 w 704491"/>
                  <a:gd name="connsiteY6" fmla="*/ 1153064 h 1486619"/>
                  <a:gd name="connsiteX7" fmla="*/ 100642 w 704491"/>
                  <a:gd name="connsiteY7" fmla="*/ 842513 h 1486619"/>
                  <a:gd name="connsiteX8" fmla="*/ 14377 w 704491"/>
                  <a:gd name="connsiteY8" fmla="*/ 497456 h 1486619"/>
                  <a:gd name="connsiteX9" fmla="*/ 186906 w 704491"/>
                  <a:gd name="connsiteY9" fmla="*/ 14377 h 1486619"/>
                  <a:gd name="connsiteX10" fmla="*/ 186906 w 704491"/>
                  <a:gd name="connsiteY10" fmla="*/ 14377 h 1486619"/>
                  <a:gd name="connsiteX11" fmla="*/ 169653 w 704491"/>
                  <a:gd name="connsiteY11" fmla="*/ 14377 h 1486619"/>
                  <a:gd name="connsiteX12" fmla="*/ 238664 w 704491"/>
                  <a:gd name="connsiteY12" fmla="*/ 83388 h 1486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04491" h="1486619">
                    <a:moveTo>
                      <a:pt x="238664" y="83388"/>
                    </a:moveTo>
                    <a:cubicBezTo>
                      <a:pt x="230038" y="161026"/>
                      <a:pt x="115019" y="327803"/>
                      <a:pt x="117894" y="480203"/>
                    </a:cubicBezTo>
                    <a:cubicBezTo>
                      <a:pt x="120769" y="632603"/>
                      <a:pt x="172528" y="845388"/>
                      <a:pt x="255917" y="997788"/>
                    </a:cubicBezTo>
                    <a:cubicBezTo>
                      <a:pt x="339306" y="1150188"/>
                      <a:pt x="543465" y="1328467"/>
                      <a:pt x="618227" y="1394603"/>
                    </a:cubicBezTo>
                    <a:cubicBezTo>
                      <a:pt x="692989" y="1460739"/>
                      <a:pt x="704491" y="1385977"/>
                      <a:pt x="704491" y="1394603"/>
                    </a:cubicBezTo>
                    <a:cubicBezTo>
                      <a:pt x="704491" y="1403229"/>
                      <a:pt x="692989" y="1486619"/>
                      <a:pt x="618227" y="1446362"/>
                    </a:cubicBezTo>
                    <a:cubicBezTo>
                      <a:pt x="543465" y="1406106"/>
                      <a:pt x="342181" y="1253705"/>
                      <a:pt x="255917" y="1153064"/>
                    </a:cubicBezTo>
                    <a:cubicBezTo>
                      <a:pt x="169653" y="1052423"/>
                      <a:pt x="140899" y="951781"/>
                      <a:pt x="100642" y="842513"/>
                    </a:cubicBezTo>
                    <a:cubicBezTo>
                      <a:pt x="60385" y="733245"/>
                      <a:pt x="0" y="635478"/>
                      <a:pt x="14377" y="497456"/>
                    </a:cubicBezTo>
                    <a:cubicBezTo>
                      <a:pt x="28754" y="359434"/>
                      <a:pt x="186906" y="14377"/>
                      <a:pt x="186906" y="14377"/>
                    </a:cubicBezTo>
                    <a:lnTo>
                      <a:pt x="186906" y="14377"/>
                    </a:lnTo>
                    <a:cubicBezTo>
                      <a:pt x="184031" y="14377"/>
                      <a:pt x="158151" y="0"/>
                      <a:pt x="169653" y="14377"/>
                    </a:cubicBezTo>
                    <a:cubicBezTo>
                      <a:pt x="181155" y="28754"/>
                      <a:pt x="247290" y="5750"/>
                      <a:pt x="238664" y="833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7" name="任意多边形 426"/>
              <p:cNvSpPr/>
              <p:nvPr/>
            </p:nvSpPr>
            <p:spPr>
              <a:xfrm>
                <a:off x="1530209" y="2474224"/>
                <a:ext cx="723790" cy="1985862"/>
              </a:xfrm>
              <a:custGeom>
                <a:avLst/>
                <a:gdLst>
                  <a:gd name="connsiteX0" fmla="*/ 129396 w 845389"/>
                  <a:gd name="connsiteY0" fmla="*/ 0 h 2073216"/>
                  <a:gd name="connsiteX1" fmla="*/ 8626 w 845389"/>
                  <a:gd name="connsiteY1" fmla="*/ 293298 h 2073216"/>
                  <a:gd name="connsiteX2" fmla="*/ 77637 w 845389"/>
                  <a:gd name="connsiteY2" fmla="*/ 862641 h 2073216"/>
                  <a:gd name="connsiteX3" fmla="*/ 163901 w 845389"/>
                  <a:gd name="connsiteY3" fmla="*/ 1328468 h 2073216"/>
                  <a:gd name="connsiteX4" fmla="*/ 750498 w 845389"/>
                  <a:gd name="connsiteY4" fmla="*/ 1966823 h 2073216"/>
                  <a:gd name="connsiteX5" fmla="*/ 733245 w 845389"/>
                  <a:gd name="connsiteY5" fmla="*/ 1966823 h 2073216"/>
                  <a:gd name="connsiteX6" fmla="*/ 560716 w 845389"/>
                  <a:gd name="connsiteY6" fmla="*/ 1690777 h 2073216"/>
                  <a:gd name="connsiteX7" fmla="*/ 370935 w 845389"/>
                  <a:gd name="connsiteY7" fmla="*/ 1500996 h 2073216"/>
                  <a:gd name="connsiteX8" fmla="*/ 146648 w 845389"/>
                  <a:gd name="connsiteY8" fmla="*/ 1155940 h 2073216"/>
                  <a:gd name="connsiteX9" fmla="*/ 181154 w 845389"/>
                  <a:gd name="connsiteY9" fmla="*/ 603849 h 2073216"/>
                  <a:gd name="connsiteX10" fmla="*/ 43131 w 845389"/>
                  <a:gd name="connsiteY10" fmla="*/ 293298 h 2073216"/>
                  <a:gd name="connsiteX11" fmla="*/ 129396 w 845389"/>
                  <a:gd name="connsiteY11" fmla="*/ 0 h 2073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5389" h="2073216">
                    <a:moveTo>
                      <a:pt x="129396" y="0"/>
                    </a:moveTo>
                    <a:cubicBezTo>
                      <a:pt x="123645" y="0"/>
                      <a:pt x="17253" y="149525"/>
                      <a:pt x="8626" y="293298"/>
                    </a:cubicBezTo>
                    <a:cubicBezTo>
                      <a:pt x="0" y="437072"/>
                      <a:pt x="51758" y="690113"/>
                      <a:pt x="77637" y="862641"/>
                    </a:cubicBezTo>
                    <a:cubicBezTo>
                      <a:pt x="103516" y="1035169"/>
                      <a:pt x="51758" y="1144438"/>
                      <a:pt x="163901" y="1328468"/>
                    </a:cubicBezTo>
                    <a:cubicBezTo>
                      <a:pt x="276045" y="1512498"/>
                      <a:pt x="655607" y="1860431"/>
                      <a:pt x="750498" y="1966823"/>
                    </a:cubicBezTo>
                    <a:cubicBezTo>
                      <a:pt x="845389" y="2073216"/>
                      <a:pt x="764875" y="2012831"/>
                      <a:pt x="733245" y="1966823"/>
                    </a:cubicBezTo>
                    <a:cubicBezTo>
                      <a:pt x="701615" y="1920815"/>
                      <a:pt x="621101" y="1768415"/>
                      <a:pt x="560716" y="1690777"/>
                    </a:cubicBezTo>
                    <a:cubicBezTo>
                      <a:pt x="500331" y="1613139"/>
                      <a:pt x="439946" y="1590135"/>
                      <a:pt x="370935" y="1500996"/>
                    </a:cubicBezTo>
                    <a:cubicBezTo>
                      <a:pt x="301924" y="1411857"/>
                      <a:pt x="178278" y="1305464"/>
                      <a:pt x="146648" y="1155940"/>
                    </a:cubicBezTo>
                    <a:cubicBezTo>
                      <a:pt x="115018" y="1006416"/>
                      <a:pt x="198407" y="747622"/>
                      <a:pt x="181154" y="603849"/>
                    </a:cubicBezTo>
                    <a:cubicBezTo>
                      <a:pt x="163901" y="460076"/>
                      <a:pt x="51757" y="396815"/>
                      <a:pt x="43131" y="293298"/>
                    </a:cubicBezTo>
                    <a:cubicBezTo>
                      <a:pt x="34505" y="189781"/>
                      <a:pt x="135147" y="0"/>
                      <a:pt x="1293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8" name="任意多边形 427"/>
              <p:cNvSpPr/>
              <p:nvPr/>
            </p:nvSpPr>
            <p:spPr>
              <a:xfrm>
                <a:off x="1510514" y="2322736"/>
                <a:ext cx="179716" cy="1457032"/>
              </a:xfrm>
              <a:custGeom>
                <a:avLst/>
                <a:gdLst>
                  <a:gd name="connsiteX0" fmla="*/ 169652 w 209909"/>
                  <a:gd name="connsiteY0" fmla="*/ 20128 h 1521124"/>
                  <a:gd name="connsiteX1" fmla="*/ 14377 w 209909"/>
                  <a:gd name="connsiteY1" fmla="*/ 399691 h 1521124"/>
                  <a:gd name="connsiteX2" fmla="*/ 83388 w 209909"/>
                  <a:gd name="connsiteY2" fmla="*/ 762000 h 1521124"/>
                  <a:gd name="connsiteX3" fmla="*/ 135147 w 209909"/>
                  <a:gd name="connsiteY3" fmla="*/ 1124309 h 1521124"/>
                  <a:gd name="connsiteX4" fmla="*/ 186905 w 209909"/>
                  <a:gd name="connsiteY4" fmla="*/ 1452113 h 1521124"/>
                  <a:gd name="connsiteX5" fmla="*/ 186905 w 209909"/>
                  <a:gd name="connsiteY5" fmla="*/ 710242 h 1521124"/>
                  <a:gd name="connsiteX6" fmla="*/ 48883 w 209909"/>
                  <a:gd name="connsiteY6" fmla="*/ 520460 h 1521124"/>
                  <a:gd name="connsiteX7" fmla="*/ 169652 w 209909"/>
                  <a:gd name="connsiteY7" fmla="*/ 20128 h 152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9909" h="1521124">
                    <a:moveTo>
                      <a:pt x="169652" y="20128"/>
                    </a:moveTo>
                    <a:cubicBezTo>
                      <a:pt x="163901" y="0"/>
                      <a:pt x="28754" y="276046"/>
                      <a:pt x="14377" y="399691"/>
                    </a:cubicBezTo>
                    <a:cubicBezTo>
                      <a:pt x="0" y="523336"/>
                      <a:pt x="63260" y="641230"/>
                      <a:pt x="83388" y="762000"/>
                    </a:cubicBezTo>
                    <a:cubicBezTo>
                      <a:pt x="103516" y="882770"/>
                      <a:pt x="117894" y="1009290"/>
                      <a:pt x="135147" y="1124309"/>
                    </a:cubicBezTo>
                    <a:cubicBezTo>
                      <a:pt x="152400" y="1239328"/>
                      <a:pt x="178279" y="1521124"/>
                      <a:pt x="186905" y="1452113"/>
                    </a:cubicBezTo>
                    <a:cubicBezTo>
                      <a:pt x="195531" y="1383102"/>
                      <a:pt x="209909" y="865518"/>
                      <a:pt x="186905" y="710242"/>
                    </a:cubicBezTo>
                    <a:cubicBezTo>
                      <a:pt x="163901" y="554966"/>
                      <a:pt x="57509" y="635479"/>
                      <a:pt x="48883" y="520460"/>
                    </a:cubicBezTo>
                    <a:cubicBezTo>
                      <a:pt x="40257" y="405441"/>
                      <a:pt x="175403" y="40256"/>
                      <a:pt x="169652" y="201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9" name="任意多边形 428"/>
              <p:cNvSpPr/>
              <p:nvPr/>
            </p:nvSpPr>
            <p:spPr>
              <a:xfrm>
                <a:off x="2868566" y="2839610"/>
                <a:ext cx="733950" cy="1231704"/>
              </a:xfrm>
              <a:custGeom>
                <a:avLst/>
                <a:gdLst>
                  <a:gd name="connsiteX0" fmla="*/ 787879 w 793630"/>
                  <a:gd name="connsiteY0" fmla="*/ 117895 h 1121435"/>
                  <a:gd name="connsiteX1" fmla="*/ 753373 w 793630"/>
                  <a:gd name="connsiteY1" fmla="*/ 531963 h 1121435"/>
                  <a:gd name="connsiteX2" fmla="*/ 546339 w 793630"/>
                  <a:gd name="connsiteY2" fmla="*/ 894272 h 1121435"/>
                  <a:gd name="connsiteX3" fmla="*/ 28755 w 793630"/>
                  <a:gd name="connsiteY3" fmla="*/ 1118559 h 1121435"/>
                  <a:gd name="connsiteX4" fmla="*/ 373811 w 793630"/>
                  <a:gd name="connsiteY4" fmla="*/ 877019 h 1121435"/>
                  <a:gd name="connsiteX5" fmla="*/ 667109 w 793630"/>
                  <a:gd name="connsiteY5" fmla="*/ 462951 h 1121435"/>
                  <a:gd name="connsiteX6" fmla="*/ 770626 w 793630"/>
                  <a:gd name="connsiteY6" fmla="*/ 66136 h 1121435"/>
                  <a:gd name="connsiteX7" fmla="*/ 736121 w 793630"/>
                  <a:gd name="connsiteY7" fmla="*/ 66136 h 1121435"/>
                  <a:gd name="connsiteX8" fmla="*/ 787879 w 793630"/>
                  <a:gd name="connsiteY8" fmla="*/ 117895 h 112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630" h="1121435">
                    <a:moveTo>
                      <a:pt x="787879" y="117895"/>
                    </a:moveTo>
                    <a:cubicBezTo>
                      <a:pt x="790754" y="195533"/>
                      <a:pt x="793630" y="402567"/>
                      <a:pt x="753373" y="531963"/>
                    </a:cubicBezTo>
                    <a:cubicBezTo>
                      <a:pt x="713116" y="661359"/>
                      <a:pt x="667109" y="796506"/>
                      <a:pt x="546339" y="894272"/>
                    </a:cubicBezTo>
                    <a:cubicBezTo>
                      <a:pt x="425569" y="992038"/>
                      <a:pt x="57510" y="1121435"/>
                      <a:pt x="28755" y="1118559"/>
                    </a:cubicBezTo>
                    <a:cubicBezTo>
                      <a:pt x="0" y="1115684"/>
                      <a:pt x="267419" y="986287"/>
                      <a:pt x="373811" y="877019"/>
                    </a:cubicBezTo>
                    <a:cubicBezTo>
                      <a:pt x="480203" y="767751"/>
                      <a:pt x="600973" y="598098"/>
                      <a:pt x="667109" y="462951"/>
                    </a:cubicBezTo>
                    <a:cubicBezTo>
                      <a:pt x="733245" y="327804"/>
                      <a:pt x="759124" y="132272"/>
                      <a:pt x="770626" y="66136"/>
                    </a:cubicBezTo>
                    <a:cubicBezTo>
                      <a:pt x="782128" y="0"/>
                      <a:pt x="730370" y="63261"/>
                      <a:pt x="736121" y="66136"/>
                    </a:cubicBezTo>
                    <a:cubicBezTo>
                      <a:pt x="741872" y="69011"/>
                      <a:pt x="785004" y="40257"/>
                      <a:pt x="787879" y="11789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0" name="任意多边形 429"/>
              <p:cNvSpPr/>
              <p:nvPr/>
            </p:nvSpPr>
            <p:spPr>
              <a:xfrm>
                <a:off x="2992560" y="1223765"/>
                <a:ext cx="834574" cy="1346859"/>
              </a:xfrm>
              <a:custGeom>
                <a:avLst/>
                <a:gdLst>
                  <a:gd name="connsiteX0" fmla="*/ 146649 w 974785"/>
                  <a:gd name="connsiteY0" fmla="*/ 28755 h 1406105"/>
                  <a:gd name="connsiteX1" fmla="*/ 336430 w 974785"/>
                  <a:gd name="connsiteY1" fmla="*/ 97766 h 1406105"/>
                  <a:gd name="connsiteX2" fmla="*/ 646981 w 974785"/>
                  <a:gd name="connsiteY2" fmla="*/ 235788 h 1406105"/>
                  <a:gd name="connsiteX3" fmla="*/ 715992 w 974785"/>
                  <a:gd name="connsiteY3" fmla="*/ 839638 h 1406105"/>
                  <a:gd name="connsiteX4" fmla="*/ 819509 w 974785"/>
                  <a:gd name="connsiteY4" fmla="*/ 1167441 h 1406105"/>
                  <a:gd name="connsiteX5" fmla="*/ 957532 w 974785"/>
                  <a:gd name="connsiteY5" fmla="*/ 1184694 h 1406105"/>
                  <a:gd name="connsiteX6" fmla="*/ 715992 w 974785"/>
                  <a:gd name="connsiteY6" fmla="*/ 1288211 h 1406105"/>
                  <a:gd name="connsiteX7" fmla="*/ 232913 w 974785"/>
                  <a:gd name="connsiteY7" fmla="*/ 477328 h 1406105"/>
                  <a:gd name="connsiteX8" fmla="*/ 8626 w 974785"/>
                  <a:gd name="connsiteY8" fmla="*/ 46007 h 1406105"/>
                  <a:gd name="connsiteX9" fmla="*/ 284671 w 974785"/>
                  <a:gd name="connsiteY9" fmla="*/ 270294 h 1406105"/>
                  <a:gd name="connsiteX10" fmla="*/ 146649 w 974785"/>
                  <a:gd name="connsiteY10" fmla="*/ 28755 h 1406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785" h="1406105">
                    <a:moveTo>
                      <a:pt x="146649" y="28755"/>
                    </a:moveTo>
                    <a:cubicBezTo>
                      <a:pt x="155275" y="0"/>
                      <a:pt x="253041" y="63261"/>
                      <a:pt x="336430" y="97766"/>
                    </a:cubicBezTo>
                    <a:cubicBezTo>
                      <a:pt x="419819" y="132272"/>
                      <a:pt x="583721" y="112143"/>
                      <a:pt x="646981" y="235788"/>
                    </a:cubicBezTo>
                    <a:cubicBezTo>
                      <a:pt x="710241" y="359433"/>
                      <a:pt x="687237" y="684363"/>
                      <a:pt x="715992" y="839638"/>
                    </a:cubicBezTo>
                    <a:cubicBezTo>
                      <a:pt x="744747" y="994913"/>
                      <a:pt x="779252" y="1109932"/>
                      <a:pt x="819509" y="1167441"/>
                    </a:cubicBezTo>
                    <a:cubicBezTo>
                      <a:pt x="859766" y="1224950"/>
                      <a:pt x="974785" y="1164566"/>
                      <a:pt x="957532" y="1184694"/>
                    </a:cubicBezTo>
                    <a:cubicBezTo>
                      <a:pt x="940279" y="1204822"/>
                      <a:pt x="836762" y="1406105"/>
                      <a:pt x="715992" y="1288211"/>
                    </a:cubicBezTo>
                    <a:cubicBezTo>
                      <a:pt x="595222" y="1170317"/>
                      <a:pt x="350807" y="684362"/>
                      <a:pt x="232913" y="477328"/>
                    </a:cubicBezTo>
                    <a:cubicBezTo>
                      <a:pt x="115019" y="270294"/>
                      <a:pt x="0" y="80513"/>
                      <a:pt x="8626" y="46007"/>
                    </a:cubicBezTo>
                    <a:cubicBezTo>
                      <a:pt x="17252" y="11501"/>
                      <a:pt x="267418" y="276045"/>
                      <a:pt x="284671" y="270294"/>
                    </a:cubicBezTo>
                    <a:cubicBezTo>
                      <a:pt x="301924" y="264543"/>
                      <a:pt x="138023" y="57510"/>
                      <a:pt x="146649" y="287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1" name="任意多边形 430"/>
              <p:cNvSpPr/>
              <p:nvPr/>
            </p:nvSpPr>
            <p:spPr>
              <a:xfrm>
                <a:off x="3216589" y="1350463"/>
                <a:ext cx="428366" cy="966766"/>
              </a:xfrm>
              <a:custGeom>
                <a:avLst/>
                <a:gdLst>
                  <a:gd name="connsiteX0" fmla="*/ 143774 w 500333"/>
                  <a:gd name="connsiteY0" fmla="*/ 207034 h 1009292"/>
                  <a:gd name="connsiteX1" fmla="*/ 212785 w 500333"/>
                  <a:gd name="connsiteY1" fmla="*/ 431321 h 1009292"/>
                  <a:gd name="connsiteX2" fmla="*/ 23004 w 500333"/>
                  <a:gd name="connsiteY2" fmla="*/ 310551 h 1009292"/>
                  <a:gd name="connsiteX3" fmla="*/ 350808 w 500333"/>
                  <a:gd name="connsiteY3" fmla="*/ 897148 h 1009292"/>
                  <a:gd name="connsiteX4" fmla="*/ 488831 w 500333"/>
                  <a:gd name="connsiteY4" fmla="*/ 983412 h 1009292"/>
                  <a:gd name="connsiteX5" fmla="*/ 419819 w 500333"/>
                  <a:gd name="connsiteY5" fmla="*/ 776378 h 1009292"/>
                  <a:gd name="connsiteX6" fmla="*/ 385314 w 500333"/>
                  <a:gd name="connsiteY6" fmla="*/ 258793 h 1009292"/>
                  <a:gd name="connsiteX7" fmla="*/ 92016 w 500333"/>
                  <a:gd name="connsiteY7" fmla="*/ 51759 h 1009292"/>
                  <a:gd name="connsiteX8" fmla="*/ 74763 w 500333"/>
                  <a:gd name="connsiteY8" fmla="*/ 0 h 1009292"/>
                  <a:gd name="connsiteX9" fmla="*/ 126521 w 500333"/>
                  <a:gd name="connsiteY9" fmla="*/ 155276 h 1009292"/>
                  <a:gd name="connsiteX10" fmla="*/ 126521 w 500333"/>
                  <a:gd name="connsiteY10" fmla="*/ 155276 h 1009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0333" h="1009292">
                    <a:moveTo>
                      <a:pt x="143774" y="207034"/>
                    </a:moveTo>
                    <a:cubicBezTo>
                      <a:pt x="188343" y="310551"/>
                      <a:pt x="232913" y="414068"/>
                      <a:pt x="212785" y="431321"/>
                    </a:cubicBezTo>
                    <a:cubicBezTo>
                      <a:pt x="192657" y="448574"/>
                      <a:pt x="0" y="232913"/>
                      <a:pt x="23004" y="310551"/>
                    </a:cubicBezTo>
                    <a:cubicBezTo>
                      <a:pt x="46008" y="388189"/>
                      <a:pt x="273170" y="785004"/>
                      <a:pt x="350808" y="897148"/>
                    </a:cubicBezTo>
                    <a:cubicBezTo>
                      <a:pt x="428446" y="1009292"/>
                      <a:pt x="477329" y="1003540"/>
                      <a:pt x="488831" y="983412"/>
                    </a:cubicBezTo>
                    <a:cubicBezTo>
                      <a:pt x="500333" y="963284"/>
                      <a:pt x="437072" y="897148"/>
                      <a:pt x="419819" y="776378"/>
                    </a:cubicBezTo>
                    <a:cubicBezTo>
                      <a:pt x="402566" y="655608"/>
                      <a:pt x="439948" y="379563"/>
                      <a:pt x="385314" y="258793"/>
                    </a:cubicBezTo>
                    <a:cubicBezTo>
                      <a:pt x="330680" y="138023"/>
                      <a:pt x="143774" y="94891"/>
                      <a:pt x="92016" y="51759"/>
                    </a:cubicBezTo>
                    <a:cubicBezTo>
                      <a:pt x="40258" y="8627"/>
                      <a:pt x="74763" y="0"/>
                      <a:pt x="74763" y="0"/>
                    </a:cubicBezTo>
                    <a:lnTo>
                      <a:pt x="126521" y="155276"/>
                    </a:lnTo>
                    <a:lnTo>
                      <a:pt x="126521" y="155276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2" name="任意多边形 431"/>
              <p:cNvSpPr/>
              <p:nvPr/>
            </p:nvSpPr>
            <p:spPr>
              <a:xfrm>
                <a:off x="3386459" y="1543266"/>
                <a:ext cx="256034" cy="743665"/>
              </a:xfrm>
              <a:custGeom>
                <a:avLst/>
                <a:gdLst>
                  <a:gd name="connsiteX0" fmla="*/ 31630 w 299049"/>
                  <a:gd name="connsiteY0" fmla="*/ 23003 h 776377"/>
                  <a:gd name="connsiteX1" fmla="*/ 152400 w 299049"/>
                  <a:gd name="connsiteY1" fmla="*/ 92015 h 776377"/>
                  <a:gd name="connsiteX2" fmla="*/ 186906 w 299049"/>
                  <a:gd name="connsiteY2" fmla="*/ 575094 h 776377"/>
                  <a:gd name="connsiteX3" fmla="*/ 273170 w 299049"/>
                  <a:gd name="connsiteY3" fmla="*/ 747622 h 776377"/>
                  <a:gd name="connsiteX4" fmla="*/ 31630 w 299049"/>
                  <a:gd name="connsiteY4" fmla="*/ 402566 h 776377"/>
                  <a:gd name="connsiteX5" fmla="*/ 83389 w 299049"/>
                  <a:gd name="connsiteY5" fmla="*/ 419818 h 776377"/>
                  <a:gd name="connsiteX6" fmla="*/ 169653 w 299049"/>
                  <a:gd name="connsiteY6" fmla="*/ 143773 h 776377"/>
                  <a:gd name="connsiteX7" fmla="*/ 100642 w 299049"/>
                  <a:gd name="connsiteY7" fmla="*/ 5750 h 776377"/>
                  <a:gd name="connsiteX8" fmla="*/ 100642 w 299049"/>
                  <a:gd name="connsiteY8" fmla="*/ 5750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9049" h="776377">
                    <a:moveTo>
                      <a:pt x="31630" y="23003"/>
                    </a:moveTo>
                    <a:cubicBezTo>
                      <a:pt x="79075" y="11501"/>
                      <a:pt x="126521" y="0"/>
                      <a:pt x="152400" y="92015"/>
                    </a:cubicBezTo>
                    <a:cubicBezTo>
                      <a:pt x="178279" y="184030"/>
                      <a:pt x="166778" y="465826"/>
                      <a:pt x="186906" y="575094"/>
                    </a:cubicBezTo>
                    <a:cubicBezTo>
                      <a:pt x="207034" y="684362"/>
                      <a:pt x="299049" y="776377"/>
                      <a:pt x="273170" y="747622"/>
                    </a:cubicBezTo>
                    <a:cubicBezTo>
                      <a:pt x="247291" y="718867"/>
                      <a:pt x="63260" y="457200"/>
                      <a:pt x="31630" y="402566"/>
                    </a:cubicBezTo>
                    <a:cubicBezTo>
                      <a:pt x="0" y="347932"/>
                      <a:pt x="60385" y="462950"/>
                      <a:pt x="83389" y="419818"/>
                    </a:cubicBezTo>
                    <a:cubicBezTo>
                      <a:pt x="106393" y="376686"/>
                      <a:pt x="166778" y="212784"/>
                      <a:pt x="169653" y="143773"/>
                    </a:cubicBezTo>
                    <a:cubicBezTo>
                      <a:pt x="172528" y="74762"/>
                      <a:pt x="100642" y="5750"/>
                      <a:pt x="100642" y="5750"/>
                    </a:cubicBezTo>
                    <a:lnTo>
                      <a:pt x="100642" y="575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3" name="任意多边形 432"/>
              <p:cNvSpPr/>
              <p:nvPr/>
            </p:nvSpPr>
            <p:spPr>
              <a:xfrm>
                <a:off x="3577873" y="2441172"/>
                <a:ext cx="366975" cy="506795"/>
              </a:xfrm>
              <a:custGeom>
                <a:avLst/>
                <a:gdLst>
                  <a:gd name="connsiteX0" fmla="*/ 307675 w 517584"/>
                  <a:gd name="connsiteY0" fmla="*/ 0 h 529087"/>
                  <a:gd name="connsiteX1" fmla="*/ 462951 w 517584"/>
                  <a:gd name="connsiteY1" fmla="*/ 120770 h 529087"/>
                  <a:gd name="connsiteX2" fmla="*/ 514709 w 517584"/>
                  <a:gd name="connsiteY2" fmla="*/ 293298 h 529087"/>
                  <a:gd name="connsiteX3" fmla="*/ 445698 w 517584"/>
                  <a:gd name="connsiteY3" fmla="*/ 414068 h 529087"/>
                  <a:gd name="connsiteX4" fmla="*/ 290422 w 517584"/>
                  <a:gd name="connsiteY4" fmla="*/ 517585 h 529087"/>
                  <a:gd name="connsiteX5" fmla="*/ 31630 w 517584"/>
                  <a:gd name="connsiteY5" fmla="*/ 483080 h 529087"/>
                  <a:gd name="connsiteX6" fmla="*/ 100641 w 517584"/>
                  <a:gd name="connsiteY6" fmla="*/ 345057 h 529087"/>
                  <a:gd name="connsiteX7" fmla="*/ 100641 w 517584"/>
                  <a:gd name="connsiteY7" fmla="*/ 86264 h 529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584" h="529087">
                    <a:moveTo>
                      <a:pt x="307675" y="0"/>
                    </a:moveTo>
                    <a:cubicBezTo>
                      <a:pt x="368060" y="35943"/>
                      <a:pt x="428445" y="71887"/>
                      <a:pt x="462951" y="120770"/>
                    </a:cubicBezTo>
                    <a:cubicBezTo>
                      <a:pt x="497457" y="169653"/>
                      <a:pt x="517584" y="244415"/>
                      <a:pt x="514709" y="293298"/>
                    </a:cubicBezTo>
                    <a:cubicBezTo>
                      <a:pt x="511834" y="342181"/>
                      <a:pt x="483079" y="376687"/>
                      <a:pt x="445698" y="414068"/>
                    </a:cubicBezTo>
                    <a:cubicBezTo>
                      <a:pt x="408317" y="451449"/>
                      <a:pt x="359433" y="506083"/>
                      <a:pt x="290422" y="517585"/>
                    </a:cubicBezTo>
                    <a:cubicBezTo>
                      <a:pt x="221411" y="529087"/>
                      <a:pt x="63260" y="511835"/>
                      <a:pt x="31630" y="483080"/>
                    </a:cubicBezTo>
                    <a:cubicBezTo>
                      <a:pt x="0" y="454325"/>
                      <a:pt x="89139" y="411193"/>
                      <a:pt x="100641" y="345057"/>
                    </a:cubicBezTo>
                    <a:cubicBezTo>
                      <a:pt x="112143" y="278921"/>
                      <a:pt x="106392" y="182592"/>
                      <a:pt x="100641" y="86264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4" name="任意多边形 433"/>
              <p:cNvSpPr/>
              <p:nvPr/>
            </p:nvSpPr>
            <p:spPr>
              <a:xfrm>
                <a:off x="3761360" y="2423094"/>
                <a:ext cx="312657" cy="1079693"/>
              </a:xfrm>
              <a:custGeom>
                <a:avLst/>
                <a:gdLst>
                  <a:gd name="connsiteX0" fmla="*/ 0 w 365184"/>
                  <a:gd name="connsiteY0" fmla="*/ 172529 h 1127186"/>
                  <a:gd name="connsiteX1" fmla="*/ 51758 w 365184"/>
                  <a:gd name="connsiteY1" fmla="*/ 448574 h 1127186"/>
                  <a:gd name="connsiteX2" fmla="*/ 258792 w 365184"/>
                  <a:gd name="connsiteY2" fmla="*/ 828136 h 1127186"/>
                  <a:gd name="connsiteX3" fmla="*/ 69011 w 365184"/>
                  <a:gd name="connsiteY3" fmla="*/ 1104182 h 1127186"/>
                  <a:gd name="connsiteX4" fmla="*/ 258792 w 365184"/>
                  <a:gd name="connsiteY4" fmla="*/ 966159 h 1127186"/>
                  <a:gd name="connsiteX5" fmla="*/ 362309 w 365184"/>
                  <a:gd name="connsiteY5" fmla="*/ 810883 h 1127186"/>
                  <a:gd name="connsiteX6" fmla="*/ 276045 w 365184"/>
                  <a:gd name="connsiteY6" fmla="*/ 638355 h 1127186"/>
                  <a:gd name="connsiteX7" fmla="*/ 172528 w 365184"/>
                  <a:gd name="connsiteY7" fmla="*/ 465827 h 1127186"/>
                  <a:gd name="connsiteX8" fmla="*/ 103517 w 365184"/>
                  <a:gd name="connsiteY8" fmla="*/ 0 h 1127186"/>
                  <a:gd name="connsiteX9" fmla="*/ 103517 w 365184"/>
                  <a:gd name="connsiteY9" fmla="*/ 0 h 1127186"/>
                  <a:gd name="connsiteX10" fmla="*/ 0 w 365184"/>
                  <a:gd name="connsiteY10" fmla="*/ 172529 h 1127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5184" h="1127186">
                    <a:moveTo>
                      <a:pt x="0" y="172529"/>
                    </a:moveTo>
                    <a:cubicBezTo>
                      <a:pt x="4313" y="255917"/>
                      <a:pt x="8626" y="339306"/>
                      <a:pt x="51758" y="448574"/>
                    </a:cubicBezTo>
                    <a:cubicBezTo>
                      <a:pt x="94890" y="557842"/>
                      <a:pt x="255917" y="718868"/>
                      <a:pt x="258792" y="828136"/>
                    </a:cubicBezTo>
                    <a:cubicBezTo>
                      <a:pt x="261667" y="937404"/>
                      <a:pt x="69011" y="1081178"/>
                      <a:pt x="69011" y="1104182"/>
                    </a:cubicBezTo>
                    <a:cubicBezTo>
                      <a:pt x="69011" y="1127186"/>
                      <a:pt x="209909" y="1015042"/>
                      <a:pt x="258792" y="966159"/>
                    </a:cubicBezTo>
                    <a:cubicBezTo>
                      <a:pt x="307675" y="917276"/>
                      <a:pt x="359434" y="865517"/>
                      <a:pt x="362309" y="810883"/>
                    </a:cubicBezTo>
                    <a:cubicBezTo>
                      <a:pt x="365184" y="756249"/>
                      <a:pt x="307675" y="695864"/>
                      <a:pt x="276045" y="638355"/>
                    </a:cubicBezTo>
                    <a:cubicBezTo>
                      <a:pt x="244415" y="580846"/>
                      <a:pt x="201283" y="572219"/>
                      <a:pt x="172528" y="465827"/>
                    </a:cubicBezTo>
                    <a:cubicBezTo>
                      <a:pt x="143773" y="359435"/>
                      <a:pt x="103517" y="0"/>
                      <a:pt x="103517" y="0"/>
                    </a:cubicBezTo>
                    <a:lnTo>
                      <a:pt x="103517" y="0"/>
                    </a:lnTo>
                    <a:lnTo>
                      <a:pt x="0" y="17252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5" name="任意多边形 434"/>
              <p:cNvSpPr/>
              <p:nvPr/>
            </p:nvSpPr>
            <p:spPr>
              <a:xfrm>
                <a:off x="3782820" y="2523801"/>
                <a:ext cx="216645" cy="655526"/>
              </a:xfrm>
              <a:custGeom>
                <a:avLst/>
                <a:gdLst>
                  <a:gd name="connsiteX0" fmla="*/ 0 w 253042"/>
                  <a:gd name="connsiteY0" fmla="*/ 0 h 684362"/>
                  <a:gd name="connsiteX1" fmla="*/ 51759 w 253042"/>
                  <a:gd name="connsiteY1" fmla="*/ 293299 h 684362"/>
                  <a:gd name="connsiteX2" fmla="*/ 224287 w 253042"/>
                  <a:gd name="connsiteY2" fmla="*/ 621102 h 684362"/>
                  <a:gd name="connsiteX3" fmla="*/ 224287 w 253042"/>
                  <a:gd name="connsiteY3" fmla="*/ 672861 h 684362"/>
                  <a:gd name="connsiteX4" fmla="*/ 224287 w 253042"/>
                  <a:gd name="connsiteY4" fmla="*/ 672861 h 684362"/>
                  <a:gd name="connsiteX5" fmla="*/ 224287 w 253042"/>
                  <a:gd name="connsiteY5" fmla="*/ 672861 h 68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3042" h="684362">
                    <a:moveTo>
                      <a:pt x="0" y="0"/>
                    </a:moveTo>
                    <a:cubicBezTo>
                      <a:pt x="7189" y="94891"/>
                      <a:pt x="14378" y="189782"/>
                      <a:pt x="51759" y="293299"/>
                    </a:cubicBezTo>
                    <a:cubicBezTo>
                      <a:pt x="89140" y="396816"/>
                      <a:pt x="195532" y="557842"/>
                      <a:pt x="224287" y="621102"/>
                    </a:cubicBezTo>
                    <a:cubicBezTo>
                      <a:pt x="253042" y="684362"/>
                      <a:pt x="224287" y="672861"/>
                      <a:pt x="224287" y="672861"/>
                    </a:cubicBezTo>
                    <a:lnTo>
                      <a:pt x="224287" y="672861"/>
                    </a:lnTo>
                    <a:lnTo>
                      <a:pt x="224287" y="672861"/>
                    </a:lnTo>
                  </a:path>
                </a:pathLst>
              </a:custGeom>
              <a:grpFill/>
              <a:ln w="381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6" name="任意多边形 435"/>
              <p:cNvSpPr/>
              <p:nvPr/>
            </p:nvSpPr>
            <p:spPr>
              <a:xfrm>
                <a:off x="3639035" y="2902090"/>
                <a:ext cx="206797" cy="845575"/>
              </a:xfrm>
              <a:custGeom>
                <a:avLst/>
                <a:gdLst>
                  <a:gd name="connsiteX0" fmla="*/ 31630 w 241539"/>
                  <a:gd name="connsiteY0" fmla="*/ 20128 h 882770"/>
                  <a:gd name="connsiteX1" fmla="*/ 152399 w 241539"/>
                  <a:gd name="connsiteY1" fmla="*/ 227162 h 882770"/>
                  <a:gd name="connsiteX2" fmla="*/ 238664 w 241539"/>
                  <a:gd name="connsiteY2" fmla="*/ 554966 h 882770"/>
                  <a:gd name="connsiteX3" fmla="*/ 169652 w 241539"/>
                  <a:gd name="connsiteY3" fmla="*/ 882770 h 882770"/>
                  <a:gd name="connsiteX4" fmla="*/ 186905 w 241539"/>
                  <a:gd name="connsiteY4" fmla="*/ 554966 h 882770"/>
                  <a:gd name="connsiteX5" fmla="*/ 135147 w 241539"/>
                  <a:gd name="connsiteY5" fmla="*/ 365185 h 882770"/>
                  <a:gd name="connsiteX6" fmla="*/ 14377 w 241539"/>
                  <a:gd name="connsiteY6" fmla="*/ 106393 h 882770"/>
                  <a:gd name="connsiteX7" fmla="*/ 31630 w 241539"/>
                  <a:gd name="connsiteY7" fmla="*/ 20128 h 882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1539" h="882770">
                    <a:moveTo>
                      <a:pt x="31630" y="20128"/>
                    </a:moveTo>
                    <a:cubicBezTo>
                      <a:pt x="54634" y="40256"/>
                      <a:pt x="117893" y="138022"/>
                      <a:pt x="152399" y="227162"/>
                    </a:cubicBezTo>
                    <a:cubicBezTo>
                      <a:pt x="186905" y="316302"/>
                      <a:pt x="235789" y="445698"/>
                      <a:pt x="238664" y="554966"/>
                    </a:cubicBezTo>
                    <a:cubicBezTo>
                      <a:pt x="241539" y="664234"/>
                      <a:pt x="178278" y="882770"/>
                      <a:pt x="169652" y="882770"/>
                    </a:cubicBezTo>
                    <a:cubicBezTo>
                      <a:pt x="161026" y="882770"/>
                      <a:pt x="192656" y="641230"/>
                      <a:pt x="186905" y="554966"/>
                    </a:cubicBezTo>
                    <a:cubicBezTo>
                      <a:pt x="181154" y="468702"/>
                      <a:pt x="163902" y="439947"/>
                      <a:pt x="135147" y="365185"/>
                    </a:cubicBezTo>
                    <a:cubicBezTo>
                      <a:pt x="106392" y="290423"/>
                      <a:pt x="28754" y="169653"/>
                      <a:pt x="14377" y="106393"/>
                    </a:cubicBezTo>
                    <a:cubicBezTo>
                      <a:pt x="0" y="43133"/>
                      <a:pt x="8626" y="0"/>
                      <a:pt x="31630" y="201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7" name="任意多边形 436"/>
              <p:cNvSpPr/>
              <p:nvPr/>
            </p:nvSpPr>
            <p:spPr>
              <a:xfrm>
                <a:off x="3455547" y="2696806"/>
                <a:ext cx="706557" cy="762946"/>
              </a:xfrm>
              <a:custGeom>
                <a:avLst/>
                <a:gdLst>
                  <a:gd name="connsiteX0" fmla="*/ 569343 w 825260"/>
                  <a:gd name="connsiteY0" fmla="*/ 74762 h 796506"/>
                  <a:gd name="connsiteX1" fmla="*/ 707366 w 825260"/>
                  <a:gd name="connsiteY1" fmla="*/ 195532 h 796506"/>
                  <a:gd name="connsiteX2" fmla="*/ 414068 w 825260"/>
                  <a:gd name="connsiteY2" fmla="*/ 626853 h 796506"/>
                  <a:gd name="connsiteX3" fmla="*/ 17253 w 825260"/>
                  <a:gd name="connsiteY3" fmla="*/ 678611 h 796506"/>
                  <a:gd name="connsiteX4" fmla="*/ 310551 w 825260"/>
                  <a:gd name="connsiteY4" fmla="*/ 764876 h 796506"/>
                  <a:gd name="connsiteX5" fmla="*/ 621102 w 825260"/>
                  <a:gd name="connsiteY5" fmla="*/ 488830 h 796506"/>
                  <a:gd name="connsiteX6" fmla="*/ 810883 w 825260"/>
                  <a:gd name="connsiteY6" fmla="*/ 109268 h 796506"/>
                  <a:gd name="connsiteX7" fmla="*/ 534838 w 825260"/>
                  <a:gd name="connsiteY7" fmla="*/ 5751 h 796506"/>
                  <a:gd name="connsiteX8" fmla="*/ 569343 w 825260"/>
                  <a:gd name="connsiteY8" fmla="*/ 74762 h 796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5260" h="796506">
                    <a:moveTo>
                      <a:pt x="569343" y="74762"/>
                    </a:moveTo>
                    <a:cubicBezTo>
                      <a:pt x="598098" y="106392"/>
                      <a:pt x="733245" y="103517"/>
                      <a:pt x="707366" y="195532"/>
                    </a:cubicBezTo>
                    <a:cubicBezTo>
                      <a:pt x="681487" y="287547"/>
                      <a:pt x="529087" y="546340"/>
                      <a:pt x="414068" y="626853"/>
                    </a:cubicBezTo>
                    <a:cubicBezTo>
                      <a:pt x="299049" y="707366"/>
                      <a:pt x="34506" y="655607"/>
                      <a:pt x="17253" y="678611"/>
                    </a:cubicBezTo>
                    <a:cubicBezTo>
                      <a:pt x="0" y="701615"/>
                      <a:pt x="209910" y="796506"/>
                      <a:pt x="310551" y="764876"/>
                    </a:cubicBezTo>
                    <a:cubicBezTo>
                      <a:pt x="411192" y="733246"/>
                      <a:pt x="537713" y="598098"/>
                      <a:pt x="621102" y="488830"/>
                    </a:cubicBezTo>
                    <a:cubicBezTo>
                      <a:pt x="704491" y="379562"/>
                      <a:pt x="825260" y="189781"/>
                      <a:pt x="810883" y="109268"/>
                    </a:cubicBezTo>
                    <a:cubicBezTo>
                      <a:pt x="796506" y="28755"/>
                      <a:pt x="580846" y="11502"/>
                      <a:pt x="534838" y="5751"/>
                    </a:cubicBezTo>
                    <a:cubicBezTo>
                      <a:pt x="488831" y="0"/>
                      <a:pt x="540588" y="43132"/>
                      <a:pt x="569343" y="747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8" name="任意多边形 437"/>
              <p:cNvSpPr/>
              <p:nvPr/>
            </p:nvSpPr>
            <p:spPr>
              <a:xfrm>
                <a:off x="2683314" y="3107124"/>
                <a:ext cx="44459" cy="93663"/>
              </a:xfrm>
              <a:custGeom>
                <a:avLst/>
                <a:gdLst>
                  <a:gd name="connsiteX0" fmla="*/ 34412 w 78658"/>
                  <a:gd name="connsiteY0" fmla="*/ 0 h 152399"/>
                  <a:gd name="connsiteX1" fmla="*/ 4916 w 78658"/>
                  <a:gd name="connsiteY1" fmla="*/ 117987 h 152399"/>
                  <a:gd name="connsiteX2" fmla="*/ 63909 w 78658"/>
                  <a:gd name="connsiteY2" fmla="*/ 147483 h 152399"/>
                  <a:gd name="connsiteX3" fmla="*/ 78658 w 78658"/>
                  <a:gd name="connsiteY3" fmla="*/ 147483 h 152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658" h="152399">
                    <a:moveTo>
                      <a:pt x="34412" y="0"/>
                    </a:moveTo>
                    <a:cubicBezTo>
                      <a:pt x="17206" y="46703"/>
                      <a:pt x="0" y="93407"/>
                      <a:pt x="4916" y="117987"/>
                    </a:cubicBezTo>
                    <a:cubicBezTo>
                      <a:pt x="9832" y="142567"/>
                      <a:pt x="51619" y="142567"/>
                      <a:pt x="63909" y="147483"/>
                    </a:cubicBezTo>
                    <a:cubicBezTo>
                      <a:pt x="76199" y="152399"/>
                      <a:pt x="77428" y="149941"/>
                      <a:pt x="78658" y="147483"/>
                    </a:cubicBezTo>
                  </a:path>
                </a:pathLst>
              </a:custGeom>
              <a:grpFill/>
              <a:ln w="2857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9" name="任意多边形 438"/>
              <p:cNvSpPr/>
              <p:nvPr/>
            </p:nvSpPr>
            <p:spPr>
              <a:xfrm>
                <a:off x="3437855" y="3483829"/>
                <a:ext cx="423555" cy="736631"/>
              </a:xfrm>
              <a:custGeom>
                <a:avLst/>
                <a:gdLst>
                  <a:gd name="connsiteX0" fmla="*/ 56271 w 494714"/>
                  <a:gd name="connsiteY0" fmla="*/ 0 h 769034"/>
                  <a:gd name="connsiteX1" fmla="*/ 267286 w 494714"/>
                  <a:gd name="connsiteY1" fmla="*/ 56271 h 769034"/>
                  <a:gd name="connsiteX2" fmla="*/ 393895 w 494714"/>
                  <a:gd name="connsiteY2" fmla="*/ 196948 h 769034"/>
                  <a:gd name="connsiteX3" fmla="*/ 295422 w 494714"/>
                  <a:gd name="connsiteY3" fmla="*/ 464234 h 769034"/>
                  <a:gd name="connsiteX4" fmla="*/ 323557 w 494714"/>
                  <a:gd name="connsiteY4" fmla="*/ 661182 h 769034"/>
                  <a:gd name="connsiteX5" fmla="*/ 478302 w 494714"/>
                  <a:gd name="connsiteY5" fmla="*/ 548640 h 769034"/>
                  <a:gd name="connsiteX6" fmla="*/ 422031 w 494714"/>
                  <a:gd name="connsiteY6" fmla="*/ 689317 h 769034"/>
                  <a:gd name="connsiteX7" fmla="*/ 295422 w 494714"/>
                  <a:gd name="connsiteY7" fmla="*/ 745588 h 769034"/>
                  <a:gd name="connsiteX8" fmla="*/ 211015 w 494714"/>
                  <a:gd name="connsiteY8" fmla="*/ 548640 h 769034"/>
                  <a:gd name="connsiteX9" fmla="*/ 281354 w 494714"/>
                  <a:gd name="connsiteY9" fmla="*/ 253219 h 769034"/>
                  <a:gd name="connsiteX10" fmla="*/ 140677 w 494714"/>
                  <a:gd name="connsiteY10" fmla="*/ 70339 h 769034"/>
                  <a:gd name="connsiteX11" fmla="*/ 0 w 494714"/>
                  <a:gd name="connsiteY11" fmla="*/ 56271 h 769034"/>
                  <a:gd name="connsiteX12" fmla="*/ 0 w 494714"/>
                  <a:gd name="connsiteY12" fmla="*/ 56271 h 769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4714" h="769034">
                    <a:moveTo>
                      <a:pt x="56271" y="0"/>
                    </a:moveTo>
                    <a:cubicBezTo>
                      <a:pt x="133643" y="11723"/>
                      <a:pt x="211015" y="23446"/>
                      <a:pt x="267286" y="56271"/>
                    </a:cubicBezTo>
                    <a:cubicBezTo>
                      <a:pt x="323557" y="89096"/>
                      <a:pt x="389206" y="128954"/>
                      <a:pt x="393895" y="196948"/>
                    </a:cubicBezTo>
                    <a:cubicBezTo>
                      <a:pt x="398584" y="264942"/>
                      <a:pt x="307145" y="386862"/>
                      <a:pt x="295422" y="464234"/>
                    </a:cubicBezTo>
                    <a:cubicBezTo>
                      <a:pt x="283699" y="541606"/>
                      <a:pt x="293077" y="647114"/>
                      <a:pt x="323557" y="661182"/>
                    </a:cubicBezTo>
                    <a:cubicBezTo>
                      <a:pt x="354037" y="675250"/>
                      <a:pt x="461890" y="543951"/>
                      <a:pt x="478302" y="548640"/>
                    </a:cubicBezTo>
                    <a:cubicBezTo>
                      <a:pt x="494714" y="553329"/>
                      <a:pt x="452511" y="656492"/>
                      <a:pt x="422031" y="689317"/>
                    </a:cubicBezTo>
                    <a:cubicBezTo>
                      <a:pt x="391551" y="722142"/>
                      <a:pt x="330591" y="769034"/>
                      <a:pt x="295422" y="745588"/>
                    </a:cubicBezTo>
                    <a:cubicBezTo>
                      <a:pt x="260253" y="722142"/>
                      <a:pt x="213360" y="630701"/>
                      <a:pt x="211015" y="548640"/>
                    </a:cubicBezTo>
                    <a:cubicBezTo>
                      <a:pt x="208670" y="466579"/>
                      <a:pt x="293077" y="332936"/>
                      <a:pt x="281354" y="253219"/>
                    </a:cubicBezTo>
                    <a:cubicBezTo>
                      <a:pt x="269631" y="173502"/>
                      <a:pt x="187569" y="103164"/>
                      <a:pt x="140677" y="70339"/>
                    </a:cubicBezTo>
                    <a:cubicBezTo>
                      <a:pt x="93785" y="37514"/>
                      <a:pt x="0" y="56271"/>
                      <a:pt x="0" y="56271"/>
                    </a:cubicBezTo>
                    <a:lnTo>
                      <a:pt x="0" y="56271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48" name="任意多边形 347"/>
            <p:cNvSpPr/>
            <p:nvPr/>
          </p:nvSpPr>
          <p:spPr>
            <a:xfrm>
              <a:off x="2580337" y="2260328"/>
              <a:ext cx="1681396" cy="1943724"/>
            </a:xfrm>
            <a:custGeom>
              <a:avLst/>
              <a:gdLst>
                <a:gd name="connsiteX0" fmla="*/ 589613 w 1681396"/>
                <a:gd name="connsiteY0" fmla="*/ 54964 h 1943724"/>
                <a:gd name="connsiteX1" fmla="*/ 289810 w 1681396"/>
                <a:gd name="connsiteY1" fmla="*/ 84944 h 1943724"/>
                <a:gd name="connsiteX2" fmla="*/ 34977 w 1681396"/>
                <a:gd name="connsiteY2" fmla="*/ 144905 h 1943724"/>
                <a:gd name="connsiteX3" fmla="*/ 79948 w 1681396"/>
                <a:gd name="connsiteY3" fmla="*/ 189876 h 1943724"/>
                <a:gd name="connsiteX4" fmla="*/ 49967 w 1681396"/>
                <a:gd name="connsiteY4" fmla="*/ 219856 h 1943724"/>
                <a:gd name="connsiteX5" fmla="*/ 124918 w 1681396"/>
                <a:gd name="connsiteY5" fmla="*/ 264826 h 1943724"/>
                <a:gd name="connsiteX6" fmla="*/ 94938 w 1681396"/>
                <a:gd name="connsiteY6" fmla="*/ 324787 h 1943724"/>
                <a:gd name="connsiteX7" fmla="*/ 139908 w 1681396"/>
                <a:gd name="connsiteY7" fmla="*/ 339777 h 1943724"/>
                <a:gd name="connsiteX8" fmla="*/ 184879 w 1681396"/>
                <a:gd name="connsiteY8" fmla="*/ 354767 h 1943724"/>
                <a:gd name="connsiteX9" fmla="*/ 154898 w 1681396"/>
                <a:gd name="connsiteY9" fmla="*/ 399738 h 1943724"/>
                <a:gd name="connsiteX10" fmla="*/ 199869 w 1681396"/>
                <a:gd name="connsiteY10" fmla="*/ 414728 h 1943724"/>
                <a:gd name="connsiteX11" fmla="*/ 214859 w 1681396"/>
                <a:gd name="connsiteY11" fmla="*/ 474689 h 1943724"/>
                <a:gd name="connsiteX12" fmla="*/ 289810 w 1681396"/>
                <a:gd name="connsiteY12" fmla="*/ 489679 h 1943724"/>
                <a:gd name="connsiteX13" fmla="*/ 289810 w 1681396"/>
                <a:gd name="connsiteY13" fmla="*/ 534649 h 1943724"/>
                <a:gd name="connsiteX14" fmla="*/ 349771 w 1681396"/>
                <a:gd name="connsiteY14" fmla="*/ 564630 h 1943724"/>
                <a:gd name="connsiteX15" fmla="*/ 334780 w 1681396"/>
                <a:gd name="connsiteY15" fmla="*/ 624590 h 1943724"/>
                <a:gd name="connsiteX16" fmla="*/ 409731 w 1681396"/>
                <a:gd name="connsiteY16" fmla="*/ 699541 h 1943724"/>
                <a:gd name="connsiteX17" fmla="*/ 394741 w 1681396"/>
                <a:gd name="connsiteY17" fmla="*/ 744512 h 1943724"/>
                <a:gd name="connsiteX18" fmla="*/ 424721 w 1681396"/>
                <a:gd name="connsiteY18" fmla="*/ 834453 h 1943724"/>
                <a:gd name="connsiteX19" fmla="*/ 169889 w 1681396"/>
                <a:gd name="connsiteY19" fmla="*/ 1748853 h 1943724"/>
                <a:gd name="connsiteX20" fmla="*/ 124918 w 1681396"/>
                <a:gd name="connsiteY20" fmla="*/ 1868774 h 1943724"/>
                <a:gd name="connsiteX21" fmla="*/ 364761 w 1681396"/>
                <a:gd name="connsiteY21" fmla="*/ 1883764 h 1943724"/>
                <a:gd name="connsiteX22" fmla="*/ 499672 w 1681396"/>
                <a:gd name="connsiteY22" fmla="*/ 1913744 h 1943724"/>
                <a:gd name="connsiteX23" fmla="*/ 1144249 w 1681396"/>
                <a:gd name="connsiteY23" fmla="*/ 1868774 h 1943724"/>
                <a:gd name="connsiteX24" fmla="*/ 1608944 w 1681396"/>
                <a:gd name="connsiteY24" fmla="*/ 1913744 h 1943724"/>
                <a:gd name="connsiteX25" fmla="*/ 1578964 w 1681396"/>
                <a:gd name="connsiteY25" fmla="*/ 1688892 h 1943724"/>
                <a:gd name="connsiteX26" fmla="*/ 1219200 w 1681396"/>
                <a:gd name="connsiteY26" fmla="*/ 774492 h 1943724"/>
                <a:gd name="connsiteX27" fmla="*/ 1279161 w 1681396"/>
                <a:gd name="connsiteY27" fmla="*/ 654571 h 1943724"/>
                <a:gd name="connsiteX28" fmla="*/ 1279161 w 1681396"/>
                <a:gd name="connsiteY28" fmla="*/ 549640 h 1943724"/>
                <a:gd name="connsiteX29" fmla="*/ 1339121 w 1681396"/>
                <a:gd name="connsiteY29" fmla="*/ 549640 h 1943724"/>
                <a:gd name="connsiteX30" fmla="*/ 1339121 w 1681396"/>
                <a:gd name="connsiteY30" fmla="*/ 489679 h 1943724"/>
                <a:gd name="connsiteX31" fmla="*/ 1459043 w 1681396"/>
                <a:gd name="connsiteY31" fmla="*/ 429718 h 1943724"/>
                <a:gd name="connsiteX32" fmla="*/ 1444053 w 1681396"/>
                <a:gd name="connsiteY32" fmla="*/ 339777 h 1943724"/>
                <a:gd name="connsiteX33" fmla="*/ 1519003 w 1681396"/>
                <a:gd name="connsiteY33" fmla="*/ 339777 h 1943724"/>
                <a:gd name="connsiteX34" fmla="*/ 1504013 w 1681396"/>
                <a:gd name="connsiteY34" fmla="*/ 264826 h 1943724"/>
                <a:gd name="connsiteX35" fmla="*/ 1548984 w 1681396"/>
                <a:gd name="connsiteY35" fmla="*/ 234846 h 1943724"/>
                <a:gd name="connsiteX36" fmla="*/ 1504013 w 1681396"/>
                <a:gd name="connsiteY36" fmla="*/ 189876 h 1943724"/>
                <a:gd name="connsiteX37" fmla="*/ 1623935 w 1681396"/>
                <a:gd name="connsiteY37" fmla="*/ 144905 h 1943724"/>
                <a:gd name="connsiteX38" fmla="*/ 1519003 w 1681396"/>
                <a:gd name="connsiteY38" fmla="*/ 69954 h 1943724"/>
                <a:gd name="connsiteX39" fmla="*/ 1099279 w 1681396"/>
                <a:gd name="connsiteY39" fmla="*/ 9994 h 1943724"/>
                <a:gd name="connsiteX40" fmla="*/ 979357 w 1681396"/>
                <a:gd name="connsiteY40" fmla="*/ 39974 h 1943724"/>
                <a:gd name="connsiteX41" fmla="*/ 859436 w 1681396"/>
                <a:gd name="connsiteY41" fmla="*/ 249836 h 1943724"/>
                <a:gd name="connsiteX42" fmla="*/ 784485 w 1681396"/>
                <a:gd name="connsiteY42" fmla="*/ 174885 h 1943724"/>
                <a:gd name="connsiteX43" fmla="*/ 589613 w 1681396"/>
                <a:gd name="connsiteY43" fmla="*/ 54964 h 194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681396" h="1943724">
                  <a:moveTo>
                    <a:pt x="589613" y="54964"/>
                  </a:moveTo>
                  <a:cubicBezTo>
                    <a:pt x="507167" y="39974"/>
                    <a:pt x="382249" y="69954"/>
                    <a:pt x="289810" y="84944"/>
                  </a:cubicBezTo>
                  <a:cubicBezTo>
                    <a:pt x="197371" y="99934"/>
                    <a:pt x="69954" y="127416"/>
                    <a:pt x="34977" y="144905"/>
                  </a:cubicBezTo>
                  <a:cubicBezTo>
                    <a:pt x="0" y="162394"/>
                    <a:pt x="77450" y="177384"/>
                    <a:pt x="79948" y="189876"/>
                  </a:cubicBezTo>
                  <a:cubicBezTo>
                    <a:pt x="82446" y="202368"/>
                    <a:pt x="42472" y="207364"/>
                    <a:pt x="49967" y="219856"/>
                  </a:cubicBezTo>
                  <a:cubicBezTo>
                    <a:pt x="57462" y="232348"/>
                    <a:pt x="117423" y="247338"/>
                    <a:pt x="124918" y="264826"/>
                  </a:cubicBezTo>
                  <a:cubicBezTo>
                    <a:pt x="132413" y="282314"/>
                    <a:pt x="92440" y="312295"/>
                    <a:pt x="94938" y="324787"/>
                  </a:cubicBezTo>
                  <a:cubicBezTo>
                    <a:pt x="97436" y="337279"/>
                    <a:pt x="139908" y="339777"/>
                    <a:pt x="139908" y="339777"/>
                  </a:cubicBezTo>
                  <a:cubicBezTo>
                    <a:pt x="154898" y="344774"/>
                    <a:pt x="182381" y="344774"/>
                    <a:pt x="184879" y="354767"/>
                  </a:cubicBezTo>
                  <a:cubicBezTo>
                    <a:pt x="187377" y="364761"/>
                    <a:pt x="152400" y="389745"/>
                    <a:pt x="154898" y="399738"/>
                  </a:cubicBezTo>
                  <a:cubicBezTo>
                    <a:pt x="157396" y="409732"/>
                    <a:pt x="189876" y="402236"/>
                    <a:pt x="199869" y="414728"/>
                  </a:cubicBezTo>
                  <a:cubicBezTo>
                    <a:pt x="209863" y="427220"/>
                    <a:pt x="199869" y="462197"/>
                    <a:pt x="214859" y="474689"/>
                  </a:cubicBezTo>
                  <a:cubicBezTo>
                    <a:pt x="229849" y="487181"/>
                    <a:pt x="277318" y="479686"/>
                    <a:pt x="289810" y="489679"/>
                  </a:cubicBezTo>
                  <a:cubicBezTo>
                    <a:pt x="302302" y="499672"/>
                    <a:pt x="279817" y="522157"/>
                    <a:pt x="289810" y="534649"/>
                  </a:cubicBezTo>
                  <a:cubicBezTo>
                    <a:pt x="299804" y="547141"/>
                    <a:pt x="342276" y="549640"/>
                    <a:pt x="349771" y="564630"/>
                  </a:cubicBezTo>
                  <a:cubicBezTo>
                    <a:pt x="357266" y="579620"/>
                    <a:pt x="324787" y="602105"/>
                    <a:pt x="334780" y="624590"/>
                  </a:cubicBezTo>
                  <a:cubicBezTo>
                    <a:pt x="344773" y="647075"/>
                    <a:pt x="399738" y="679554"/>
                    <a:pt x="409731" y="699541"/>
                  </a:cubicBezTo>
                  <a:cubicBezTo>
                    <a:pt x="419725" y="719528"/>
                    <a:pt x="392243" y="722027"/>
                    <a:pt x="394741" y="744512"/>
                  </a:cubicBezTo>
                  <a:cubicBezTo>
                    <a:pt x="397239" y="766997"/>
                    <a:pt x="462196" y="667063"/>
                    <a:pt x="424721" y="834453"/>
                  </a:cubicBezTo>
                  <a:cubicBezTo>
                    <a:pt x="387246" y="1001843"/>
                    <a:pt x="219856" y="1576466"/>
                    <a:pt x="169889" y="1748853"/>
                  </a:cubicBezTo>
                  <a:cubicBezTo>
                    <a:pt x="119922" y="1921240"/>
                    <a:pt x="92439" y="1846289"/>
                    <a:pt x="124918" y="1868774"/>
                  </a:cubicBezTo>
                  <a:cubicBezTo>
                    <a:pt x="157397" y="1891259"/>
                    <a:pt x="302302" y="1876269"/>
                    <a:pt x="364761" y="1883764"/>
                  </a:cubicBezTo>
                  <a:cubicBezTo>
                    <a:pt x="427220" y="1891259"/>
                    <a:pt x="369757" y="1916242"/>
                    <a:pt x="499672" y="1913744"/>
                  </a:cubicBezTo>
                  <a:cubicBezTo>
                    <a:pt x="629587" y="1911246"/>
                    <a:pt x="959370" y="1868774"/>
                    <a:pt x="1144249" y="1868774"/>
                  </a:cubicBezTo>
                  <a:cubicBezTo>
                    <a:pt x="1329128" y="1868774"/>
                    <a:pt x="1536492" y="1943724"/>
                    <a:pt x="1608944" y="1913744"/>
                  </a:cubicBezTo>
                  <a:cubicBezTo>
                    <a:pt x="1681396" y="1883764"/>
                    <a:pt x="1643921" y="1878767"/>
                    <a:pt x="1578964" y="1688892"/>
                  </a:cubicBezTo>
                  <a:cubicBezTo>
                    <a:pt x="1514007" y="1499017"/>
                    <a:pt x="1269167" y="946879"/>
                    <a:pt x="1219200" y="774492"/>
                  </a:cubicBezTo>
                  <a:cubicBezTo>
                    <a:pt x="1169233" y="602105"/>
                    <a:pt x="1269168" y="692046"/>
                    <a:pt x="1279161" y="654571"/>
                  </a:cubicBezTo>
                  <a:cubicBezTo>
                    <a:pt x="1289155" y="617096"/>
                    <a:pt x="1269168" y="567128"/>
                    <a:pt x="1279161" y="549640"/>
                  </a:cubicBezTo>
                  <a:cubicBezTo>
                    <a:pt x="1289154" y="532152"/>
                    <a:pt x="1329128" y="559633"/>
                    <a:pt x="1339121" y="549640"/>
                  </a:cubicBezTo>
                  <a:cubicBezTo>
                    <a:pt x="1349114" y="539647"/>
                    <a:pt x="1319134" y="509666"/>
                    <a:pt x="1339121" y="489679"/>
                  </a:cubicBezTo>
                  <a:cubicBezTo>
                    <a:pt x="1359108" y="469692"/>
                    <a:pt x="1441554" y="454702"/>
                    <a:pt x="1459043" y="429718"/>
                  </a:cubicBezTo>
                  <a:cubicBezTo>
                    <a:pt x="1476532" y="404734"/>
                    <a:pt x="1434060" y="354767"/>
                    <a:pt x="1444053" y="339777"/>
                  </a:cubicBezTo>
                  <a:cubicBezTo>
                    <a:pt x="1454046" y="324787"/>
                    <a:pt x="1509010" y="352269"/>
                    <a:pt x="1519003" y="339777"/>
                  </a:cubicBezTo>
                  <a:cubicBezTo>
                    <a:pt x="1528996" y="327285"/>
                    <a:pt x="1499016" y="282314"/>
                    <a:pt x="1504013" y="264826"/>
                  </a:cubicBezTo>
                  <a:cubicBezTo>
                    <a:pt x="1509010" y="247338"/>
                    <a:pt x="1548984" y="247338"/>
                    <a:pt x="1548984" y="234846"/>
                  </a:cubicBezTo>
                  <a:cubicBezTo>
                    <a:pt x="1548984" y="222354"/>
                    <a:pt x="1491521" y="204866"/>
                    <a:pt x="1504013" y="189876"/>
                  </a:cubicBezTo>
                  <a:cubicBezTo>
                    <a:pt x="1516505" y="174886"/>
                    <a:pt x="1621437" y="164892"/>
                    <a:pt x="1623935" y="144905"/>
                  </a:cubicBezTo>
                  <a:cubicBezTo>
                    <a:pt x="1626433" y="124918"/>
                    <a:pt x="1606446" y="92439"/>
                    <a:pt x="1519003" y="69954"/>
                  </a:cubicBezTo>
                  <a:cubicBezTo>
                    <a:pt x="1431560" y="47469"/>
                    <a:pt x="1189220" y="14991"/>
                    <a:pt x="1099279" y="9994"/>
                  </a:cubicBezTo>
                  <a:cubicBezTo>
                    <a:pt x="1009338" y="4997"/>
                    <a:pt x="1019331" y="0"/>
                    <a:pt x="979357" y="39974"/>
                  </a:cubicBezTo>
                  <a:cubicBezTo>
                    <a:pt x="939383" y="79948"/>
                    <a:pt x="891915" y="227351"/>
                    <a:pt x="859436" y="249836"/>
                  </a:cubicBezTo>
                  <a:cubicBezTo>
                    <a:pt x="826957" y="272321"/>
                    <a:pt x="831954" y="204865"/>
                    <a:pt x="784485" y="174885"/>
                  </a:cubicBezTo>
                  <a:cubicBezTo>
                    <a:pt x="737016" y="144905"/>
                    <a:pt x="672059" y="69954"/>
                    <a:pt x="589613" y="549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9" name="任意多边形 348"/>
            <p:cNvSpPr/>
            <p:nvPr/>
          </p:nvSpPr>
          <p:spPr>
            <a:xfrm>
              <a:off x="3143240" y="2071702"/>
              <a:ext cx="469692" cy="422222"/>
            </a:xfrm>
            <a:custGeom>
              <a:avLst/>
              <a:gdLst>
                <a:gd name="connsiteX0" fmla="*/ 89941 w 469692"/>
                <a:gd name="connsiteY0" fmla="*/ 59960 h 422222"/>
                <a:gd name="connsiteX1" fmla="*/ 74951 w 469692"/>
                <a:gd name="connsiteY1" fmla="*/ 179881 h 422222"/>
                <a:gd name="connsiteX2" fmla="*/ 0 w 469692"/>
                <a:gd name="connsiteY2" fmla="*/ 239842 h 422222"/>
                <a:gd name="connsiteX3" fmla="*/ 74951 w 469692"/>
                <a:gd name="connsiteY3" fmla="*/ 254832 h 422222"/>
                <a:gd name="connsiteX4" fmla="*/ 269823 w 469692"/>
                <a:gd name="connsiteY4" fmla="*/ 419724 h 422222"/>
                <a:gd name="connsiteX5" fmla="*/ 374754 w 469692"/>
                <a:gd name="connsiteY5" fmla="*/ 269822 h 422222"/>
                <a:gd name="connsiteX6" fmla="*/ 464695 w 469692"/>
                <a:gd name="connsiteY6" fmla="*/ 209862 h 422222"/>
                <a:gd name="connsiteX7" fmla="*/ 404734 w 469692"/>
                <a:gd name="connsiteY7" fmla="*/ 149901 h 422222"/>
                <a:gd name="connsiteX8" fmla="*/ 374754 w 469692"/>
                <a:gd name="connsiteY8" fmla="*/ 14990 h 422222"/>
                <a:gd name="connsiteX9" fmla="*/ 254833 w 469692"/>
                <a:gd name="connsiteY9" fmla="*/ 59960 h 422222"/>
                <a:gd name="connsiteX10" fmla="*/ 89941 w 469692"/>
                <a:gd name="connsiteY10" fmla="*/ 59960 h 422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9692" h="422222">
                  <a:moveTo>
                    <a:pt x="89941" y="59960"/>
                  </a:moveTo>
                  <a:cubicBezTo>
                    <a:pt x="59961" y="79947"/>
                    <a:pt x="89941" y="149901"/>
                    <a:pt x="74951" y="179881"/>
                  </a:cubicBezTo>
                  <a:cubicBezTo>
                    <a:pt x="59961" y="209861"/>
                    <a:pt x="0" y="227350"/>
                    <a:pt x="0" y="239842"/>
                  </a:cubicBezTo>
                  <a:cubicBezTo>
                    <a:pt x="0" y="252334"/>
                    <a:pt x="29981" y="224852"/>
                    <a:pt x="74951" y="254832"/>
                  </a:cubicBezTo>
                  <a:cubicBezTo>
                    <a:pt x="119922" y="284812"/>
                    <a:pt x="219856" y="417226"/>
                    <a:pt x="269823" y="419724"/>
                  </a:cubicBezTo>
                  <a:cubicBezTo>
                    <a:pt x="319790" y="422222"/>
                    <a:pt x="342275" y="304799"/>
                    <a:pt x="374754" y="269822"/>
                  </a:cubicBezTo>
                  <a:cubicBezTo>
                    <a:pt x="407233" y="234845"/>
                    <a:pt x="459698" y="229849"/>
                    <a:pt x="464695" y="209862"/>
                  </a:cubicBezTo>
                  <a:cubicBezTo>
                    <a:pt x="469692" y="189875"/>
                    <a:pt x="419724" y="182380"/>
                    <a:pt x="404734" y="149901"/>
                  </a:cubicBezTo>
                  <a:cubicBezTo>
                    <a:pt x="389744" y="117422"/>
                    <a:pt x="399738" y="29980"/>
                    <a:pt x="374754" y="14990"/>
                  </a:cubicBezTo>
                  <a:cubicBezTo>
                    <a:pt x="349771" y="0"/>
                    <a:pt x="297305" y="57462"/>
                    <a:pt x="254833" y="59960"/>
                  </a:cubicBezTo>
                  <a:cubicBezTo>
                    <a:pt x="212361" y="62458"/>
                    <a:pt x="119921" y="39973"/>
                    <a:pt x="89941" y="599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0" name="任意多边形 349"/>
            <p:cNvSpPr/>
            <p:nvPr/>
          </p:nvSpPr>
          <p:spPr>
            <a:xfrm>
              <a:off x="2428860" y="2250335"/>
              <a:ext cx="1920317" cy="2488367"/>
            </a:xfrm>
            <a:custGeom>
              <a:avLst/>
              <a:gdLst>
                <a:gd name="connsiteX0" fmla="*/ 502170 w 1816308"/>
                <a:gd name="connsiteY0" fmla="*/ 64957 h 2488367"/>
                <a:gd name="connsiteX1" fmla="*/ 652071 w 1816308"/>
                <a:gd name="connsiteY1" fmla="*/ 514662 h 2488367"/>
                <a:gd name="connsiteX2" fmla="*/ 697042 w 1816308"/>
                <a:gd name="connsiteY2" fmla="*/ 544642 h 2488367"/>
                <a:gd name="connsiteX3" fmla="*/ 1026825 w 1816308"/>
                <a:gd name="connsiteY3" fmla="*/ 544642 h 2488367"/>
                <a:gd name="connsiteX4" fmla="*/ 1086786 w 1816308"/>
                <a:gd name="connsiteY4" fmla="*/ 544642 h 2488367"/>
                <a:gd name="connsiteX5" fmla="*/ 1176727 w 1816308"/>
                <a:gd name="connsiteY5" fmla="*/ 244839 h 2488367"/>
                <a:gd name="connsiteX6" fmla="*/ 1236688 w 1816308"/>
                <a:gd name="connsiteY6" fmla="*/ 49967 h 2488367"/>
                <a:gd name="connsiteX7" fmla="*/ 1401580 w 1816308"/>
                <a:gd name="connsiteY7" fmla="*/ 64957 h 2488367"/>
                <a:gd name="connsiteX8" fmla="*/ 1356609 w 1816308"/>
                <a:gd name="connsiteY8" fmla="*/ 154898 h 2488367"/>
                <a:gd name="connsiteX9" fmla="*/ 1236688 w 1816308"/>
                <a:gd name="connsiteY9" fmla="*/ 529652 h 2488367"/>
                <a:gd name="connsiteX10" fmla="*/ 1251678 w 1816308"/>
                <a:gd name="connsiteY10" fmla="*/ 694544 h 2488367"/>
                <a:gd name="connsiteX11" fmla="*/ 1791324 w 1816308"/>
                <a:gd name="connsiteY11" fmla="*/ 2208551 h 2488367"/>
                <a:gd name="connsiteX12" fmla="*/ 1401580 w 1816308"/>
                <a:gd name="connsiteY12" fmla="*/ 2373442 h 2488367"/>
                <a:gd name="connsiteX13" fmla="*/ 906904 w 1816308"/>
                <a:gd name="connsiteY13" fmla="*/ 2358452 h 2488367"/>
                <a:gd name="connsiteX14" fmla="*/ 142406 w 1816308"/>
                <a:gd name="connsiteY14" fmla="*/ 2373442 h 2488367"/>
                <a:gd name="connsiteX15" fmla="*/ 52465 w 1816308"/>
                <a:gd name="connsiteY15" fmla="*/ 2298492 h 2488367"/>
                <a:gd name="connsiteX16" fmla="*/ 187376 w 1816308"/>
                <a:gd name="connsiteY16" fmla="*/ 1893757 h 2488367"/>
                <a:gd name="connsiteX17" fmla="*/ 502170 w 1816308"/>
                <a:gd name="connsiteY17" fmla="*/ 784485 h 2488367"/>
                <a:gd name="connsiteX18" fmla="*/ 517160 w 1816308"/>
                <a:gd name="connsiteY18" fmla="*/ 574623 h 2488367"/>
                <a:gd name="connsiteX19" fmla="*/ 367258 w 1816308"/>
                <a:gd name="connsiteY19" fmla="*/ 124918 h 2488367"/>
                <a:gd name="connsiteX20" fmla="*/ 502170 w 1816308"/>
                <a:gd name="connsiteY20" fmla="*/ 64957 h 2488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16308" h="2488367">
                  <a:moveTo>
                    <a:pt x="502170" y="64957"/>
                  </a:moveTo>
                  <a:cubicBezTo>
                    <a:pt x="549639" y="129914"/>
                    <a:pt x="619592" y="434715"/>
                    <a:pt x="652071" y="514662"/>
                  </a:cubicBezTo>
                  <a:cubicBezTo>
                    <a:pt x="684550" y="594609"/>
                    <a:pt x="634583" y="539645"/>
                    <a:pt x="697042" y="544642"/>
                  </a:cubicBezTo>
                  <a:cubicBezTo>
                    <a:pt x="759501" y="549639"/>
                    <a:pt x="1026825" y="544642"/>
                    <a:pt x="1026825" y="544642"/>
                  </a:cubicBezTo>
                  <a:cubicBezTo>
                    <a:pt x="1091782" y="544642"/>
                    <a:pt x="1061802" y="594609"/>
                    <a:pt x="1086786" y="544642"/>
                  </a:cubicBezTo>
                  <a:cubicBezTo>
                    <a:pt x="1111770" y="494675"/>
                    <a:pt x="1151743" y="327285"/>
                    <a:pt x="1176727" y="244839"/>
                  </a:cubicBezTo>
                  <a:cubicBezTo>
                    <a:pt x="1201711" y="162393"/>
                    <a:pt x="1199212" y="79947"/>
                    <a:pt x="1236688" y="49967"/>
                  </a:cubicBezTo>
                  <a:cubicBezTo>
                    <a:pt x="1274164" y="19987"/>
                    <a:pt x="1381593" y="47469"/>
                    <a:pt x="1401580" y="64957"/>
                  </a:cubicBezTo>
                  <a:cubicBezTo>
                    <a:pt x="1421567" y="82445"/>
                    <a:pt x="1384091" y="77449"/>
                    <a:pt x="1356609" y="154898"/>
                  </a:cubicBezTo>
                  <a:cubicBezTo>
                    <a:pt x="1329127" y="232347"/>
                    <a:pt x="1254176" y="439711"/>
                    <a:pt x="1236688" y="529652"/>
                  </a:cubicBezTo>
                  <a:cubicBezTo>
                    <a:pt x="1219200" y="619593"/>
                    <a:pt x="1159239" y="414728"/>
                    <a:pt x="1251678" y="694544"/>
                  </a:cubicBezTo>
                  <a:cubicBezTo>
                    <a:pt x="1344117" y="974360"/>
                    <a:pt x="1766340" y="1928735"/>
                    <a:pt x="1791324" y="2208551"/>
                  </a:cubicBezTo>
                  <a:cubicBezTo>
                    <a:pt x="1816308" y="2488367"/>
                    <a:pt x="1548983" y="2348459"/>
                    <a:pt x="1401580" y="2373442"/>
                  </a:cubicBezTo>
                  <a:cubicBezTo>
                    <a:pt x="1254177" y="2398425"/>
                    <a:pt x="1116766" y="2358452"/>
                    <a:pt x="906904" y="2358452"/>
                  </a:cubicBezTo>
                  <a:cubicBezTo>
                    <a:pt x="697042" y="2358452"/>
                    <a:pt x="284812" y="2383435"/>
                    <a:pt x="142406" y="2373442"/>
                  </a:cubicBezTo>
                  <a:cubicBezTo>
                    <a:pt x="0" y="2363449"/>
                    <a:pt x="44970" y="2378439"/>
                    <a:pt x="52465" y="2298492"/>
                  </a:cubicBezTo>
                  <a:cubicBezTo>
                    <a:pt x="59960" y="2218545"/>
                    <a:pt x="112425" y="2146092"/>
                    <a:pt x="187376" y="1893757"/>
                  </a:cubicBezTo>
                  <a:cubicBezTo>
                    <a:pt x="262327" y="1641422"/>
                    <a:pt x="447206" y="1004341"/>
                    <a:pt x="502170" y="784485"/>
                  </a:cubicBezTo>
                  <a:cubicBezTo>
                    <a:pt x="557134" y="564629"/>
                    <a:pt x="539645" y="684551"/>
                    <a:pt x="517160" y="574623"/>
                  </a:cubicBezTo>
                  <a:cubicBezTo>
                    <a:pt x="494675" y="464695"/>
                    <a:pt x="377251" y="207364"/>
                    <a:pt x="367258" y="124918"/>
                  </a:cubicBezTo>
                  <a:cubicBezTo>
                    <a:pt x="357265" y="42472"/>
                    <a:pt x="454701" y="0"/>
                    <a:pt x="502170" y="6495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1" name="任意多边形 350"/>
            <p:cNvSpPr/>
            <p:nvPr/>
          </p:nvSpPr>
          <p:spPr>
            <a:xfrm>
              <a:off x="2735235" y="3379594"/>
              <a:ext cx="592112" cy="362262"/>
            </a:xfrm>
            <a:custGeom>
              <a:avLst/>
              <a:gdLst>
                <a:gd name="connsiteX0" fmla="*/ 104932 w 592112"/>
                <a:gd name="connsiteY0" fmla="*/ 0 h 362262"/>
                <a:gd name="connsiteX1" fmla="*/ 314794 w 592112"/>
                <a:gd name="connsiteY1" fmla="*/ 149901 h 362262"/>
                <a:gd name="connsiteX2" fmla="*/ 464696 w 592112"/>
                <a:gd name="connsiteY2" fmla="*/ 224852 h 362262"/>
                <a:gd name="connsiteX3" fmla="*/ 554637 w 592112"/>
                <a:gd name="connsiteY3" fmla="*/ 269823 h 362262"/>
                <a:gd name="connsiteX4" fmla="*/ 569627 w 592112"/>
                <a:gd name="connsiteY4" fmla="*/ 314793 h 362262"/>
                <a:gd name="connsiteX5" fmla="*/ 419725 w 592112"/>
                <a:gd name="connsiteY5" fmla="*/ 359764 h 362262"/>
                <a:gd name="connsiteX6" fmla="*/ 224853 w 592112"/>
                <a:gd name="connsiteY6" fmla="*/ 299803 h 362262"/>
                <a:gd name="connsiteX7" fmla="*/ 44971 w 592112"/>
                <a:gd name="connsiteY7" fmla="*/ 104931 h 362262"/>
                <a:gd name="connsiteX8" fmla="*/ 0 w 592112"/>
                <a:gd name="connsiteY8" fmla="*/ 89941 h 362262"/>
                <a:gd name="connsiteX9" fmla="*/ 0 w 592112"/>
                <a:gd name="connsiteY9" fmla="*/ 89941 h 36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2112" h="362262">
                  <a:moveTo>
                    <a:pt x="104932" y="0"/>
                  </a:moveTo>
                  <a:cubicBezTo>
                    <a:pt x="179882" y="56213"/>
                    <a:pt x="254833" y="112426"/>
                    <a:pt x="314794" y="149901"/>
                  </a:cubicBezTo>
                  <a:cubicBezTo>
                    <a:pt x="374755" y="187376"/>
                    <a:pt x="464696" y="224852"/>
                    <a:pt x="464696" y="224852"/>
                  </a:cubicBezTo>
                  <a:cubicBezTo>
                    <a:pt x="504670" y="244839"/>
                    <a:pt x="537149" y="254833"/>
                    <a:pt x="554637" y="269823"/>
                  </a:cubicBezTo>
                  <a:cubicBezTo>
                    <a:pt x="572125" y="284813"/>
                    <a:pt x="592112" y="299803"/>
                    <a:pt x="569627" y="314793"/>
                  </a:cubicBezTo>
                  <a:cubicBezTo>
                    <a:pt x="547142" y="329783"/>
                    <a:pt x="477187" y="362262"/>
                    <a:pt x="419725" y="359764"/>
                  </a:cubicBezTo>
                  <a:cubicBezTo>
                    <a:pt x="362263" y="357266"/>
                    <a:pt x="287312" y="342275"/>
                    <a:pt x="224853" y="299803"/>
                  </a:cubicBezTo>
                  <a:cubicBezTo>
                    <a:pt x="162394" y="257331"/>
                    <a:pt x="82446" y="139908"/>
                    <a:pt x="44971" y="104931"/>
                  </a:cubicBezTo>
                  <a:cubicBezTo>
                    <a:pt x="7496" y="69954"/>
                    <a:pt x="0" y="89941"/>
                    <a:pt x="0" y="89941"/>
                  </a:cubicBezTo>
                  <a:lnTo>
                    <a:pt x="0" y="89941"/>
                  </a:lnTo>
                </a:path>
              </a:pathLst>
            </a:custGeom>
            <a:grpFill/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2" name="任意多边形 351"/>
            <p:cNvSpPr/>
            <p:nvPr/>
          </p:nvSpPr>
          <p:spPr>
            <a:xfrm>
              <a:off x="3527216" y="3424564"/>
              <a:ext cx="527154" cy="367259"/>
            </a:xfrm>
            <a:custGeom>
              <a:avLst/>
              <a:gdLst>
                <a:gd name="connsiteX0" fmla="*/ 437213 w 527154"/>
                <a:gd name="connsiteY0" fmla="*/ 0 h 367259"/>
                <a:gd name="connsiteX1" fmla="*/ 242341 w 527154"/>
                <a:gd name="connsiteY1" fmla="*/ 179882 h 367259"/>
                <a:gd name="connsiteX2" fmla="*/ 92439 w 527154"/>
                <a:gd name="connsiteY2" fmla="*/ 269823 h 367259"/>
                <a:gd name="connsiteX3" fmla="*/ 2498 w 527154"/>
                <a:gd name="connsiteY3" fmla="*/ 299804 h 367259"/>
                <a:gd name="connsiteX4" fmla="*/ 77449 w 527154"/>
                <a:gd name="connsiteY4" fmla="*/ 359764 h 367259"/>
                <a:gd name="connsiteX5" fmla="*/ 257331 w 527154"/>
                <a:gd name="connsiteY5" fmla="*/ 344774 h 367259"/>
                <a:gd name="connsiteX6" fmla="*/ 437213 w 527154"/>
                <a:gd name="connsiteY6" fmla="*/ 224853 h 367259"/>
                <a:gd name="connsiteX7" fmla="*/ 527154 w 527154"/>
                <a:gd name="connsiteY7" fmla="*/ 59961 h 36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154" h="367259">
                  <a:moveTo>
                    <a:pt x="437213" y="0"/>
                  </a:moveTo>
                  <a:cubicBezTo>
                    <a:pt x="368508" y="67456"/>
                    <a:pt x="299803" y="134912"/>
                    <a:pt x="242341" y="179882"/>
                  </a:cubicBezTo>
                  <a:cubicBezTo>
                    <a:pt x="184879" y="224852"/>
                    <a:pt x="132413" y="249836"/>
                    <a:pt x="92439" y="269823"/>
                  </a:cubicBezTo>
                  <a:cubicBezTo>
                    <a:pt x="52465" y="289810"/>
                    <a:pt x="4996" y="284814"/>
                    <a:pt x="2498" y="299804"/>
                  </a:cubicBezTo>
                  <a:cubicBezTo>
                    <a:pt x="0" y="314794"/>
                    <a:pt x="34977" y="352269"/>
                    <a:pt x="77449" y="359764"/>
                  </a:cubicBezTo>
                  <a:cubicBezTo>
                    <a:pt x="119921" y="367259"/>
                    <a:pt x="197370" y="367259"/>
                    <a:pt x="257331" y="344774"/>
                  </a:cubicBezTo>
                  <a:cubicBezTo>
                    <a:pt x="317292" y="322289"/>
                    <a:pt x="392243" y="272322"/>
                    <a:pt x="437213" y="224853"/>
                  </a:cubicBezTo>
                  <a:cubicBezTo>
                    <a:pt x="482183" y="177384"/>
                    <a:pt x="504668" y="118672"/>
                    <a:pt x="527154" y="59961"/>
                  </a:cubicBezTo>
                </a:path>
              </a:pathLst>
            </a:custGeom>
            <a:grpFill/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3" name="任意多边形 352"/>
            <p:cNvSpPr/>
            <p:nvPr/>
          </p:nvSpPr>
          <p:spPr>
            <a:xfrm>
              <a:off x="3003030" y="3247869"/>
              <a:ext cx="851941" cy="444708"/>
            </a:xfrm>
            <a:custGeom>
              <a:avLst/>
              <a:gdLst>
                <a:gd name="connsiteX0" fmla="*/ 9993 w 851941"/>
                <a:gd name="connsiteY0" fmla="*/ 34977 h 444708"/>
                <a:gd name="connsiteX1" fmla="*/ 99934 w 851941"/>
                <a:gd name="connsiteY1" fmla="*/ 274820 h 444708"/>
                <a:gd name="connsiteX2" fmla="*/ 309796 w 851941"/>
                <a:gd name="connsiteY2" fmla="*/ 409731 h 444708"/>
                <a:gd name="connsiteX3" fmla="*/ 624590 w 851941"/>
                <a:gd name="connsiteY3" fmla="*/ 409731 h 444708"/>
                <a:gd name="connsiteX4" fmla="*/ 819462 w 851941"/>
                <a:gd name="connsiteY4" fmla="*/ 199869 h 444708"/>
                <a:gd name="connsiteX5" fmla="*/ 819462 w 851941"/>
                <a:gd name="connsiteY5" fmla="*/ 19987 h 444708"/>
                <a:gd name="connsiteX6" fmla="*/ 714531 w 851941"/>
                <a:gd name="connsiteY6" fmla="*/ 79947 h 444708"/>
                <a:gd name="connsiteX7" fmla="*/ 384747 w 851941"/>
                <a:gd name="connsiteY7" fmla="*/ 109928 h 444708"/>
                <a:gd name="connsiteX8" fmla="*/ 159895 w 851941"/>
                <a:gd name="connsiteY8" fmla="*/ 94938 h 444708"/>
                <a:gd name="connsiteX9" fmla="*/ 9993 w 851941"/>
                <a:gd name="connsiteY9" fmla="*/ 34977 h 44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1941" h="444708">
                  <a:moveTo>
                    <a:pt x="9993" y="34977"/>
                  </a:moveTo>
                  <a:cubicBezTo>
                    <a:pt x="0" y="64957"/>
                    <a:pt x="49967" y="212361"/>
                    <a:pt x="99934" y="274820"/>
                  </a:cubicBezTo>
                  <a:cubicBezTo>
                    <a:pt x="149901" y="337279"/>
                    <a:pt x="222353" y="387246"/>
                    <a:pt x="309796" y="409731"/>
                  </a:cubicBezTo>
                  <a:cubicBezTo>
                    <a:pt x="397239" y="432216"/>
                    <a:pt x="539646" y="444708"/>
                    <a:pt x="624590" y="409731"/>
                  </a:cubicBezTo>
                  <a:cubicBezTo>
                    <a:pt x="709534" y="374754"/>
                    <a:pt x="786983" y="264826"/>
                    <a:pt x="819462" y="199869"/>
                  </a:cubicBezTo>
                  <a:cubicBezTo>
                    <a:pt x="851941" y="134912"/>
                    <a:pt x="836950" y="39974"/>
                    <a:pt x="819462" y="19987"/>
                  </a:cubicBezTo>
                  <a:cubicBezTo>
                    <a:pt x="801974" y="0"/>
                    <a:pt x="786983" y="64957"/>
                    <a:pt x="714531" y="79947"/>
                  </a:cubicBezTo>
                  <a:cubicBezTo>
                    <a:pt x="642079" y="94937"/>
                    <a:pt x="477186" y="107430"/>
                    <a:pt x="384747" y="109928"/>
                  </a:cubicBezTo>
                  <a:cubicBezTo>
                    <a:pt x="292308" y="112427"/>
                    <a:pt x="214859" y="107430"/>
                    <a:pt x="159895" y="94938"/>
                  </a:cubicBezTo>
                  <a:cubicBezTo>
                    <a:pt x="104931" y="82446"/>
                    <a:pt x="19986" y="4997"/>
                    <a:pt x="9993" y="349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4" name="椭圆 353"/>
            <p:cNvSpPr/>
            <p:nvPr/>
          </p:nvSpPr>
          <p:spPr>
            <a:xfrm>
              <a:off x="3000364" y="3214686"/>
              <a:ext cx="85725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5" name="组合 104"/>
            <p:cNvGrpSpPr/>
            <p:nvPr/>
          </p:nvGrpSpPr>
          <p:grpSpPr>
            <a:xfrm>
              <a:off x="2786047" y="1142981"/>
              <a:ext cx="1071568" cy="214313"/>
              <a:chOff x="2090402" y="2644850"/>
              <a:chExt cx="1297132" cy="316963"/>
            </a:xfrm>
            <a:grpFill/>
          </p:grpSpPr>
          <p:sp>
            <p:nvSpPr>
              <p:cNvPr id="358" name="任意多边形 357"/>
              <p:cNvSpPr/>
              <p:nvPr/>
            </p:nvSpPr>
            <p:spPr>
              <a:xfrm>
                <a:off x="2143204" y="2786193"/>
                <a:ext cx="402734" cy="175620"/>
              </a:xfrm>
              <a:custGeom>
                <a:avLst/>
                <a:gdLst>
                  <a:gd name="connsiteX0" fmla="*/ 0 w 680883"/>
                  <a:gd name="connsiteY0" fmla="*/ 201561 h 213851"/>
                  <a:gd name="connsiteX1" fmla="*/ 162232 w 680883"/>
                  <a:gd name="connsiteY1" fmla="*/ 54077 h 213851"/>
                  <a:gd name="connsiteX2" fmla="*/ 427703 w 680883"/>
                  <a:gd name="connsiteY2" fmla="*/ 9832 h 213851"/>
                  <a:gd name="connsiteX3" fmla="*/ 678425 w 680883"/>
                  <a:gd name="connsiteY3" fmla="*/ 113071 h 213851"/>
                  <a:gd name="connsiteX4" fmla="*/ 442451 w 680883"/>
                  <a:gd name="connsiteY4" fmla="*/ 83574 h 213851"/>
                  <a:gd name="connsiteX5" fmla="*/ 162232 w 680883"/>
                  <a:gd name="connsiteY5" fmla="*/ 127819 h 213851"/>
                  <a:gd name="connsiteX6" fmla="*/ 0 w 680883"/>
                  <a:gd name="connsiteY6" fmla="*/ 201561 h 21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0883" h="213851">
                    <a:moveTo>
                      <a:pt x="0" y="201561"/>
                    </a:moveTo>
                    <a:cubicBezTo>
                      <a:pt x="0" y="189271"/>
                      <a:pt x="90948" y="86032"/>
                      <a:pt x="162232" y="54077"/>
                    </a:cubicBezTo>
                    <a:cubicBezTo>
                      <a:pt x="233516" y="22122"/>
                      <a:pt x="341671" y="0"/>
                      <a:pt x="427703" y="9832"/>
                    </a:cubicBezTo>
                    <a:cubicBezTo>
                      <a:pt x="513735" y="19664"/>
                      <a:pt x="675967" y="100781"/>
                      <a:pt x="678425" y="113071"/>
                    </a:cubicBezTo>
                    <a:cubicBezTo>
                      <a:pt x="680883" y="125361"/>
                      <a:pt x="528483" y="81116"/>
                      <a:pt x="442451" y="83574"/>
                    </a:cubicBezTo>
                    <a:cubicBezTo>
                      <a:pt x="356419" y="86032"/>
                      <a:pt x="231058" y="108155"/>
                      <a:pt x="162232" y="127819"/>
                    </a:cubicBezTo>
                    <a:cubicBezTo>
                      <a:pt x="93406" y="147483"/>
                      <a:pt x="0" y="213851"/>
                      <a:pt x="0" y="20156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9" name="任意多边形 358"/>
              <p:cNvSpPr/>
              <p:nvPr/>
            </p:nvSpPr>
            <p:spPr>
              <a:xfrm>
                <a:off x="2119241" y="2777792"/>
                <a:ext cx="383458" cy="75535"/>
              </a:xfrm>
              <a:custGeom>
                <a:avLst/>
                <a:gdLst>
                  <a:gd name="connsiteX0" fmla="*/ 0 w 678426"/>
                  <a:gd name="connsiteY0" fmla="*/ 122903 h 122903"/>
                  <a:gd name="connsiteX1" fmla="*/ 221226 w 678426"/>
                  <a:gd name="connsiteY1" fmla="*/ 19664 h 122903"/>
                  <a:gd name="connsiteX2" fmla="*/ 589936 w 678426"/>
                  <a:gd name="connsiteY2" fmla="*/ 4916 h 122903"/>
                  <a:gd name="connsiteX3" fmla="*/ 678426 w 678426"/>
                  <a:gd name="connsiteY3" fmla="*/ 34412 h 122903"/>
                  <a:gd name="connsiteX4" fmla="*/ 678426 w 678426"/>
                  <a:gd name="connsiteY4" fmla="*/ 34412 h 122903"/>
                  <a:gd name="connsiteX5" fmla="*/ 663678 w 678426"/>
                  <a:gd name="connsiteY5" fmla="*/ 19664 h 122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8426" h="122903">
                    <a:moveTo>
                      <a:pt x="0" y="122903"/>
                    </a:moveTo>
                    <a:cubicBezTo>
                      <a:pt x="61451" y="81115"/>
                      <a:pt x="122903" y="39328"/>
                      <a:pt x="221226" y="19664"/>
                    </a:cubicBezTo>
                    <a:cubicBezTo>
                      <a:pt x="319549" y="0"/>
                      <a:pt x="513736" y="2458"/>
                      <a:pt x="589936" y="4916"/>
                    </a:cubicBezTo>
                    <a:cubicBezTo>
                      <a:pt x="666136" y="7374"/>
                      <a:pt x="678426" y="34412"/>
                      <a:pt x="678426" y="34412"/>
                    </a:cubicBezTo>
                    <a:lnTo>
                      <a:pt x="678426" y="34412"/>
                    </a:lnTo>
                    <a:lnTo>
                      <a:pt x="663678" y="19664"/>
                    </a:lnTo>
                  </a:path>
                </a:pathLst>
              </a:custGeom>
              <a:grpFill/>
              <a:ln w="2857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0" name="任意多边形 359"/>
              <p:cNvSpPr/>
              <p:nvPr/>
            </p:nvSpPr>
            <p:spPr>
              <a:xfrm>
                <a:off x="2090402" y="2687150"/>
                <a:ext cx="345609" cy="227782"/>
              </a:xfrm>
              <a:custGeom>
                <a:avLst/>
                <a:gdLst>
                  <a:gd name="connsiteX0" fmla="*/ 459658 w 459658"/>
                  <a:gd name="connsiteY0" fmla="*/ 226142 h 270387"/>
                  <a:gd name="connsiteX1" fmla="*/ 326923 w 459658"/>
                  <a:gd name="connsiteY1" fmla="*/ 122903 h 270387"/>
                  <a:gd name="connsiteX2" fmla="*/ 282677 w 459658"/>
                  <a:gd name="connsiteY2" fmla="*/ 4916 h 270387"/>
                  <a:gd name="connsiteX3" fmla="*/ 253181 w 459658"/>
                  <a:gd name="connsiteY3" fmla="*/ 93406 h 270387"/>
                  <a:gd name="connsiteX4" fmla="*/ 282677 w 459658"/>
                  <a:gd name="connsiteY4" fmla="*/ 181896 h 270387"/>
                  <a:gd name="connsiteX5" fmla="*/ 282677 w 459658"/>
                  <a:gd name="connsiteY5" fmla="*/ 181896 h 270387"/>
                  <a:gd name="connsiteX6" fmla="*/ 164690 w 459658"/>
                  <a:gd name="connsiteY6" fmla="*/ 122903 h 270387"/>
                  <a:gd name="connsiteX7" fmla="*/ 135194 w 459658"/>
                  <a:gd name="connsiteY7" fmla="*/ 49161 h 270387"/>
                  <a:gd name="connsiteX8" fmla="*/ 149942 w 459658"/>
                  <a:gd name="connsiteY8" fmla="*/ 181896 h 270387"/>
                  <a:gd name="connsiteX9" fmla="*/ 223684 w 459658"/>
                  <a:gd name="connsiteY9" fmla="*/ 226142 h 270387"/>
                  <a:gd name="connsiteX10" fmla="*/ 105697 w 459658"/>
                  <a:gd name="connsiteY10" fmla="*/ 211393 h 270387"/>
                  <a:gd name="connsiteX11" fmla="*/ 31955 w 459658"/>
                  <a:gd name="connsiteY11" fmla="*/ 122903 h 270387"/>
                  <a:gd name="connsiteX12" fmla="*/ 2458 w 459658"/>
                  <a:gd name="connsiteY12" fmla="*/ 122903 h 270387"/>
                  <a:gd name="connsiteX13" fmla="*/ 46703 w 459658"/>
                  <a:gd name="connsiteY13" fmla="*/ 240890 h 270387"/>
                  <a:gd name="connsiteX14" fmla="*/ 90948 w 459658"/>
                  <a:gd name="connsiteY14" fmla="*/ 270387 h 270387"/>
                  <a:gd name="connsiteX15" fmla="*/ 90948 w 459658"/>
                  <a:gd name="connsiteY15" fmla="*/ 270387 h 27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9658" h="270387">
                    <a:moveTo>
                      <a:pt x="459658" y="226142"/>
                    </a:moveTo>
                    <a:cubicBezTo>
                      <a:pt x="408039" y="192958"/>
                      <a:pt x="356420" y="159774"/>
                      <a:pt x="326923" y="122903"/>
                    </a:cubicBezTo>
                    <a:cubicBezTo>
                      <a:pt x="297426" y="86032"/>
                      <a:pt x="294967" y="9832"/>
                      <a:pt x="282677" y="4916"/>
                    </a:cubicBezTo>
                    <a:cubicBezTo>
                      <a:pt x="270387" y="0"/>
                      <a:pt x="253181" y="63909"/>
                      <a:pt x="253181" y="93406"/>
                    </a:cubicBezTo>
                    <a:cubicBezTo>
                      <a:pt x="253181" y="122903"/>
                      <a:pt x="282677" y="181896"/>
                      <a:pt x="282677" y="181896"/>
                    </a:cubicBezTo>
                    <a:lnTo>
                      <a:pt x="282677" y="181896"/>
                    </a:lnTo>
                    <a:cubicBezTo>
                      <a:pt x="263013" y="172064"/>
                      <a:pt x="189270" y="145025"/>
                      <a:pt x="164690" y="122903"/>
                    </a:cubicBezTo>
                    <a:cubicBezTo>
                      <a:pt x="140110" y="100781"/>
                      <a:pt x="137652" y="39329"/>
                      <a:pt x="135194" y="49161"/>
                    </a:cubicBezTo>
                    <a:cubicBezTo>
                      <a:pt x="132736" y="58993"/>
                      <a:pt x="135194" y="152399"/>
                      <a:pt x="149942" y="181896"/>
                    </a:cubicBezTo>
                    <a:cubicBezTo>
                      <a:pt x="164690" y="211393"/>
                      <a:pt x="231058" y="221226"/>
                      <a:pt x="223684" y="226142"/>
                    </a:cubicBezTo>
                    <a:cubicBezTo>
                      <a:pt x="216310" y="231058"/>
                      <a:pt x="137652" y="228599"/>
                      <a:pt x="105697" y="211393"/>
                    </a:cubicBezTo>
                    <a:cubicBezTo>
                      <a:pt x="73742" y="194187"/>
                      <a:pt x="49162" y="137651"/>
                      <a:pt x="31955" y="122903"/>
                    </a:cubicBezTo>
                    <a:cubicBezTo>
                      <a:pt x="14748" y="108155"/>
                      <a:pt x="0" y="103239"/>
                      <a:pt x="2458" y="122903"/>
                    </a:cubicBezTo>
                    <a:cubicBezTo>
                      <a:pt x="4916" y="142567"/>
                      <a:pt x="31955" y="216309"/>
                      <a:pt x="46703" y="240890"/>
                    </a:cubicBezTo>
                    <a:cubicBezTo>
                      <a:pt x="61451" y="265471"/>
                      <a:pt x="90948" y="270387"/>
                      <a:pt x="90948" y="270387"/>
                    </a:cubicBezTo>
                    <a:lnTo>
                      <a:pt x="90948" y="270387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1" name="任意多边形 360"/>
              <p:cNvSpPr/>
              <p:nvPr/>
            </p:nvSpPr>
            <p:spPr>
              <a:xfrm rot="420721">
                <a:off x="2875879" y="2731339"/>
                <a:ext cx="511655" cy="152934"/>
              </a:xfrm>
              <a:custGeom>
                <a:avLst/>
                <a:gdLst>
                  <a:gd name="connsiteX0" fmla="*/ 56536 w 747252"/>
                  <a:gd name="connsiteY0" fmla="*/ 149942 h 213852"/>
                  <a:gd name="connsiteX1" fmla="*/ 248265 w 747252"/>
                  <a:gd name="connsiteY1" fmla="*/ 31955 h 213852"/>
                  <a:gd name="connsiteX2" fmla="*/ 469490 w 747252"/>
                  <a:gd name="connsiteY2" fmla="*/ 17206 h 213852"/>
                  <a:gd name="connsiteX3" fmla="*/ 705465 w 747252"/>
                  <a:gd name="connsiteY3" fmla="*/ 135194 h 213852"/>
                  <a:gd name="connsiteX4" fmla="*/ 720213 w 747252"/>
                  <a:gd name="connsiteY4" fmla="*/ 149942 h 213852"/>
                  <a:gd name="connsiteX5" fmla="*/ 631723 w 747252"/>
                  <a:gd name="connsiteY5" fmla="*/ 120445 h 213852"/>
                  <a:gd name="connsiteX6" fmla="*/ 469490 w 747252"/>
                  <a:gd name="connsiteY6" fmla="*/ 105697 h 213852"/>
                  <a:gd name="connsiteX7" fmla="*/ 263013 w 747252"/>
                  <a:gd name="connsiteY7" fmla="*/ 120445 h 213852"/>
                  <a:gd name="connsiteX8" fmla="*/ 159774 w 747252"/>
                  <a:gd name="connsiteY8" fmla="*/ 149942 h 213852"/>
                  <a:gd name="connsiteX9" fmla="*/ 12290 w 747252"/>
                  <a:gd name="connsiteY9" fmla="*/ 208936 h 213852"/>
                  <a:gd name="connsiteX10" fmla="*/ 56536 w 747252"/>
                  <a:gd name="connsiteY10" fmla="*/ 149942 h 213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7252" h="213852">
                    <a:moveTo>
                      <a:pt x="56536" y="149942"/>
                    </a:moveTo>
                    <a:cubicBezTo>
                      <a:pt x="95865" y="120445"/>
                      <a:pt x="179439" y="54078"/>
                      <a:pt x="248265" y="31955"/>
                    </a:cubicBezTo>
                    <a:cubicBezTo>
                      <a:pt x="317091" y="9832"/>
                      <a:pt x="393290" y="0"/>
                      <a:pt x="469490" y="17206"/>
                    </a:cubicBezTo>
                    <a:cubicBezTo>
                      <a:pt x="545690" y="34413"/>
                      <a:pt x="663678" y="113071"/>
                      <a:pt x="705465" y="135194"/>
                    </a:cubicBezTo>
                    <a:cubicBezTo>
                      <a:pt x="747252" y="157317"/>
                      <a:pt x="732503" y="152400"/>
                      <a:pt x="720213" y="149942"/>
                    </a:cubicBezTo>
                    <a:cubicBezTo>
                      <a:pt x="707923" y="147484"/>
                      <a:pt x="673510" y="127819"/>
                      <a:pt x="631723" y="120445"/>
                    </a:cubicBezTo>
                    <a:cubicBezTo>
                      <a:pt x="589936" y="113071"/>
                      <a:pt x="530942" y="105697"/>
                      <a:pt x="469490" y="105697"/>
                    </a:cubicBezTo>
                    <a:cubicBezTo>
                      <a:pt x="408038" y="105697"/>
                      <a:pt x="314632" y="113071"/>
                      <a:pt x="263013" y="120445"/>
                    </a:cubicBezTo>
                    <a:cubicBezTo>
                      <a:pt x="211394" y="127819"/>
                      <a:pt x="201561" y="135194"/>
                      <a:pt x="159774" y="149942"/>
                    </a:cubicBezTo>
                    <a:cubicBezTo>
                      <a:pt x="117987" y="164690"/>
                      <a:pt x="24580" y="213852"/>
                      <a:pt x="12290" y="208936"/>
                    </a:cubicBezTo>
                    <a:cubicBezTo>
                      <a:pt x="0" y="204020"/>
                      <a:pt x="17207" y="179439"/>
                      <a:pt x="56536" y="1499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2" name="任意多边形 361"/>
              <p:cNvSpPr/>
              <p:nvPr/>
            </p:nvSpPr>
            <p:spPr>
              <a:xfrm>
                <a:off x="2861149" y="2709810"/>
                <a:ext cx="400130" cy="71003"/>
              </a:xfrm>
              <a:custGeom>
                <a:avLst/>
                <a:gdLst>
                  <a:gd name="connsiteX0" fmla="*/ 0 w 707922"/>
                  <a:gd name="connsiteY0" fmla="*/ 115529 h 115529"/>
                  <a:gd name="connsiteX1" fmla="*/ 265471 w 707922"/>
                  <a:gd name="connsiteY1" fmla="*/ 27038 h 115529"/>
                  <a:gd name="connsiteX2" fmla="*/ 442451 w 707922"/>
                  <a:gd name="connsiteY2" fmla="*/ 12290 h 115529"/>
                  <a:gd name="connsiteX3" fmla="*/ 707922 w 707922"/>
                  <a:gd name="connsiteY3" fmla="*/ 100780 h 115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7922" h="115529">
                    <a:moveTo>
                      <a:pt x="0" y="115529"/>
                    </a:moveTo>
                    <a:cubicBezTo>
                      <a:pt x="95864" y="79886"/>
                      <a:pt x="191729" y="44244"/>
                      <a:pt x="265471" y="27038"/>
                    </a:cubicBezTo>
                    <a:cubicBezTo>
                      <a:pt x="339213" y="9832"/>
                      <a:pt x="368709" y="0"/>
                      <a:pt x="442451" y="12290"/>
                    </a:cubicBezTo>
                    <a:cubicBezTo>
                      <a:pt x="516193" y="24580"/>
                      <a:pt x="612057" y="62680"/>
                      <a:pt x="707922" y="100780"/>
                    </a:cubicBezTo>
                  </a:path>
                </a:pathLst>
              </a:custGeom>
              <a:grpFill/>
              <a:ln w="2857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3" name="任意多边形 362"/>
              <p:cNvSpPr/>
              <p:nvPr/>
            </p:nvSpPr>
            <p:spPr>
              <a:xfrm>
                <a:off x="2944510" y="2644850"/>
                <a:ext cx="265364" cy="145027"/>
              </a:xfrm>
              <a:custGeom>
                <a:avLst/>
                <a:gdLst>
                  <a:gd name="connsiteX0" fmla="*/ 0 w 469490"/>
                  <a:gd name="connsiteY0" fmla="*/ 235974 h 235974"/>
                  <a:gd name="connsiteX1" fmla="*/ 117987 w 469490"/>
                  <a:gd name="connsiteY1" fmla="*/ 117987 h 235974"/>
                  <a:gd name="connsiteX2" fmla="*/ 132735 w 469490"/>
                  <a:gd name="connsiteY2" fmla="*/ 14748 h 235974"/>
                  <a:gd name="connsiteX3" fmla="*/ 176980 w 469490"/>
                  <a:gd name="connsiteY3" fmla="*/ 191729 h 235974"/>
                  <a:gd name="connsiteX4" fmla="*/ 309716 w 469490"/>
                  <a:gd name="connsiteY4" fmla="*/ 73742 h 235974"/>
                  <a:gd name="connsiteX5" fmla="*/ 339213 w 469490"/>
                  <a:gd name="connsiteY5" fmla="*/ 29497 h 235974"/>
                  <a:gd name="connsiteX6" fmla="*/ 294967 w 469490"/>
                  <a:gd name="connsiteY6" fmla="*/ 162232 h 235974"/>
                  <a:gd name="connsiteX7" fmla="*/ 280219 w 469490"/>
                  <a:gd name="connsiteY7" fmla="*/ 162232 h 235974"/>
                  <a:gd name="connsiteX8" fmla="*/ 442451 w 469490"/>
                  <a:gd name="connsiteY8" fmla="*/ 73742 h 235974"/>
                  <a:gd name="connsiteX9" fmla="*/ 442451 w 469490"/>
                  <a:gd name="connsiteY9" fmla="*/ 14748 h 235974"/>
                  <a:gd name="connsiteX10" fmla="*/ 383458 w 469490"/>
                  <a:gd name="connsiteY10" fmla="*/ 162232 h 235974"/>
                  <a:gd name="connsiteX11" fmla="*/ 383458 w 469490"/>
                  <a:gd name="connsiteY11" fmla="*/ 162232 h 235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9490" h="235974">
                    <a:moveTo>
                      <a:pt x="0" y="235974"/>
                    </a:moveTo>
                    <a:cubicBezTo>
                      <a:pt x="47932" y="195416"/>
                      <a:pt x="95865" y="154858"/>
                      <a:pt x="117987" y="117987"/>
                    </a:cubicBezTo>
                    <a:cubicBezTo>
                      <a:pt x="140110" y="81116"/>
                      <a:pt x="122903" y="2458"/>
                      <a:pt x="132735" y="14748"/>
                    </a:cubicBezTo>
                    <a:cubicBezTo>
                      <a:pt x="142567" y="27038"/>
                      <a:pt x="147483" y="181897"/>
                      <a:pt x="176980" y="191729"/>
                    </a:cubicBezTo>
                    <a:cubicBezTo>
                      <a:pt x="206477" y="201561"/>
                      <a:pt x="282677" y="100781"/>
                      <a:pt x="309716" y="73742"/>
                    </a:cubicBezTo>
                    <a:cubicBezTo>
                      <a:pt x="336755" y="46703"/>
                      <a:pt x="341671" y="14749"/>
                      <a:pt x="339213" y="29497"/>
                    </a:cubicBezTo>
                    <a:cubicBezTo>
                      <a:pt x="336755" y="44245"/>
                      <a:pt x="304799" y="140110"/>
                      <a:pt x="294967" y="162232"/>
                    </a:cubicBezTo>
                    <a:cubicBezTo>
                      <a:pt x="285135" y="184354"/>
                      <a:pt x="255638" y="176980"/>
                      <a:pt x="280219" y="162232"/>
                    </a:cubicBezTo>
                    <a:cubicBezTo>
                      <a:pt x="304800" y="147484"/>
                      <a:pt x="415412" y="98323"/>
                      <a:pt x="442451" y="73742"/>
                    </a:cubicBezTo>
                    <a:cubicBezTo>
                      <a:pt x="469490" y="49161"/>
                      <a:pt x="452283" y="0"/>
                      <a:pt x="442451" y="14748"/>
                    </a:cubicBezTo>
                    <a:cubicBezTo>
                      <a:pt x="432619" y="29496"/>
                      <a:pt x="383458" y="162232"/>
                      <a:pt x="383458" y="162232"/>
                    </a:cubicBezTo>
                    <a:lnTo>
                      <a:pt x="383458" y="162232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7" name="任意多边形 356"/>
            <p:cNvSpPr/>
            <p:nvPr/>
          </p:nvSpPr>
          <p:spPr>
            <a:xfrm>
              <a:off x="3552669" y="911902"/>
              <a:ext cx="194872" cy="32478"/>
            </a:xfrm>
            <a:custGeom>
              <a:avLst/>
              <a:gdLst>
                <a:gd name="connsiteX0" fmla="*/ 0 w 194872"/>
                <a:gd name="connsiteY0" fmla="*/ 17488 h 32478"/>
                <a:gd name="connsiteX1" fmla="*/ 104931 w 194872"/>
                <a:gd name="connsiteY1" fmla="*/ 2498 h 32478"/>
                <a:gd name="connsiteX2" fmla="*/ 194872 w 194872"/>
                <a:gd name="connsiteY2" fmla="*/ 32478 h 3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4872" h="32478">
                  <a:moveTo>
                    <a:pt x="0" y="17488"/>
                  </a:moveTo>
                  <a:cubicBezTo>
                    <a:pt x="36226" y="8744"/>
                    <a:pt x="72452" y="0"/>
                    <a:pt x="104931" y="2498"/>
                  </a:cubicBezTo>
                  <a:cubicBezTo>
                    <a:pt x="137410" y="4996"/>
                    <a:pt x="166141" y="18737"/>
                    <a:pt x="194872" y="32478"/>
                  </a:cubicBezTo>
                </a:path>
              </a:pathLst>
            </a:custGeom>
            <a:grpFill/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2" name="组合 521"/>
          <p:cNvGrpSpPr/>
          <p:nvPr/>
        </p:nvGrpSpPr>
        <p:grpSpPr>
          <a:xfrm>
            <a:off x="357158" y="0"/>
            <a:ext cx="4572032" cy="7372506"/>
            <a:chOff x="1928794" y="0"/>
            <a:chExt cx="4286280" cy="7372506"/>
          </a:xfrm>
        </p:grpSpPr>
        <p:grpSp>
          <p:nvGrpSpPr>
            <p:cNvPr id="2" name="组合 266"/>
            <p:cNvGrpSpPr/>
            <p:nvPr/>
          </p:nvGrpSpPr>
          <p:grpSpPr>
            <a:xfrm>
              <a:off x="1928794" y="500042"/>
              <a:ext cx="4214842" cy="6872464"/>
              <a:chOff x="2657168" y="2207342"/>
              <a:chExt cx="3490451" cy="4807974"/>
            </a:xfrm>
          </p:grpSpPr>
          <p:sp>
            <p:nvSpPr>
              <p:cNvPr id="240" name="任意多边形 239"/>
              <p:cNvSpPr/>
              <p:nvPr/>
            </p:nvSpPr>
            <p:spPr>
              <a:xfrm>
                <a:off x="5191433" y="5928851"/>
                <a:ext cx="403122" cy="1086465"/>
              </a:xfrm>
              <a:custGeom>
                <a:avLst/>
                <a:gdLst>
                  <a:gd name="connsiteX0" fmla="*/ 353961 w 403122"/>
                  <a:gd name="connsiteY0" fmla="*/ 147484 h 1086465"/>
                  <a:gd name="connsiteX1" fmla="*/ 309715 w 403122"/>
                  <a:gd name="connsiteY1" fmla="*/ 383459 h 1086465"/>
                  <a:gd name="connsiteX2" fmla="*/ 250722 w 403122"/>
                  <a:gd name="connsiteY2" fmla="*/ 1047136 h 1086465"/>
                  <a:gd name="connsiteX3" fmla="*/ 14748 w 403122"/>
                  <a:gd name="connsiteY3" fmla="*/ 147484 h 1086465"/>
                  <a:gd name="connsiteX4" fmla="*/ 353961 w 403122"/>
                  <a:gd name="connsiteY4" fmla="*/ 147484 h 1086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122" h="1086465">
                    <a:moveTo>
                      <a:pt x="353961" y="147484"/>
                    </a:moveTo>
                    <a:cubicBezTo>
                      <a:pt x="403122" y="186813"/>
                      <a:pt x="326922" y="233517"/>
                      <a:pt x="309715" y="383459"/>
                    </a:cubicBezTo>
                    <a:cubicBezTo>
                      <a:pt x="292508" y="533401"/>
                      <a:pt x="299883" y="1086465"/>
                      <a:pt x="250722" y="1047136"/>
                    </a:cubicBezTo>
                    <a:cubicBezTo>
                      <a:pt x="201561" y="1007807"/>
                      <a:pt x="0" y="294968"/>
                      <a:pt x="14748" y="147484"/>
                    </a:cubicBezTo>
                    <a:cubicBezTo>
                      <a:pt x="29496" y="0"/>
                      <a:pt x="304800" y="108155"/>
                      <a:pt x="353961" y="14748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6" name="任意多边形 235"/>
              <p:cNvSpPr/>
              <p:nvPr/>
            </p:nvSpPr>
            <p:spPr>
              <a:xfrm>
                <a:off x="3205317" y="6012425"/>
                <a:ext cx="516193" cy="946356"/>
              </a:xfrm>
              <a:custGeom>
                <a:avLst/>
                <a:gdLst>
                  <a:gd name="connsiteX0" fmla="*/ 54077 w 516193"/>
                  <a:gd name="connsiteY0" fmla="*/ 49162 h 946356"/>
                  <a:gd name="connsiteX1" fmla="*/ 127818 w 516193"/>
                  <a:gd name="connsiteY1" fmla="*/ 181898 h 946356"/>
                  <a:gd name="connsiteX2" fmla="*/ 172064 w 516193"/>
                  <a:gd name="connsiteY2" fmla="*/ 491614 h 946356"/>
                  <a:gd name="connsiteX3" fmla="*/ 201560 w 516193"/>
                  <a:gd name="connsiteY3" fmla="*/ 860323 h 946356"/>
                  <a:gd name="connsiteX4" fmla="*/ 290051 w 516193"/>
                  <a:gd name="connsiteY4" fmla="*/ 875072 h 946356"/>
                  <a:gd name="connsiteX5" fmla="*/ 334296 w 516193"/>
                  <a:gd name="connsiteY5" fmla="*/ 432620 h 946356"/>
                  <a:gd name="connsiteX6" fmla="*/ 437535 w 516193"/>
                  <a:gd name="connsiteY6" fmla="*/ 63910 h 946356"/>
                  <a:gd name="connsiteX7" fmla="*/ 452283 w 516193"/>
                  <a:gd name="connsiteY7" fmla="*/ 49162 h 946356"/>
                  <a:gd name="connsiteX8" fmla="*/ 54077 w 516193"/>
                  <a:gd name="connsiteY8" fmla="*/ 49162 h 94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6193" h="946356">
                    <a:moveTo>
                      <a:pt x="54077" y="49162"/>
                    </a:moveTo>
                    <a:cubicBezTo>
                      <a:pt x="0" y="71285"/>
                      <a:pt x="108154" y="108156"/>
                      <a:pt x="127818" y="181898"/>
                    </a:cubicBezTo>
                    <a:cubicBezTo>
                      <a:pt x="147482" y="255640"/>
                      <a:pt x="159774" y="378543"/>
                      <a:pt x="172064" y="491614"/>
                    </a:cubicBezTo>
                    <a:cubicBezTo>
                      <a:pt x="184354" y="604685"/>
                      <a:pt x="181896" y="796413"/>
                      <a:pt x="201560" y="860323"/>
                    </a:cubicBezTo>
                    <a:cubicBezTo>
                      <a:pt x="221224" y="924233"/>
                      <a:pt x="267928" y="946356"/>
                      <a:pt x="290051" y="875072"/>
                    </a:cubicBezTo>
                    <a:cubicBezTo>
                      <a:pt x="312174" y="803788"/>
                      <a:pt x="309715" y="567814"/>
                      <a:pt x="334296" y="432620"/>
                    </a:cubicBezTo>
                    <a:cubicBezTo>
                      <a:pt x="358877" y="297426"/>
                      <a:pt x="417871" y="127820"/>
                      <a:pt x="437535" y="63910"/>
                    </a:cubicBezTo>
                    <a:cubicBezTo>
                      <a:pt x="457199" y="0"/>
                      <a:pt x="516193" y="54078"/>
                      <a:pt x="452283" y="49162"/>
                    </a:cubicBezTo>
                    <a:cubicBezTo>
                      <a:pt x="388373" y="44246"/>
                      <a:pt x="108155" y="27039"/>
                      <a:pt x="54077" y="4916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任意多边形 198"/>
              <p:cNvSpPr/>
              <p:nvPr/>
            </p:nvSpPr>
            <p:spPr>
              <a:xfrm>
                <a:off x="2814484" y="5294671"/>
                <a:ext cx="2836606" cy="798871"/>
              </a:xfrm>
              <a:custGeom>
                <a:avLst/>
                <a:gdLst>
                  <a:gd name="connsiteX0" fmla="*/ 415413 w 2836606"/>
                  <a:gd name="connsiteY0" fmla="*/ 44245 h 798871"/>
                  <a:gd name="connsiteX1" fmla="*/ 105697 w 2836606"/>
                  <a:gd name="connsiteY1" fmla="*/ 560439 h 798871"/>
                  <a:gd name="connsiteX2" fmla="*/ 253181 w 2836606"/>
                  <a:gd name="connsiteY2" fmla="*/ 737419 h 798871"/>
                  <a:gd name="connsiteX3" fmla="*/ 1624781 w 2836606"/>
                  <a:gd name="connsiteY3" fmla="*/ 781664 h 798871"/>
                  <a:gd name="connsiteX4" fmla="*/ 2612922 w 2836606"/>
                  <a:gd name="connsiteY4" fmla="*/ 781664 h 798871"/>
                  <a:gd name="connsiteX5" fmla="*/ 2804651 w 2836606"/>
                  <a:gd name="connsiteY5" fmla="*/ 752168 h 798871"/>
                  <a:gd name="connsiteX6" fmla="*/ 2804651 w 2836606"/>
                  <a:gd name="connsiteY6" fmla="*/ 501445 h 798871"/>
                  <a:gd name="connsiteX7" fmla="*/ 2716161 w 2836606"/>
                  <a:gd name="connsiteY7" fmla="*/ 0 h 798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36606" h="798871">
                    <a:moveTo>
                      <a:pt x="415413" y="44245"/>
                    </a:moveTo>
                    <a:cubicBezTo>
                      <a:pt x="274074" y="244577"/>
                      <a:pt x="132736" y="444910"/>
                      <a:pt x="105697" y="560439"/>
                    </a:cubicBezTo>
                    <a:cubicBezTo>
                      <a:pt x="78658" y="675968"/>
                      <a:pt x="0" y="700548"/>
                      <a:pt x="253181" y="737419"/>
                    </a:cubicBezTo>
                    <a:cubicBezTo>
                      <a:pt x="506362" y="774290"/>
                      <a:pt x="1231491" y="774290"/>
                      <a:pt x="1624781" y="781664"/>
                    </a:cubicBezTo>
                    <a:cubicBezTo>
                      <a:pt x="2018071" y="789038"/>
                      <a:pt x="2416277" y="786580"/>
                      <a:pt x="2612922" y="781664"/>
                    </a:cubicBezTo>
                    <a:cubicBezTo>
                      <a:pt x="2809567" y="776748"/>
                      <a:pt x="2772696" y="798871"/>
                      <a:pt x="2804651" y="752168"/>
                    </a:cubicBezTo>
                    <a:cubicBezTo>
                      <a:pt x="2836606" y="705465"/>
                      <a:pt x="2819399" y="626806"/>
                      <a:pt x="2804651" y="501445"/>
                    </a:cubicBezTo>
                    <a:cubicBezTo>
                      <a:pt x="2789903" y="376084"/>
                      <a:pt x="2753032" y="188042"/>
                      <a:pt x="2716161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5" name="任意多边形 194"/>
              <p:cNvSpPr/>
              <p:nvPr/>
            </p:nvSpPr>
            <p:spPr>
              <a:xfrm>
                <a:off x="2657168" y="2207342"/>
                <a:ext cx="3490451" cy="3131574"/>
              </a:xfrm>
              <a:custGeom>
                <a:avLst/>
                <a:gdLst>
                  <a:gd name="connsiteX0" fmla="*/ 2888226 w 3490451"/>
                  <a:gd name="connsiteY0" fmla="*/ 3116826 h 3131574"/>
                  <a:gd name="connsiteX1" fmla="*/ 3419167 w 3490451"/>
                  <a:gd name="connsiteY1" fmla="*/ 904568 h 3131574"/>
                  <a:gd name="connsiteX2" fmla="*/ 2460522 w 3490451"/>
                  <a:gd name="connsiteY2" fmla="*/ 122903 h 3131574"/>
                  <a:gd name="connsiteX3" fmla="*/ 911942 w 3490451"/>
                  <a:gd name="connsiteY3" fmla="*/ 167148 h 3131574"/>
                  <a:gd name="connsiteX4" fmla="*/ 233516 w 3490451"/>
                  <a:gd name="connsiteY4" fmla="*/ 698090 h 3131574"/>
                  <a:gd name="connsiteX5" fmla="*/ 56535 w 3490451"/>
                  <a:gd name="connsiteY5" fmla="*/ 1524000 h 3131574"/>
                  <a:gd name="connsiteX6" fmla="*/ 572729 w 3490451"/>
                  <a:gd name="connsiteY6" fmla="*/ 3131574 h 3131574"/>
                  <a:gd name="connsiteX7" fmla="*/ 572729 w 3490451"/>
                  <a:gd name="connsiteY7" fmla="*/ 3131574 h 3131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0451" h="3131574">
                    <a:moveTo>
                      <a:pt x="2888226" y="3116826"/>
                    </a:moveTo>
                    <a:cubicBezTo>
                      <a:pt x="3189338" y="2260190"/>
                      <a:pt x="3490451" y="1403555"/>
                      <a:pt x="3419167" y="904568"/>
                    </a:cubicBezTo>
                    <a:cubicBezTo>
                      <a:pt x="3347883" y="405581"/>
                      <a:pt x="2878393" y="245806"/>
                      <a:pt x="2460522" y="122903"/>
                    </a:cubicBezTo>
                    <a:cubicBezTo>
                      <a:pt x="2042651" y="0"/>
                      <a:pt x="1283110" y="71284"/>
                      <a:pt x="911942" y="167148"/>
                    </a:cubicBezTo>
                    <a:cubicBezTo>
                      <a:pt x="540774" y="263012"/>
                      <a:pt x="376084" y="471948"/>
                      <a:pt x="233516" y="698090"/>
                    </a:cubicBezTo>
                    <a:cubicBezTo>
                      <a:pt x="90948" y="924232"/>
                      <a:pt x="0" y="1118419"/>
                      <a:pt x="56535" y="1524000"/>
                    </a:cubicBezTo>
                    <a:cubicBezTo>
                      <a:pt x="113070" y="1929581"/>
                      <a:pt x="572729" y="3131574"/>
                      <a:pt x="572729" y="3131574"/>
                    </a:cubicBezTo>
                    <a:lnTo>
                      <a:pt x="572729" y="3131574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5715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任意多边形 219"/>
              <p:cNvSpPr/>
              <p:nvPr/>
            </p:nvSpPr>
            <p:spPr>
              <a:xfrm flipH="1">
                <a:off x="5357818" y="5143512"/>
                <a:ext cx="745572" cy="975851"/>
              </a:xfrm>
              <a:custGeom>
                <a:avLst/>
                <a:gdLst>
                  <a:gd name="connsiteX0" fmla="*/ 700549 w 754626"/>
                  <a:gd name="connsiteY0" fmla="*/ 140109 h 975851"/>
                  <a:gd name="connsiteX1" fmla="*/ 494071 w 754626"/>
                  <a:gd name="connsiteY1" fmla="*/ 36871 h 975851"/>
                  <a:gd name="connsiteX2" fmla="*/ 258097 w 754626"/>
                  <a:gd name="connsiteY2" fmla="*/ 22122 h 975851"/>
                  <a:gd name="connsiteX3" fmla="*/ 36871 w 754626"/>
                  <a:gd name="connsiteY3" fmla="*/ 169606 h 975851"/>
                  <a:gd name="connsiteX4" fmla="*/ 36871 w 754626"/>
                  <a:gd name="connsiteY4" fmla="*/ 361335 h 975851"/>
                  <a:gd name="connsiteX5" fmla="*/ 140110 w 754626"/>
                  <a:gd name="connsiteY5" fmla="*/ 567813 h 975851"/>
                  <a:gd name="connsiteX6" fmla="*/ 140110 w 754626"/>
                  <a:gd name="connsiteY6" fmla="*/ 862780 h 975851"/>
                  <a:gd name="connsiteX7" fmla="*/ 538316 w 754626"/>
                  <a:gd name="connsiteY7" fmla="*/ 921774 h 975851"/>
                  <a:gd name="connsiteX8" fmla="*/ 612058 w 754626"/>
                  <a:gd name="connsiteY8" fmla="*/ 538316 h 975851"/>
                  <a:gd name="connsiteX9" fmla="*/ 744794 w 754626"/>
                  <a:gd name="connsiteY9" fmla="*/ 331838 h 975851"/>
                  <a:gd name="connsiteX10" fmla="*/ 700549 w 754626"/>
                  <a:gd name="connsiteY10" fmla="*/ 140109 h 975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4626" h="975851">
                    <a:moveTo>
                      <a:pt x="700549" y="140109"/>
                    </a:moveTo>
                    <a:cubicBezTo>
                      <a:pt x="658762" y="90948"/>
                      <a:pt x="567813" y="56535"/>
                      <a:pt x="494071" y="36871"/>
                    </a:cubicBezTo>
                    <a:cubicBezTo>
                      <a:pt x="420329" y="17207"/>
                      <a:pt x="334297" y="0"/>
                      <a:pt x="258097" y="22122"/>
                    </a:cubicBezTo>
                    <a:cubicBezTo>
                      <a:pt x="181897" y="44244"/>
                      <a:pt x="73742" y="113071"/>
                      <a:pt x="36871" y="169606"/>
                    </a:cubicBezTo>
                    <a:cubicBezTo>
                      <a:pt x="0" y="226141"/>
                      <a:pt x="19665" y="294967"/>
                      <a:pt x="36871" y="361335"/>
                    </a:cubicBezTo>
                    <a:cubicBezTo>
                      <a:pt x="54077" y="427703"/>
                      <a:pt x="122904" y="484239"/>
                      <a:pt x="140110" y="567813"/>
                    </a:cubicBezTo>
                    <a:cubicBezTo>
                      <a:pt x="157317" y="651387"/>
                      <a:pt x="73742" y="803786"/>
                      <a:pt x="140110" y="862780"/>
                    </a:cubicBezTo>
                    <a:cubicBezTo>
                      <a:pt x="206478" y="921774"/>
                      <a:pt x="459658" y="975851"/>
                      <a:pt x="538316" y="921774"/>
                    </a:cubicBezTo>
                    <a:cubicBezTo>
                      <a:pt x="616974" y="867697"/>
                      <a:pt x="577645" y="636639"/>
                      <a:pt x="612058" y="538316"/>
                    </a:cubicBezTo>
                    <a:cubicBezTo>
                      <a:pt x="646471" y="439993"/>
                      <a:pt x="734962" y="403122"/>
                      <a:pt x="744794" y="331838"/>
                    </a:cubicBezTo>
                    <a:cubicBezTo>
                      <a:pt x="754626" y="260554"/>
                      <a:pt x="742336" y="189270"/>
                      <a:pt x="700549" y="14010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1" name="任意多边形 220"/>
              <p:cNvSpPr/>
              <p:nvPr/>
            </p:nvSpPr>
            <p:spPr>
              <a:xfrm>
                <a:off x="2714612" y="5143512"/>
                <a:ext cx="754626" cy="975851"/>
              </a:xfrm>
              <a:custGeom>
                <a:avLst/>
                <a:gdLst>
                  <a:gd name="connsiteX0" fmla="*/ 700549 w 754626"/>
                  <a:gd name="connsiteY0" fmla="*/ 140109 h 975851"/>
                  <a:gd name="connsiteX1" fmla="*/ 494071 w 754626"/>
                  <a:gd name="connsiteY1" fmla="*/ 36871 h 975851"/>
                  <a:gd name="connsiteX2" fmla="*/ 258097 w 754626"/>
                  <a:gd name="connsiteY2" fmla="*/ 22122 h 975851"/>
                  <a:gd name="connsiteX3" fmla="*/ 36871 w 754626"/>
                  <a:gd name="connsiteY3" fmla="*/ 169606 h 975851"/>
                  <a:gd name="connsiteX4" fmla="*/ 36871 w 754626"/>
                  <a:gd name="connsiteY4" fmla="*/ 361335 h 975851"/>
                  <a:gd name="connsiteX5" fmla="*/ 140110 w 754626"/>
                  <a:gd name="connsiteY5" fmla="*/ 567813 h 975851"/>
                  <a:gd name="connsiteX6" fmla="*/ 140110 w 754626"/>
                  <a:gd name="connsiteY6" fmla="*/ 862780 h 975851"/>
                  <a:gd name="connsiteX7" fmla="*/ 538316 w 754626"/>
                  <a:gd name="connsiteY7" fmla="*/ 921774 h 975851"/>
                  <a:gd name="connsiteX8" fmla="*/ 612058 w 754626"/>
                  <a:gd name="connsiteY8" fmla="*/ 538316 h 975851"/>
                  <a:gd name="connsiteX9" fmla="*/ 744794 w 754626"/>
                  <a:gd name="connsiteY9" fmla="*/ 331838 h 975851"/>
                  <a:gd name="connsiteX10" fmla="*/ 700549 w 754626"/>
                  <a:gd name="connsiteY10" fmla="*/ 140109 h 975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4626" h="975851">
                    <a:moveTo>
                      <a:pt x="700549" y="140109"/>
                    </a:moveTo>
                    <a:cubicBezTo>
                      <a:pt x="658762" y="90948"/>
                      <a:pt x="567813" y="56535"/>
                      <a:pt x="494071" y="36871"/>
                    </a:cubicBezTo>
                    <a:cubicBezTo>
                      <a:pt x="420329" y="17207"/>
                      <a:pt x="334297" y="0"/>
                      <a:pt x="258097" y="22122"/>
                    </a:cubicBezTo>
                    <a:cubicBezTo>
                      <a:pt x="181897" y="44244"/>
                      <a:pt x="73742" y="113071"/>
                      <a:pt x="36871" y="169606"/>
                    </a:cubicBezTo>
                    <a:cubicBezTo>
                      <a:pt x="0" y="226141"/>
                      <a:pt x="19665" y="294967"/>
                      <a:pt x="36871" y="361335"/>
                    </a:cubicBezTo>
                    <a:cubicBezTo>
                      <a:pt x="54077" y="427703"/>
                      <a:pt x="122904" y="484239"/>
                      <a:pt x="140110" y="567813"/>
                    </a:cubicBezTo>
                    <a:cubicBezTo>
                      <a:pt x="157317" y="651387"/>
                      <a:pt x="73742" y="803786"/>
                      <a:pt x="140110" y="862780"/>
                    </a:cubicBezTo>
                    <a:cubicBezTo>
                      <a:pt x="206478" y="921774"/>
                      <a:pt x="459658" y="975851"/>
                      <a:pt x="538316" y="921774"/>
                    </a:cubicBezTo>
                    <a:cubicBezTo>
                      <a:pt x="616974" y="867697"/>
                      <a:pt x="577645" y="636639"/>
                      <a:pt x="612058" y="538316"/>
                    </a:cubicBezTo>
                    <a:cubicBezTo>
                      <a:pt x="646471" y="439993"/>
                      <a:pt x="734962" y="403122"/>
                      <a:pt x="744794" y="331838"/>
                    </a:cubicBezTo>
                    <a:cubicBezTo>
                      <a:pt x="754626" y="260554"/>
                      <a:pt x="742336" y="189270"/>
                      <a:pt x="700549" y="14010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5" name="任意多边形 224"/>
              <p:cNvSpPr/>
              <p:nvPr/>
            </p:nvSpPr>
            <p:spPr>
              <a:xfrm>
                <a:off x="3357554" y="5643578"/>
                <a:ext cx="1714512" cy="142876"/>
              </a:xfrm>
              <a:custGeom>
                <a:avLst/>
                <a:gdLst>
                  <a:gd name="connsiteX0" fmla="*/ 0 w 663677"/>
                  <a:gd name="connsiteY0" fmla="*/ 0 h 122903"/>
                  <a:gd name="connsiteX1" fmla="*/ 73742 w 663677"/>
                  <a:gd name="connsiteY1" fmla="*/ 88491 h 122903"/>
                  <a:gd name="connsiteX2" fmla="*/ 324464 w 663677"/>
                  <a:gd name="connsiteY2" fmla="*/ 117987 h 122903"/>
                  <a:gd name="connsiteX3" fmla="*/ 663677 w 663677"/>
                  <a:gd name="connsiteY3" fmla="*/ 117987 h 122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3677" h="122903">
                    <a:moveTo>
                      <a:pt x="0" y="0"/>
                    </a:moveTo>
                    <a:cubicBezTo>
                      <a:pt x="9832" y="34413"/>
                      <a:pt x="19665" y="68826"/>
                      <a:pt x="73742" y="88491"/>
                    </a:cubicBezTo>
                    <a:cubicBezTo>
                      <a:pt x="127819" y="108156"/>
                      <a:pt x="226142" y="113071"/>
                      <a:pt x="324464" y="117987"/>
                    </a:cubicBezTo>
                    <a:cubicBezTo>
                      <a:pt x="422786" y="122903"/>
                      <a:pt x="543231" y="120445"/>
                      <a:pt x="663677" y="117987"/>
                    </a:cubicBezTo>
                  </a:path>
                </a:pathLst>
              </a:custGeom>
              <a:ln w="285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任意多边形 225"/>
              <p:cNvSpPr/>
              <p:nvPr/>
            </p:nvSpPr>
            <p:spPr>
              <a:xfrm>
                <a:off x="5029200" y="5707626"/>
                <a:ext cx="442452" cy="68825"/>
              </a:xfrm>
              <a:custGeom>
                <a:avLst/>
                <a:gdLst>
                  <a:gd name="connsiteX0" fmla="*/ 0 w 442452"/>
                  <a:gd name="connsiteY0" fmla="*/ 58993 h 68825"/>
                  <a:gd name="connsiteX1" fmla="*/ 339213 w 442452"/>
                  <a:gd name="connsiteY1" fmla="*/ 58993 h 68825"/>
                  <a:gd name="connsiteX2" fmla="*/ 442452 w 442452"/>
                  <a:gd name="connsiteY2" fmla="*/ 0 h 68825"/>
                  <a:gd name="connsiteX3" fmla="*/ 442452 w 442452"/>
                  <a:gd name="connsiteY3" fmla="*/ 0 h 68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2452" h="68825">
                    <a:moveTo>
                      <a:pt x="0" y="58993"/>
                    </a:moveTo>
                    <a:cubicBezTo>
                      <a:pt x="132735" y="63909"/>
                      <a:pt x="265471" y="68825"/>
                      <a:pt x="339213" y="58993"/>
                    </a:cubicBezTo>
                    <a:cubicBezTo>
                      <a:pt x="412955" y="49161"/>
                      <a:pt x="442452" y="0"/>
                      <a:pt x="442452" y="0"/>
                    </a:cubicBezTo>
                    <a:lnTo>
                      <a:pt x="442452" y="0"/>
                    </a:lnTo>
                  </a:path>
                </a:pathLst>
              </a:custGeom>
              <a:ln w="285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8" name="任意多边形 227"/>
              <p:cNvSpPr/>
              <p:nvPr/>
            </p:nvSpPr>
            <p:spPr>
              <a:xfrm>
                <a:off x="5368413" y="6061587"/>
                <a:ext cx="206477" cy="14748"/>
              </a:xfrm>
              <a:custGeom>
                <a:avLst/>
                <a:gdLst>
                  <a:gd name="connsiteX0" fmla="*/ 0 w 206477"/>
                  <a:gd name="connsiteY0" fmla="*/ 0 h 14748"/>
                  <a:gd name="connsiteX1" fmla="*/ 206477 w 206477"/>
                  <a:gd name="connsiteY1" fmla="*/ 14748 h 14748"/>
                  <a:gd name="connsiteX2" fmla="*/ 206477 w 206477"/>
                  <a:gd name="connsiteY2" fmla="*/ 14748 h 14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477" h="14748">
                    <a:moveTo>
                      <a:pt x="0" y="0"/>
                    </a:moveTo>
                    <a:lnTo>
                      <a:pt x="206477" y="14748"/>
                    </a:lnTo>
                    <a:lnTo>
                      <a:pt x="206477" y="14748"/>
                    </a:lnTo>
                  </a:path>
                </a:pathLst>
              </a:custGeom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1" name="任意多边形 230"/>
              <p:cNvSpPr/>
              <p:nvPr/>
            </p:nvSpPr>
            <p:spPr>
              <a:xfrm>
                <a:off x="3421626" y="5309419"/>
                <a:ext cx="690716" cy="17207"/>
              </a:xfrm>
              <a:custGeom>
                <a:avLst/>
                <a:gdLst>
                  <a:gd name="connsiteX0" fmla="*/ 0 w 690716"/>
                  <a:gd name="connsiteY0" fmla="*/ 0 h 17207"/>
                  <a:gd name="connsiteX1" fmla="*/ 589935 w 690716"/>
                  <a:gd name="connsiteY1" fmla="*/ 14749 h 17207"/>
                  <a:gd name="connsiteX2" fmla="*/ 604684 w 690716"/>
                  <a:gd name="connsiteY2" fmla="*/ 14749 h 17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90716" h="17207">
                    <a:moveTo>
                      <a:pt x="0" y="0"/>
                    </a:moveTo>
                    <a:lnTo>
                      <a:pt x="589935" y="14749"/>
                    </a:lnTo>
                    <a:cubicBezTo>
                      <a:pt x="690716" y="17207"/>
                      <a:pt x="647700" y="15978"/>
                      <a:pt x="604684" y="14749"/>
                    </a:cubicBezTo>
                  </a:path>
                </a:pathLst>
              </a:custGeom>
              <a:ln w="127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任意多边形 231"/>
              <p:cNvSpPr/>
              <p:nvPr/>
            </p:nvSpPr>
            <p:spPr>
              <a:xfrm>
                <a:off x="4071934" y="5322694"/>
                <a:ext cx="1281731" cy="45719"/>
              </a:xfrm>
              <a:custGeom>
                <a:avLst/>
                <a:gdLst>
                  <a:gd name="connsiteX0" fmla="*/ 0 w 634181"/>
                  <a:gd name="connsiteY0" fmla="*/ 0 h 14748"/>
                  <a:gd name="connsiteX1" fmla="*/ 634181 w 634181"/>
                  <a:gd name="connsiteY1" fmla="*/ 14748 h 14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4181" h="14748">
                    <a:moveTo>
                      <a:pt x="0" y="0"/>
                    </a:moveTo>
                    <a:lnTo>
                      <a:pt x="634181" y="14748"/>
                    </a:lnTo>
                  </a:path>
                </a:pathLst>
              </a:custGeom>
              <a:ln w="127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9" name="任意多边形 238"/>
              <p:cNvSpPr/>
              <p:nvPr/>
            </p:nvSpPr>
            <p:spPr>
              <a:xfrm>
                <a:off x="3534697" y="6039465"/>
                <a:ext cx="285135" cy="938980"/>
              </a:xfrm>
              <a:custGeom>
                <a:avLst/>
                <a:gdLst>
                  <a:gd name="connsiteX0" fmla="*/ 285135 w 285135"/>
                  <a:gd name="connsiteY0" fmla="*/ 51619 h 938980"/>
                  <a:gd name="connsiteX1" fmla="*/ 152400 w 285135"/>
                  <a:gd name="connsiteY1" fmla="*/ 272845 h 938980"/>
                  <a:gd name="connsiteX2" fmla="*/ 49161 w 285135"/>
                  <a:gd name="connsiteY2" fmla="*/ 877529 h 938980"/>
                  <a:gd name="connsiteX3" fmla="*/ 4916 w 285135"/>
                  <a:gd name="connsiteY3" fmla="*/ 641554 h 938980"/>
                  <a:gd name="connsiteX4" fmla="*/ 19664 w 285135"/>
                  <a:gd name="connsiteY4" fmla="*/ 390832 h 938980"/>
                  <a:gd name="connsiteX5" fmla="*/ 108155 w 285135"/>
                  <a:gd name="connsiteY5" fmla="*/ 51619 h 938980"/>
                  <a:gd name="connsiteX6" fmla="*/ 152400 w 285135"/>
                  <a:gd name="connsiteY6" fmla="*/ 81116 h 938980"/>
                  <a:gd name="connsiteX7" fmla="*/ 137651 w 285135"/>
                  <a:gd name="connsiteY7" fmla="*/ 36870 h 938980"/>
                  <a:gd name="connsiteX8" fmla="*/ 226142 w 285135"/>
                  <a:gd name="connsiteY8" fmla="*/ 36870 h 938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5135" h="938980">
                    <a:moveTo>
                      <a:pt x="285135" y="51619"/>
                    </a:moveTo>
                    <a:cubicBezTo>
                      <a:pt x="238432" y="93406"/>
                      <a:pt x="191729" y="135193"/>
                      <a:pt x="152400" y="272845"/>
                    </a:cubicBezTo>
                    <a:cubicBezTo>
                      <a:pt x="113071" y="410497"/>
                      <a:pt x="73742" y="816078"/>
                      <a:pt x="49161" y="877529"/>
                    </a:cubicBezTo>
                    <a:cubicBezTo>
                      <a:pt x="24580" y="938980"/>
                      <a:pt x="9832" y="722670"/>
                      <a:pt x="4916" y="641554"/>
                    </a:cubicBezTo>
                    <a:cubicBezTo>
                      <a:pt x="0" y="560438"/>
                      <a:pt x="2458" y="489154"/>
                      <a:pt x="19664" y="390832"/>
                    </a:cubicBezTo>
                    <a:cubicBezTo>
                      <a:pt x="36870" y="292510"/>
                      <a:pt x="86032" y="103238"/>
                      <a:pt x="108155" y="51619"/>
                    </a:cubicBezTo>
                    <a:cubicBezTo>
                      <a:pt x="130278" y="0"/>
                      <a:pt x="147484" y="83574"/>
                      <a:pt x="152400" y="81116"/>
                    </a:cubicBezTo>
                    <a:cubicBezTo>
                      <a:pt x="157316" y="78658"/>
                      <a:pt x="125361" y="44244"/>
                      <a:pt x="137651" y="36870"/>
                    </a:cubicBezTo>
                    <a:cubicBezTo>
                      <a:pt x="149941" y="29496"/>
                      <a:pt x="188041" y="33183"/>
                      <a:pt x="226142" y="36870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" name="任意多边形 246"/>
              <p:cNvSpPr/>
              <p:nvPr/>
            </p:nvSpPr>
            <p:spPr>
              <a:xfrm>
                <a:off x="2804651" y="5223387"/>
                <a:ext cx="334297" cy="766916"/>
              </a:xfrm>
              <a:custGeom>
                <a:avLst/>
                <a:gdLst>
                  <a:gd name="connsiteX0" fmla="*/ 233517 w 334297"/>
                  <a:gd name="connsiteY0" fmla="*/ 12290 h 766916"/>
                  <a:gd name="connsiteX1" fmla="*/ 27039 w 334297"/>
                  <a:gd name="connsiteY1" fmla="*/ 115529 h 766916"/>
                  <a:gd name="connsiteX2" fmla="*/ 71284 w 334297"/>
                  <a:gd name="connsiteY2" fmla="*/ 336755 h 766916"/>
                  <a:gd name="connsiteX3" fmla="*/ 145026 w 334297"/>
                  <a:gd name="connsiteY3" fmla="*/ 498987 h 766916"/>
                  <a:gd name="connsiteX4" fmla="*/ 115530 w 334297"/>
                  <a:gd name="connsiteY4" fmla="*/ 764458 h 766916"/>
                  <a:gd name="connsiteX5" fmla="*/ 233517 w 334297"/>
                  <a:gd name="connsiteY5" fmla="*/ 484239 h 766916"/>
                  <a:gd name="connsiteX6" fmla="*/ 145026 w 334297"/>
                  <a:gd name="connsiteY6" fmla="*/ 277761 h 766916"/>
                  <a:gd name="connsiteX7" fmla="*/ 322007 w 334297"/>
                  <a:gd name="connsiteY7" fmla="*/ 41787 h 766916"/>
                  <a:gd name="connsiteX8" fmla="*/ 233517 w 334297"/>
                  <a:gd name="connsiteY8" fmla="*/ 12290 h 766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4297" h="766916">
                    <a:moveTo>
                      <a:pt x="233517" y="12290"/>
                    </a:moveTo>
                    <a:cubicBezTo>
                      <a:pt x="184356" y="24580"/>
                      <a:pt x="54078" y="61451"/>
                      <a:pt x="27039" y="115529"/>
                    </a:cubicBezTo>
                    <a:cubicBezTo>
                      <a:pt x="0" y="169607"/>
                      <a:pt x="51620" y="272845"/>
                      <a:pt x="71284" y="336755"/>
                    </a:cubicBezTo>
                    <a:cubicBezTo>
                      <a:pt x="90948" y="400665"/>
                      <a:pt x="137652" y="427703"/>
                      <a:pt x="145026" y="498987"/>
                    </a:cubicBezTo>
                    <a:cubicBezTo>
                      <a:pt x="152400" y="570271"/>
                      <a:pt x="100782" y="766916"/>
                      <a:pt x="115530" y="764458"/>
                    </a:cubicBezTo>
                    <a:cubicBezTo>
                      <a:pt x="130278" y="762000"/>
                      <a:pt x="228601" y="565355"/>
                      <a:pt x="233517" y="484239"/>
                    </a:cubicBezTo>
                    <a:cubicBezTo>
                      <a:pt x="238433" y="403123"/>
                      <a:pt x="130278" y="351503"/>
                      <a:pt x="145026" y="277761"/>
                    </a:cubicBezTo>
                    <a:cubicBezTo>
                      <a:pt x="159774" y="204019"/>
                      <a:pt x="309717" y="81116"/>
                      <a:pt x="322007" y="41787"/>
                    </a:cubicBezTo>
                    <a:cubicBezTo>
                      <a:pt x="334297" y="2458"/>
                      <a:pt x="282678" y="0"/>
                      <a:pt x="233517" y="1229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9" name="任意多边形 248"/>
              <p:cNvSpPr/>
              <p:nvPr/>
            </p:nvSpPr>
            <p:spPr>
              <a:xfrm>
                <a:off x="3460955" y="6049297"/>
                <a:ext cx="154857" cy="801328"/>
              </a:xfrm>
              <a:custGeom>
                <a:avLst/>
                <a:gdLst>
                  <a:gd name="connsiteX0" fmla="*/ 34413 w 154857"/>
                  <a:gd name="connsiteY0" fmla="*/ 41787 h 801328"/>
                  <a:gd name="connsiteX1" fmla="*/ 137651 w 154857"/>
                  <a:gd name="connsiteY1" fmla="*/ 41787 h 801328"/>
                  <a:gd name="connsiteX2" fmla="*/ 137651 w 154857"/>
                  <a:gd name="connsiteY2" fmla="*/ 86032 h 801328"/>
                  <a:gd name="connsiteX3" fmla="*/ 49161 w 154857"/>
                  <a:gd name="connsiteY3" fmla="*/ 425245 h 801328"/>
                  <a:gd name="connsiteX4" fmla="*/ 4916 w 154857"/>
                  <a:gd name="connsiteY4" fmla="*/ 749709 h 801328"/>
                  <a:gd name="connsiteX5" fmla="*/ 19664 w 154857"/>
                  <a:gd name="connsiteY5" fmla="*/ 115529 h 801328"/>
                  <a:gd name="connsiteX6" fmla="*/ 34413 w 154857"/>
                  <a:gd name="connsiteY6" fmla="*/ 41787 h 801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4857" h="801328">
                    <a:moveTo>
                      <a:pt x="34413" y="41787"/>
                    </a:moveTo>
                    <a:cubicBezTo>
                      <a:pt x="54077" y="29497"/>
                      <a:pt x="120445" y="34413"/>
                      <a:pt x="137651" y="41787"/>
                    </a:cubicBezTo>
                    <a:cubicBezTo>
                      <a:pt x="154857" y="49161"/>
                      <a:pt x="152399" y="22122"/>
                      <a:pt x="137651" y="86032"/>
                    </a:cubicBezTo>
                    <a:cubicBezTo>
                      <a:pt x="122903" y="149942"/>
                      <a:pt x="71283" y="314632"/>
                      <a:pt x="49161" y="425245"/>
                    </a:cubicBezTo>
                    <a:cubicBezTo>
                      <a:pt x="27039" y="535858"/>
                      <a:pt x="9832" y="801328"/>
                      <a:pt x="4916" y="749709"/>
                    </a:cubicBezTo>
                    <a:cubicBezTo>
                      <a:pt x="0" y="698090"/>
                      <a:pt x="14748" y="231058"/>
                      <a:pt x="19664" y="115529"/>
                    </a:cubicBezTo>
                    <a:cubicBezTo>
                      <a:pt x="24580" y="0"/>
                      <a:pt x="14749" y="54077"/>
                      <a:pt x="34413" y="41787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" name="任意多边形 249"/>
              <p:cNvSpPr/>
              <p:nvPr/>
            </p:nvSpPr>
            <p:spPr>
              <a:xfrm>
                <a:off x="3591232" y="6100917"/>
                <a:ext cx="201561" cy="612057"/>
              </a:xfrm>
              <a:custGeom>
                <a:avLst/>
                <a:gdLst>
                  <a:gd name="connsiteX0" fmla="*/ 125362 w 201561"/>
                  <a:gd name="connsiteY0" fmla="*/ 19664 h 612057"/>
                  <a:gd name="connsiteX1" fmla="*/ 199103 w 201561"/>
                  <a:gd name="connsiteY1" fmla="*/ 19664 h 612057"/>
                  <a:gd name="connsiteX2" fmla="*/ 110613 w 201561"/>
                  <a:gd name="connsiteY2" fmla="*/ 122902 h 612057"/>
                  <a:gd name="connsiteX3" fmla="*/ 7374 w 201561"/>
                  <a:gd name="connsiteY3" fmla="*/ 609599 h 612057"/>
                  <a:gd name="connsiteX4" fmla="*/ 66368 w 201561"/>
                  <a:gd name="connsiteY4" fmla="*/ 137651 h 612057"/>
                  <a:gd name="connsiteX5" fmla="*/ 125362 w 201561"/>
                  <a:gd name="connsiteY5" fmla="*/ 19664 h 612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1561" h="612057">
                    <a:moveTo>
                      <a:pt x="125362" y="19664"/>
                    </a:moveTo>
                    <a:cubicBezTo>
                      <a:pt x="147484" y="0"/>
                      <a:pt x="201561" y="2458"/>
                      <a:pt x="199103" y="19664"/>
                    </a:cubicBezTo>
                    <a:cubicBezTo>
                      <a:pt x="196645" y="36870"/>
                      <a:pt x="142568" y="24580"/>
                      <a:pt x="110613" y="122902"/>
                    </a:cubicBezTo>
                    <a:cubicBezTo>
                      <a:pt x="78658" y="221224"/>
                      <a:pt x="14748" y="607141"/>
                      <a:pt x="7374" y="609599"/>
                    </a:cubicBezTo>
                    <a:cubicBezTo>
                      <a:pt x="0" y="612057"/>
                      <a:pt x="46703" y="233515"/>
                      <a:pt x="66368" y="137651"/>
                    </a:cubicBezTo>
                    <a:cubicBezTo>
                      <a:pt x="86033" y="41787"/>
                      <a:pt x="103240" y="39328"/>
                      <a:pt x="125362" y="19664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5" name="任意多边形 264"/>
              <p:cNvSpPr/>
              <p:nvPr/>
            </p:nvSpPr>
            <p:spPr>
              <a:xfrm>
                <a:off x="3399503" y="5506065"/>
                <a:ext cx="449826" cy="221225"/>
              </a:xfrm>
              <a:custGeom>
                <a:avLst/>
                <a:gdLst>
                  <a:gd name="connsiteX0" fmla="*/ 36871 w 449826"/>
                  <a:gd name="connsiteY0" fmla="*/ 113070 h 221225"/>
                  <a:gd name="connsiteX1" fmla="*/ 66368 w 449826"/>
                  <a:gd name="connsiteY1" fmla="*/ 201561 h 221225"/>
                  <a:gd name="connsiteX2" fmla="*/ 435078 w 449826"/>
                  <a:gd name="connsiteY2" fmla="*/ 216309 h 221225"/>
                  <a:gd name="connsiteX3" fmla="*/ 154858 w 449826"/>
                  <a:gd name="connsiteY3" fmla="*/ 172064 h 221225"/>
                  <a:gd name="connsiteX4" fmla="*/ 95865 w 449826"/>
                  <a:gd name="connsiteY4" fmla="*/ 9832 h 221225"/>
                  <a:gd name="connsiteX5" fmla="*/ 36871 w 449826"/>
                  <a:gd name="connsiteY5" fmla="*/ 113070 h 221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9826" h="221225">
                    <a:moveTo>
                      <a:pt x="36871" y="113070"/>
                    </a:moveTo>
                    <a:cubicBezTo>
                      <a:pt x="31955" y="145025"/>
                      <a:pt x="0" y="184355"/>
                      <a:pt x="66368" y="201561"/>
                    </a:cubicBezTo>
                    <a:cubicBezTo>
                      <a:pt x="132736" y="218767"/>
                      <a:pt x="420330" y="221225"/>
                      <a:pt x="435078" y="216309"/>
                    </a:cubicBezTo>
                    <a:cubicBezTo>
                      <a:pt x="449826" y="211393"/>
                      <a:pt x="211394" y="206477"/>
                      <a:pt x="154858" y="172064"/>
                    </a:cubicBezTo>
                    <a:cubicBezTo>
                      <a:pt x="98323" y="137651"/>
                      <a:pt x="115530" y="19664"/>
                      <a:pt x="95865" y="9832"/>
                    </a:cubicBezTo>
                    <a:cubicBezTo>
                      <a:pt x="76201" y="0"/>
                      <a:pt x="41787" y="81115"/>
                      <a:pt x="36871" y="11307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2" name="任意多边形 271"/>
              <p:cNvSpPr/>
              <p:nvPr/>
            </p:nvSpPr>
            <p:spPr>
              <a:xfrm>
                <a:off x="2714611" y="4929198"/>
                <a:ext cx="766007" cy="567034"/>
              </a:xfrm>
              <a:custGeom>
                <a:avLst/>
                <a:gdLst>
                  <a:gd name="connsiteX0" fmla="*/ 383458 w 781664"/>
                  <a:gd name="connsiteY0" fmla="*/ 0 h 540774"/>
                  <a:gd name="connsiteX1" fmla="*/ 29497 w 781664"/>
                  <a:gd name="connsiteY1" fmla="*/ 368710 h 540774"/>
                  <a:gd name="connsiteX2" fmla="*/ 206477 w 781664"/>
                  <a:gd name="connsiteY2" fmla="*/ 206477 h 540774"/>
                  <a:gd name="connsiteX3" fmla="*/ 501445 w 781664"/>
                  <a:gd name="connsiteY3" fmla="*/ 191729 h 540774"/>
                  <a:gd name="connsiteX4" fmla="*/ 737419 w 781664"/>
                  <a:gd name="connsiteY4" fmla="*/ 324465 h 540774"/>
                  <a:gd name="connsiteX5" fmla="*/ 766916 w 781664"/>
                  <a:gd name="connsiteY5" fmla="*/ 501445 h 540774"/>
                  <a:gd name="connsiteX6" fmla="*/ 737419 w 781664"/>
                  <a:gd name="connsiteY6" fmla="*/ 88490 h 540774"/>
                  <a:gd name="connsiteX7" fmla="*/ 737419 w 781664"/>
                  <a:gd name="connsiteY7" fmla="*/ 88490 h 54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1664" h="540774">
                    <a:moveTo>
                      <a:pt x="383458" y="0"/>
                    </a:moveTo>
                    <a:cubicBezTo>
                      <a:pt x="221226" y="167148"/>
                      <a:pt x="58994" y="334297"/>
                      <a:pt x="29497" y="368710"/>
                    </a:cubicBezTo>
                    <a:cubicBezTo>
                      <a:pt x="0" y="403123"/>
                      <a:pt x="127819" y="235974"/>
                      <a:pt x="206477" y="206477"/>
                    </a:cubicBezTo>
                    <a:cubicBezTo>
                      <a:pt x="285135" y="176980"/>
                      <a:pt x="412955" y="172064"/>
                      <a:pt x="501445" y="191729"/>
                    </a:cubicBezTo>
                    <a:cubicBezTo>
                      <a:pt x="589935" y="211394"/>
                      <a:pt x="693174" y="272846"/>
                      <a:pt x="737419" y="324465"/>
                    </a:cubicBezTo>
                    <a:cubicBezTo>
                      <a:pt x="781664" y="376084"/>
                      <a:pt x="766916" y="540774"/>
                      <a:pt x="766916" y="501445"/>
                    </a:cubicBezTo>
                    <a:cubicBezTo>
                      <a:pt x="766916" y="462116"/>
                      <a:pt x="737419" y="88490"/>
                      <a:pt x="737419" y="88490"/>
                    </a:cubicBezTo>
                    <a:lnTo>
                      <a:pt x="737419" y="8849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" name="任意多边形 273"/>
              <p:cNvSpPr/>
              <p:nvPr/>
            </p:nvSpPr>
            <p:spPr>
              <a:xfrm>
                <a:off x="2961968" y="4940710"/>
                <a:ext cx="206477" cy="172065"/>
              </a:xfrm>
              <a:custGeom>
                <a:avLst/>
                <a:gdLst>
                  <a:gd name="connsiteX0" fmla="*/ 194187 w 206477"/>
                  <a:gd name="connsiteY0" fmla="*/ 0 h 172065"/>
                  <a:gd name="connsiteX1" fmla="*/ 17206 w 206477"/>
                  <a:gd name="connsiteY1" fmla="*/ 147484 h 172065"/>
                  <a:gd name="connsiteX2" fmla="*/ 90948 w 206477"/>
                  <a:gd name="connsiteY2" fmla="*/ 147484 h 172065"/>
                  <a:gd name="connsiteX3" fmla="*/ 194187 w 206477"/>
                  <a:gd name="connsiteY3" fmla="*/ 0 h 172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477" h="172065">
                    <a:moveTo>
                      <a:pt x="194187" y="0"/>
                    </a:moveTo>
                    <a:cubicBezTo>
                      <a:pt x="181897" y="0"/>
                      <a:pt x="34412" y="122903"/>
                      <a:pt x="17206" y="147484"/>
                    </a:cubicBezTo>
                    <a:cubicBezTo>
                      <a:pt x="0" y="172065"/>
                      <a:pt x="58993" y="172065"/>
                      <a:pt x="90948" y="147484"/>
                    </a:cubicBezTo>
                    <a:cubicBezTo>
                      <a:pt x="122903" y="122903"/>
                      <a:pt x="206477" y="0"/>
                      <a:pt x="194187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" name="任意多边形 274"/>
              <p:cNvSpPr/>
              <p:nvPr/>
            </p:nvSpPr>
            <p:spPr>
              <a:xfrm>
                <a:off x="2765323" y="2462981"/>
                <a:ext cx="916857" cy="2386781"/>
              </a:xfrm>
              <a:custGeom>
                <a:avLst/>
                <a:gdLst>
                  <a:gd name="connsiteX0" fmla="*/ 907025 w 916857"/>
                  <a:gd name="connsiteY0" fmla="*/ 14748 h 2386781"/>
                  <a:gd name="connsiteX1" fmla="*/ 464574 w 916857"/>
                  <a:gd name="connsiteY1" fmla="*/ 147484 h 2386781"/>
                  <a:gd name="connsiteX2" fmla="*/ 125361 w 916857"/>
                  <a:gd name="connsiteY2" fmla="*/ 634180 h 2386781"/>
                  <a:gd name="connsiteX3" fmla="*/ 36871 w 916857"/>
                  <a:gd name="connsiteY3" fmla="*/ 988142 h 2386781"/>
                  <a:gd name="connsiteX4" fmla="*/ 346587 w 916857"/>
                  <a:gd name="connsiteY4" fmla="*/ 2286000 h 2386781"/>
                  <a:gd name="connsiteX5" fmla="*/ 272845 w 916857"/>
                  <a:gd name="connsiteY5" fmla="*/ 1592825 h 2386781"/>
                  <a:gd name="connsiteX6" fmla="*/ 184354 w 916857"/>
                  <a:gd name="connsiteY6" fmla="*/ 884903 h 2386781"/>
                  <a:gd name="connsiteX7" fmla="*/ 523567 w 916857"/>
                  <a:gd name="connsiteY7" fmla="*/ 235974 h 2386781"/>
                  <a:gd name="connsiteX8" fmla="*/ 907025 w 916857"/>
                  <a:gd name="connsiteY8" fmla="*/ 14748 h 2386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6857" h="2386781">
                    <a:moveTo>
                      <a:pt x="907025" y="14748"/>
                    </a:moveTo>
                    <a:cubicBezTo>
                      <a:pt x="897193" y="0"/>
                      <a:pt x="594851" y="44245"/>
                      <a:pt x="464574" y="147484"/>
                    </a:cubicBezTo>
                    <a:cubicBezTo>
                      <a:pt x="334297" y="250723"/>
                      <a:pt x="196645" y="494070"/>
                      <a:pt x="125361" y="634180"/>
                    </a:cubicBezTo>
                    <a:cubicBezTo>
                      <a:pt x="54077" y="774290"/>
                      <a:pt x="0" y="712839"/>
                      <a:pt x="36871" y="988142"/>
                    </a:cubicBezTo>
                    <a:cubicBezTo>
                      <a:pt x="73742" y="1263445"/>
                      <a:pt x="307258" y="2185220"/>
                      <a:pt x="346587" y="2286000"/>
                    </a:cubicBezTo>
                    <a:cubicBezTo>
                      <a:pt x="385916" y="2386781"/>
                      <a:pt x="299884" y="1826341"/>
                      <a:pt x="272845" y="1592825"/>
                    </a:cubicBezTo>
                    <a:cubicBezTo>
                      <a:pt x="245806" y="1359309"/>
                      <a:pt x="142567" y="1111045"/>
                      <a:pt x="184354" y="884903"/>
                    </a:cubicBezTo>
                    <a:cubicBezTo>
                      <a:pt x="226141" y="658761"/>
                      <a:pt x="400664" y="373626"/>
                      <a:pt x="523567" y="235974"/>
                    </a:cubicBezTo>
                    <a:cubicBezTo>
                      <a:pt x="646470" y="98322"/>
                      <a:pt x="916857" y="29496"/>
                      <a:pt x="907025" y="1474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" name="任意多边形 275"/>
              <p:cNvSpPr/>
              <p:nvPr/>
            </p:nvSpPr>
            <p:spPr>
              <a:xfrm>
                <a:off x="5429256" y="4714884"/>
                <a:ext cx="686409" cy="636323"/>
              </a:xfrm>
              <a:custGeom>
                <a:avLst/>
                <a:gdLst>
                  <a:gd name="connsiteX0" fmla="*/ 105698 w 675969"/>
                  <a:gd name="connsiteY0" fmla="*/ 181897 h 621891"/>
                  <a:gd name="connsiteX1" fmla="*/ 61452 w 675969"/>
                  <a:gd name="connsiteY1" fmla="*/ 432619 h 621891"/>
                  <a:gd name="connsiteX2" fmla="*/ 17207 w 675969"/>
                  <a:gd name="connsiteY2" fmla="*/ 506361 h 621891"/>
                  <a:gd name="connsiteX3" fmla="*/ 164691 w 675969"/>
                  <a:gd name="connsiteY3" fmla="*/ 417871 h 621891"/>
                  <a:gd name="connsiteX4" fmla="*/ 415414 w 675969"/>
                  <a:gd name="connsiteY4" fmla="*/ 417871 h 621891"/>
                  <a:gd name="connsiteX5" fmla="*/ 651388 w 675969"/>
                  <a:gd name="connsiteY5" fmla="*/ 565355 h 621891"/>
                  <a:gd name="connsiteX6" fmla="*/ 267930 w 675969"/>
                  <a:gd name="connsiteY6" fmla="*/ 78658 h 621891"/>
                  <a:gd name="connsiteX7" fmla="*/ 297427 w 675969"/>
                  <a:gd name="connsiteY7" fmla="*/ 93407 h 621891"/>
                  <a:gd name="connsiteX8" fmla="*/ 297427 w 675969"/>
                  <a:gd name="connsiteY8" fmla="*/ 93407 h 62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969" h="621891">
                    <a:moveTo>
                      <a:pt x="105698" y="181897"/>
                    </a:moveTo>
                    <a:cubicBezTo>
                      <a:pt x="90949" y="280219"/>
                      <a:pt x="76200" y="378542"/>
                      <a:pt x="61452" y="432619"/>
                    </a:cubicBezTo>
                    <a:cubicBezTo>
                      <a:pt x="46704" y="486696"/>
                      <a:pt x="0" y="508819"/>
                      <a:pt x="17207" y="506361"/>
                    </a:cubicBezTo>
                    <a:cubicBezTo>
                      <a:pt x="34414" y="503903"/>
                      <a:pt x="98323" y="432619"/>
                      <a:pt x="164691" y="417871"/>
                    </a:cubicBezTo>
                    <a:cubicBezTo>
                      <a:pt x="231059" y="403123"/>
                      <a:pt x="334298" y="393290"/>
                      <a:pt x="415414" y="417871"/>
                    </a:cubicBezTo>
                    <a:cubicBezTo>
                      <a:pt x="496530" y="442452"/>
                      <a:pt x="675969" y="621891"/>
                      <a:pt x="651388" y="565355"/>
                    </a:cubicBezTo>
                    <a:cubicBezTo>
                      <a:pt x="626807" y="508820"/>
                      <a:pt x="326924" y="157316"/>
                      <a:pt x="267930" y="78658"/>
                    </a:cubicBezTo>
                    <a:cubicBezTo>
                      <a:pt x="208937" y="0"/>
                      <a:pt x="297427" y="93407"/>
                      <a:pt x="297427" y="93407"/>
                    </a:cubicBezTo>
                    <a:lnTo>
                      <a:pt x="297427" y="93407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7" name="任意多边形 276"/>
              <p:cNvSpPr/>
              <p:nvPr/>
            </p:nvSpPr>
            <p:spPr>
              <a:xfrm>
                <a:off x="5705168" y="4862052"/>
                <a:ext cx="275303" cy="324464"/>
              </a:xfrm>
              <a:custGeom>
                <a:avLst/>
                <a:gdLst>
                  <a:gd name="connsiteX0" fmla="*/ 2458 w 275303"/>
                  <a:gd name="connsiteY0" fmla="*/ 4916 h 324464"/>
                  <a:gd name="connsiteX1" fmla="*/ 238432 w 275303"/>
                  <a:gd name="connsiteY1" fmla="*/ 255638 h 324464"/>
                  <a:gd name="connsiteX2" fmla="*/ 223684 w 275303"/>
                  <a:gd name="connsiteY2" fmla="*/ 285135 h 324464"/>
                  <a:gd name="connsiteX3" fmla="*/ 2458 w 275303"/>
                  <a:gd name="connsiteY3" fmla="*/ 4916 h 324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5303" h="324464">
                    <a:moveTo>
                      <a:pt x="2458" y="4916"/>
                    </a:moveTo>
                    <a:cubicBezTo>
                      <a:pt x="4916" y="0"/>
                      <a:pt x="201561" y="208935"/>
                      <a:pt x="238432" y="255638"/>
                    </a:cubicBezTo>
                    <a:cubicBezTo>
                      <a:pt x="275303" y="302341"/>
                      <a:pt x="267929" y="324464"/>
                      <a:pt x="223684" y="285135"/>
                    </a:cubicBezTo>
                    <a:cubicBezTo>
                      <a:pt x="179439" y="245806"/>
                      <a:pt x="0" y="9832"/>
                      <a:pt x="2458" y="4916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8" name="任意多边形 277"/>
              <p:cNvSpPr/>
              <p:nvPr/>
            </p:nvSpPr>
            <p:spPr>
              <a:xfrm>
                <a:off x="5719917" y="3052916"/>
                <a:ext cx="302341" cy="1597742"/>
              </a:xfrm>
              <a:custGeom>
                <a:avLst/>
                <a:gdLst>
                  <a:gd name="connsiteX0" fmla="*/ 282677 w 302341"/>
                  <a:gd name="connsiteY0" fmla="*/ 29497 h 1597742"/>
                  <a:gd name="connsiteX1" fmla="*/ 297425 w 302341"/>
                  <a:gd name="connsiteY1" fmla="*/ 191729 h 1597742"/>
                  <a:gd name="connsiteX2" fmla="*/ 253180 w 302341"/>
                  <a:gd name="connsiteY2" fmla="*/ 560439 h 1597742"/>
                  <a:gd name="connsiteX3" fmla="*/ 17206 w 302341"/>
                  <a:gd name="connsiteY3" fmla="*/ 1563329 h 1597742"/>
                  <a:gd name="connsiteX4" fmla="*/ 149941 w 302341"/>
                  <a:gd name="connsiteY4" fmla="*/ 766916 h 1597742"/>
                  <a:gd name="connsiteX5" fmla="*/ 223683 w 302341"/>
                  <a:gd name="connsiteY5" fmla="*/ 368710 h 1597742"/>
                  <a:gd name="connsiteX6" fmla="*/ 282677 w 302341"/>
                  <a:gd name="connsiteY6" fmla="*/ 29497 h 1597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2341" h="1597742">
                    <a:moveTo>
                      <a:pt x="282677" y="29497"/>
                    </a:moveTo>
                    <a:cubicBezTo>
                      <a:pt x="294967" y="0"/>
                      <a:pt x="302341" y="103239"/>
                      <a:pt x="297425" y="191729"/>
                    </a:cubicBezTo>
                    <a:cubicBezTo>
                      <a:pt x="292509" y="280219"/>
                      <a:pt x="299883" y="331839"/>
                      <a:pt x="253180" y="560439"/>
                    </a:cubicBezTo>
                    <a:cubicBezTo>
                      <a:pt x="206477" y="789039"/>
                      <a:pt x="34413" y="1528916"/>
                      <a:pt x="17206" y="1563329"/>
                    </a:cubicBezTo>
                    <a:cubicBezTo>
                      <a:pt x="0" y="1597742"/>
                      <a:pt x="115528" y="966019"/>
                      <a:pt x="149941" y="766916"/>
                    </a:cubicBezTo>
                    <a:cubicBezTo>
                      <a:pt x="184354" y="567813"/>
                      <a:pt x="208935" y="489155"/>
                      <a:pt x="223683" y="368710"/>
                    </a:cubicBezTo>
                    <a:cubicBezTo>
                      <a:pt x="238431" y="248265"/>
                      <a:pt x="270387" y="58994"/>
                      <a:pt x="282677" y="29497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5" name="任意多边形 284"/>
              <p:cNvSpPr/>
              <p:nvPr/>
            </p:nvSpPr>
            <p:spPr>
              <a:xfrm>
                <a:off x="3335594" y="4987413"/>
                <a:ext cx="88490" cy="223683"/>
              </a:xfrm>
              <a:custGeom>
                <a:avLst/>
                <a:gdLst>
                  <a:gd name="connsiteX0" fmla="*/ 27038 w 88490"/>
                  <a:gd name="connsiteY0" fmla="*/ 12290 h 223683"/>
                  <a:gd name="connsiteX1" fmla="*/ 86032 w 88490"/>
                  <a:gd name="connsiteY1" fmla="*/ 204019 h 223683"/>
                  <a:gd name="connsiteX2" fmla="*/ 12290 w 88490"/>
                  <a:gd name="connsiteY2" fmla="*/ 130277 h 223683"/>
                  <a:gd name="connsiteX3" fmla="*/ 27038 w 88490"/>
                  <a:gd name="connsiteY3" fmla="*/ 12290 h 223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490" h="223683">
                    <a:moveTo>
                      <a:pt x="27038" y="12290"/>
                    </a:moveTo>
                    <a:cubicBezTo>
                      <a:pt x="39328" y="24580"/>
                      <a:pt x="88490" y="184355"/>
                      <a:pt x="86032" y="204019"/>
                    </a:cubicBezTo>
                    <a:cubicBezTo>
                      <a:pt x="83574" y="223683"/>
                      <a:pt x="24580" y="162232"/>
                      <a:pt x="12290" y="130277"/>
                    </a:cubicBezTo>
                    <a:cubicBezTo>
                      <a:pt x="0" y="98322"/>
                      <a:pt x="14748" y="0"/>
                      <a:pt x="27038" y="1229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" name="组合 123"/>
            <p:cNvGrpSpPr/>
            <p:nvPr/>
          </p:nvGrpSpPr>
          <p:grpSpPr>
            <a:xfrm>
              <a:off x="2786050" y="0"/>
              <a:ext cx="3429024" cy="7215166"/>
              <a:chOff x="3183480" y="1225523"/>
              <a:chExt cx="2559441" cy="5632477"/>
            </a:xfrm>
          </p:grpSpPr>
          <p:grpSp>
            <p:nvGrpSpPr>
              <p:cNvPr id="4" name="组合 138"/>
              <p:cNvGrpSpPr/>
              <p:nvPr/>
            </p:nvGrpSpPr>
            <p:grpSpPr>
              <a:xfrm>
                <a:off x="3183480" y="1327567"/>
                <a:ext cx="2559441" cy="2919198"/>
                <a:chOff x="3183480" y="1327567"/>
                <a:chExt cx="2559441" cy="2919198"/>
              </a:xfrm>
            </p:grpSpPr>
            <p:grpSp>
              <p:nvGrpSpPr>
                <p:cNvPr id="5" name="组合 101"/>
                <p:cNvGrpSpPr/>
                <p:nvPr/>
              </p:nvGrpSpPr>
              <p:grpSpPr>
                <a:xfrm rot="920371">
                  <a:off x="3399880" y="1739700"/>
                  <a:ext cx="2045517" cy="2419987"/>
                  <a:chOff x="2857488" y="1857364"/>
                  <a:chExt cx="2683474" cy="2765850"/>
                </a:xfrm>
              </p:grpSpPr>
              <p:grpSp>
                <p:nvGrpSpPr>
                  <p:cNvPr id="6" name="组合 100"/>
                  <p:cNvGrpSpPr/>
                  <p:nvPr/>
                </p:nvGrpSpPr>
                <p:grpSpPr>
                  <a:xfrm>
                    <a:off x="2857488" y="1857364"/>
                    <a:ext cx="2461787" cy="2765850"/>
                    <a:chOff x="2846251" y="1928802"/>
                    <a:chExt cx="2461787" cy="2765850"/>
                  </a:xfrm>
                </p:grpSpPr>
                <p:sp>
                  <p:nvSpPr>
                    <p:cNvPr id="264" name="任意多边形 263"/>
                    <p:cNvSpPr/>
                    <p:nvPr/>
                  </p:nvSpPr>
                  <p:spPr>
                    <a:xfrm>
                      <a:off x="3000364" y="1928802"/>
                      <a:ext cx="2307674" cy="2765850"/>
                    </a:xfrm>
                    <a:custGeom>
                      <a:avLst/>
                      <a:gdLst>
                        <a:gd name="connsiteX0" fmla="*/ 112541 w 2236762"/>
                        <a:gd name="connsiteY0" fmla="*/ 1069145 h 2726788"/>
                        <a:gd name="connsiteX1" fmla="*/ 154744 w 2236762"/>
                        <a:gd name="connsiteY1" fmla="*/ 1688123 h 2726788"/>
                        <a:gd name="connsiteX2" fmla="*/ 436098 w 2236762"/>
                        <a:gd name="connsiteY2" fmla="*/ 2250831 h 2726788"/>
                        <a:gd name="connsiteX3" fmla="*/ 1181685 w 2236762"/>
                        <a:gd name="connsiteY3" fmla="*/ 2700997 h 2726788"/>
                        <a:gd name="connsiteX4" fmla="*/ 1899138 w 2236762"/>
                        <a:gd name="connsiteY4" fmla="*/ 2096086 h 2726788"/>
                        <a:gd name="connsiteX5" fmla="*/ 2053882 w 2236762"/>
                        <a:gd name="connsiteY5" fmla="*/ 942536 h 2726788"/>
                        <a:gd name="connsiteX6" fmla="*/ 1983544 w 2236762"/>
                        <a:gd name="connsiteY6" fmla="*/ 140677 h 2726788"/>
                        <a:gd name="connsiteX7" fmla="*/ 534572 w 2236762"/>
                        <a:gd name="connsiteY7" fmla="*/ 98474 h 2726788"/>
                        <a:gd name="connsiteX8" fmla="*/ 70338 w 2236762"/>
                        <a:gd name="connsiteY8" fmla="*/ 351692 h 2726788"/>
                        <a:gd name="connsiteX9" fmla="*/ 112541 w 2236762"/>
                        <a:gd name="connsiteY9" fmla="*/ 1069145 h 2726788"/>
                        <a:gd name="connsiteX0" fmla="*/ 112541 w 2260570"/>
                        <a:gd name="connsiteY0" fmla="*/ 1069145 h 2726788"/>
                        <a:gd name="connsiteX1" fmla="*/ 154744 w 2260570"/>
                        <a:gd name="connsiteY1" fmla="*/ 1688123 h 2726788"/>
                        <a:gd name="connsiteX2" fmla="*/ 436098 w 2260570"/>
                        <a:gd name="connsiteY2" fmla="*/ 2250831 h 2726788"/>
                        <a:gd name="connsiteX3" fmla="*/ 1181685 w 2260570"/>
                        <a:gd name="connsiteY3" fmla="*/ 2700997 h 2726788"/>
                        <a:gd name="connsiteX4" fmla="*/ 1899138 w 2260570"/>
                        <a:gd name="connsiteY4" fmla="*/ 2096086 h 2726788"/>
                        <a:gd name="connsiteX5" fmla="*/ 2196726 w 2260570"/>
                        <a:gd name="connsiteY5" fmla="*/ 942536 h 2726788"/>
                        <a:gd name="connsiteX6" fmla="*/ 1983544 w 2260570"/>
                        <a:gd name="connsiteY6" fmla="*/ 140677 h 2726788"/>
                        <a:gd name="connsiteX7" fmla="*/ 534572 w 2260570"/>
                        <a:gd name="connsiteY7" fmla="*/ 98474 h 2726788"/>
                        <a:gd name="connsiteX8" fmla="*/ 70338 w 2260570"/>
                        <a:gd name="connsiteY8" fmla="*/ 351692 h 2726788"/>
                        <a:gd name="connsiteX9" fmla="*/ 112541 w 2260570"/>
                        <a:gd name="connsiteY9" fmla="*/ 1069145 h 2726788"/>
                        <a:gd name="connsiteX0" fmla="*/ 112541 w 2260570"/>
                        <a:gd name="connsiteY0" fmla="*/ 1069145 h 2726788"/>
                        <a:gd name="connsiteX1" fmla="*/ 154744 w 2260570"/>
                        <a:gd name="connsiteY1" fmla="*/ 1688123 h 2726788"/>
                        <a:gd name="connsiteX2" fmla="*/ 436098 w 2260570"/>
                        <a:gd name="connsiteY2" fmla="*/ 2250831 h 2726788"/>
                        <a:gd name="connsiteX3" fmla="*/ 1181685 w 2260570"/>
                        <a:gd name="connsiteY3" fmla="*/ 2700997 h 2726788"/>
                        <a:gd name="connsiteX4" fmla="*/ 1899138 w 2260570"/>
                        <a:gd name="connsiteY4" fmla="*/ 2096086 h 2726788"/>
                        <a:gd name="connsiteX5" fmla="*/ 2196726 w 2260570"/>
                        <a:gd name="connsiteY5" fmla="*/ 942536 h 2726788"/>
                        <a:gd name="connsiteX6" fmla="*/ 1983544 w 2260570"/>
                        <a:gd name="connsiteY6" fmla="*/ 140677 h 2726788"/>
                        <a:gd name="connsiteX7" fmla="*/ 534572 w 2260570"/>
                        <a:gd name="connsiteY7" fmla="*/ 98474 h 2726788"/>
                        <a:gd name="connsiteX8" fmla="*/ 70338 w 2260570"/>
                        <a:gd name="connsiteY8" fmla="*/ 351692 h 2726788"/>
                        <a:gd name="connsiteX9" fmla="*/ 112541 w 2260570"/>
                        <a:gd name="connsiteY9" fmla="*/ 1069145 h 2726788"/>
                        <a:gd name="connsiteX0" fmla="*/ 112541 w 2260570"/>
                        <a:gd name="connsiteY0" fmla="*/ 1069145 h 2726788"/>
                        <a:gd name="connsiteX1" fmla="*/ 154744 w 2260570"/>
                        <a:gd name="connsiteY1" fmla="*/ 1688123 h 2726788"/>
                        <a:gd name="connsiteX2" fmla="*/ 436098 w 2260570"/>
                        <a:gd name="connsiteY2" fmla="*/ 2250831 h 2726788"/>
                        <a:gd name="connsiteX3" fmla="*/ 1181685 w 2260570"/>
                        <a:gd name="connsiteY3" fmla="*/ 2700997 h 2726788"/>
                        <a:gd name="connsiteX4" fmla="*/ 1899138 w 2260570"/>
                        <a:gd name="connsiteY4" fmla="*/ 2096086 h 2726788"/>
                        <a:gd name="connsiteX5" fmla="*/ 2196726 w 2260570"/>
                        <a:gd name="connsiteY5" fmla="*/ 942536 h 2726788"/>
                        <a:gd name="connsiteX6" fmla="*/ 1983544 w 2260570"/>
                        <a:gd name="connsiteY6" fmla="*/ 140677 h 2726788"/>
                        <a:gd name="connsiteX7" fmla="*/ 534572 w 2260570"/>
                        <a:gd name="connsiteY7" fmla="*/ 98474 h 2726788"/>
                        <a:gd name="connsiteX8" fmla="*/ 70338 w 2260570"/>
                        <a:gd name="connsiteY8" fmla="*/ 351692 h 2726788"/>
                        <a:gd name="connsiteX9" fmla="*/ 112541 w 2260570"/>
                        <a:gd name="connsiteY9" fmla="*/ 1069145 h 2726788"/>
                        <a:gd name="connsiteX0" fmla="*/ 112541 w 2260570"/>
                        <a:gd name="connsiteY0" fmla="*/ 1069145 h 2726788"/>
                        <a:gd name="connsiteX1" fmla="*/ 154744 w 2260570"/>
                        <a:gd name="connsiteY1" fmla="*/ 1688123 h 2726788"/>
                        <a:gd name="connsiteX2" fmla="*/ 436098 w 2260570"/>
                        <a:gd name="connsiteY2" fmla="*/ 2250831 h 2726788"/>
                        <a:gd name="connsiteX3" fmla="*/ 1181685 w 2260570"/>
                        <a:gd name="connsiteY3" fmla="*/ 2700997 h 2726788"/>
                        <a:gd name="connsiteX4" fmla="*/ 1899138 w 2260570"/>
                        <a:gd name="connsiteY4" fmla="*/ 2096086 h 2726788"/>
                        <a:gd name="connsiteX5" fmla="*/ 2196726 w 2260570"/>
                        <a:gd name="connsiteY5" fmla="*/ 942536 h 2726788"/>
                        <a:gd name="connsiteX6" fmla="*/ 1983544 w 2260570"/>
                        <a:gd name="connsiteY6" fmla="*/ 140677 h 2726788"/>
                        <a:gd name="connsiteX7" fmla="*/ 534572 w 2260570"/>
                        <a:gd name="connsiteY7" fmla="*/ 98474 h 2726788"/>
                        <a:gd name="connsiteX8" fmla="*/ 70338 w 2260570"/>
                        <a:gd name="connsiteY8" fmla="*/ 351692 h 2726788"/>
                        <a:gd name="connsiteX9" fmla="*/ 112541 w 2260570"/>
                        <a:gd name="connsiteY9" fmla="*/ 1069145 h 2726788"/>
                        <a:gd name="connsiteX0" fmla="*/ 112541 w 2260570"/>
                        <a:gd name="connsiteY0" fmla="*/ 1069145 h 2726788"/>
                        <a:gd name="connsiteX1" fmla="*/ 154744 w 2260570"/>
                        <a:gd name="connsiteY1" fmla="*/ 1688123 h 2726788"/>
                        <a:gd name="connsiteX2" fmla="*/ 436098 w 2260570"/>
                        <a:gd name="connsiteY2" fmla="*/ 2250831 h 2726788"/>
                        <a:gd name="connsiteX3" fmla="*/ 1181685 w 2260570"/>
                        <a:gd name="connsiteY3" fmla="*/ 2700997 h 2726788"/>
                        <a:gd name="connsiteX4" fmla="*/ 1899138 w 2260570"/>
                        <a:gd name="connsiteY4" fmla="*/ 2096086 h 2726788"/>
                        <a:gd name="connsiteX5" fmla="*/ 2196726 w 2260570"/>
                        <a:gd name="connsiteY5" fmla="*/ 942536 h 2726788"/>
                        <a:gd name="connsiteX6" fmla="*/ 1983544 w 2260570"/>
                        <a:gd name="connsiteY6" fmla="*/ 140677 h 2726788"/>
                        <a:gd name="connsiteX7" fmla="*/ 534572 w 2260570"/>
                        <a:gd name="connsiteY7" fmla="*/ 98474 h 2726788"/>
                        <a:gd name="connsiteX8" fmla="*/ 70338 w 2260570"/>
                        <a:gd name="connsiteY8" fmla="*/ 351692 h 2726788"/>
                        <a:gd name="connsiteX9" fmla="*/ 112541 w 2260570"/>
                        <a:gd name="connsiteY9" fmla="*/ 1069145 h 2726788"/>
                        <a:gd name="connsiteX0" fmla="*/ 95220 w 2454310"/>
                        <a:gd name="connsiteY0" fmla="*/ 1069145 h 2726788"/>
                        <a:gd name="connsiteX1" fmla="*/ 348484 w 2454310"/>
                        <a:gd name="connsiteY1" fmla="*/ 1688123 h 2726788"/>
                        <a:gd name="connsiteX2" fmla="*/ 629838 w 2454310"/>
                        <a:gd name="connsiteY2" fmla="*/ 2250831 h 2726788"/>
                        <a:gd name="connsiteX3" fmla="*/ 1375425 w 2454310"/>
                        <a:gd name="connsiteY3" fmla="*/ 2700997 h 2726788"/>
                        <a:gd name="connsiteX4" fmla="*/ 2092878 w 2454310"/>
                        <a:gd name="connsiteY4" fmla="*/ 2096086 h 2726788"/>
                        <a:gd name="connsiteX5" fmla="*/ 2390466 w 2454310"/>
                        <a:gd name="connsiteY5" fmla="*/ 942536 h 2726788"/>
                        <a:gd name="connsiteX6" fmla="*/ 2177284 w 2454310"/>
                        <a:gd name="connsiteY6" fmla="*/ 140677 h 2726788"/>
                        <a:gd name="connsiteX7" fmla="*/ 728312 w 2454310"/>
                        <a:gd name="connsiteY7" fmla="*/ 98474 h 2726788"/>
                        <a:gd name="connsiteX8" fmla="*/ 264078 w 2454310"/>
                        <a:gd name="connsiteY8" fmla="*/ 351692 h 2726788"/>
                        <a:gd name="connsiteX9" fmla="*/ 95220 w 2454310"/>
                        <a:gd name="connsiteY9" fmla="*/ 1069145 h 2726788"/>
                        <a:gd name="connsiteX0" fmla="*/ 66865 w 2425955"/>
                        <a:gd name="connsiteY0" fmla="*/ 1069145 h 2726788"/>
                        <a:gd name="connsiteX1" fmla="*/ 320129 w 2425955"/>
                        <a:gd name="connsiteY1" fmla="*/ 1688123 h 2726788"/>
                        <a:gd name="connsiteX2" fmla="*/ 601483 w 2425955"/>
                        <a:gd name="connsiteY2" fmla="*/ 2250831 h 2726788"/>
                        <a:gd name="connsiteX3" fmla="*/ 1347070 w 2425955"/>
                        <a:gd name="connsiteY3" fmla="*/ 2700997 h 2726788"/>
                        <a:gd name="connsiteX4" fmla="*/ 2064523 w 2425955"/>
                        <a:gd name="connsiteY4" fmla="*/ 2096086 h 2726788"/>
                        <a:gd name="connsiteX5" fmla="*/ 2362111 w 2425955"/>
                        <a:gd name="connsiteY5" fmla="*/ 942536 h 2726788"/>
                        <a:gd name="connsiteX6" fmla="*/ 2148929 w 2425955"/>
                        <a:gd name="connsiteY6" fmla="*/ 140677 h 2726788"/>
                        <a:gd name="connsiteX7" fmla="*/ 699957 w 2425955"/>
                        <a:gd name="connsiteY7" fmla="*/ 98474 h 2726788"/>
                        <a:gd name="connsiteX8" fmla="*/ 235723 w 2425955"/>
                        <a:gd name="connsiteY8" fmla="*/ 351692 h 2726788"/>
                        <a:gd name="connsiteX9" fmla="*/ 66865 w 2425955"/>
                        <a:gd name="connsiteY9" fmla="*/ 1069145 h 2726788"/>
                        <a:gd name="connsiteX0" fmla="*/ 0 w 2359090"/>
                        <a:gd name="connsiteY0" fmla="*/ 1069145 h 2726788"/>
                        <a:gd name="connsiteX1" fmla="*/ 253264 w 2359090"/>
                        <a:gd name="connsiteY1" fmla="*/ 1688123 h 2726788"/>
                        <a:gd name="connsiteX2" fmla="*/ 534618 w 2359090"/>
                        <a:gd name="connsiteY2" fmla="*/ 2250831 h 2726788"/>
                        <a:gd name="connsiteX3" fmla="*/ 1280205 w 2359090"/>
                        <a:gd name="connsiteY3" fmla="*/ 2700997 h 2726788"/>
                        <a:gd name="connsiteX4" fmla="*/ 1997658 w 2359090"/>
                        <a:gd name="connsiteY4" fmla="*/ 2096086 h 2726788"/>
                        <a:gd name="connsiteX5" fmla="*/ 2295246 w 2359090"/>
                        <a:gd name="connsiteY5" fmla="*/ 942536 h 2726788"/>
                        <a:gd name="connsiteX6" fmla="*/ 2082064 w 2359090"/>
                        <a:gd name="connsiteY6" fmla="*/ 140677 h 2726788"/>
                        <a:gd name="connsiteX7" fmla="*/ 633092 w 2359090"/>
                        <a:gd name="connsiteY7" fmla="*/ 98474 h 2726788"/>
                        <a:gd name="connsiteX8" fmla="*/ 168858 w 2359090"/>
                        <a:gd name="connsiteY8" fmla="*/ 351692 h 2726788"/>
                        <a:gd name="connsiteX9" fmla="*/ 0 w 2359090"/>
                        <a:gd name="connsiteY9" fmla="*/ 1069145 h 2726788"/>
                        <a:gd name="connsiteX0" fmla="*/ 0 w 2359090"/>
                        <a:gd name="connsiteY0" fmla="*/ 1069145 h 2726788"/>
                        <a:gd name="connsiteX1" fmla="*/ 253264 w 2359090"/>
                        <a:gd name="connsiteY1" fmla="*/ 1688123 h 2726788"/>
                        <a:gd name="connsiteX2" fmla="*/ 534618 w 2359090"/>
                        <a:gd name="connsiteY2" fmla="*/ 2250831 h 2726788"/>
                        <a:gd name="connsiteX3" fmla="*/ 1280205 w 2359090"/>
                        <a:gd name="connsiteY3" fmla="*/ 2700997 h 2726788"/>
                        <a:gd name="connsiteX4" fmla="*/ 1997658 w 2359090"/>
                        <a:gd name="connsiteY4" fmla="*/ 2096086 h 2726788"/>
                        <a:gd name="connsiteX5" fmla="*/ 2295246 w 2359090"/>
                        <a:gd name="connsiteY5" fmla="*/ 942536 h 2726788"/>
                        <a:gd name="connsiteX6" fmla="*/ 2082064 w 2359090"/>
                        <a:gd name="connsiteY6" fmla="*/ 140677 h 2726788"/>
                        <a:gd name="connsiteX7" fmla="*/ 633092 w 2359090"/>
                        <a:gd name="connsiteY7" fmla="*/ 98474 h 2726788"/>
                        <a:gd name="connsiteX8" fmla="*/ 168858 w 2359090"/>
                        <a:gd name="connsiteY8" fmla="*/ 351692 h 2726788"/>
                        <a:gd name="connsiteX9" fmla="*/ 0 w 2359090"/>
                        <a:gd name="connsiteY9" fmla="*/ 1069145 h 2726788"/>
                        <a:gd name="connsiteX0" fmla="*/ 53870 w 2272305"/>
                        <a:gd name="connsiteY0" fmla="*/ 854807 h 2726788"/>
                        <a:gd name="connsiteX1" fmla="*/ 166479 w 2272305"/>
                        <a:gd name="connsiteY1" fmla="*/ 1688123 h 2726788"/>
                        <a:gd name="connsiteX2" fmla="*/ 447833 w 2272305"/>
                        <a:gd name="connsiteY2" fmla="*/ 2250831 h 2726788"/>
                        <a:gd name="connsiteX3" fmla="*/ 1193420 w 2272305"/>
                        <a:gd name="connsiteY3" fmla="*/ 2700997 h 2726788"/>
                        <a:gd name="connsiteX4" fmla="*/ 1910873 w 2272305"/>
                        <a:gd name="connsiteY4" fmla="*/ 2096086 h 2726788"/>
                        <a:gd name="connsiteX5" fmla="*/ 2208461 w 2272305"/>
                        <a:gd name="connsiteY5" fmla="*/ 942536 h 2726788"/>
                        <a:gd name="connsiteX6" fmla="*/ 1995279 w 2272305"/>
                        <a:gd name="connsiteY6" fmla="*/ 140677 h 2726788"/>
                        <a:gd name="connsiteX7" fmla="*/ 546307 w 2272305"/>
                        <a:gd name="connsiteY7" fmla="*/ 98474 h 2726788"/>
                        <a:gd name="connsiteX8" fmla="*/ 82073 w 2272305"/>
                        <a:gd name="connsiteY8" fmla="*/ 351692 h 2726788"/>
                        <a:gd name="connsiteX9" fmla="*/ 53870 w 2272305"/>
                        <a:gd name="connsiteY9" fmla="*/ 854807 h 27267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272305" h="2726788">
                          <a:moveTo>
                            <a:pt x="53870" y="854807"/>
                          </a:moveTo>
                          <a:cubicBezTo>
                            <a:pt x="192002" y="905216"/>
                            <a:pt x="100819" y="1455452"/>
                            <a:pt x="166479" y="1688123"/>
                          </a:cubicBezTo>
                          <a:cubicBezTo>
                            <a:pt x="232139" y="1920794"/>
                            <a:pt x="276676" y="2082019"/>
                            <a:pt x="447833" y="2250831"/>
                          </a:cubicBezTo>
                          <a:cubicBezTo>
                            <a:pt x="618990" y="2419643"/>
                            <a:pt x="949580" y="2726788"/>
                            <a:pt x="1193420" y="2700997"/>
                          </a:cubicBezTo>
                          <a:cubicBezTo>
                            <a:pt x="1437260" y="2675206"/>
                            <a:pt x="1741700" y="2389163"/>
                            <a:pt x="1910873" y="2096086"/>
                          </a:cubicBezTo>
                          <a:cubicBezTo>
                            <a:pt x="2080046" y="1803009"/>
                            <a:pt x="2194393" y="1268437"/>
                            <a:pt x="2208461" y="942536"/>
                          </a:cubicBezTo>
                          <a:cubicBezTo>
                            <a:pt x="2222529" y="616635"/>
                            <a:pt x="2272305" y="281354"/>
                            <a:pt x="1995279" y="140677"/>
                          </a:cubicBezTo>
                          <a:cubicBezTo>
                            <a:pt x="1718253" y="0"/>
                            <a:pt x="865174" y="63305"/>
                            <a:pt x="546307" y="98474"/>
                          </a:cubicBezTo>
                          <a:cubicBezTo>
                            <a:pt x="227440" y="133643"/>
                            <a:pt x="164146" y="225637"/>
                            <a:pt x="82073" y="351692"/>
                          </a:cubicBezTo>
                          <a:cubicBezTo>
                            <a:pt x="0" y="477747"/>
                            <a:pt x="104763" y="512720"/>
                            <a:pt x="53870" y="854807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6" name="任意多边形 265"/>
                    <p:cNvSpPr/>
                    <p:nvPr/>
                  </p:nvSpPr>
                  <p:spPr>
                    <a:xfrm>
                      <a:off x="2846251" y="3010487"/>
                      <a:ext cx="292079" cy="548639"/>
                    </a:xfrm>
                    <a:custGeom>
                      <a:avLst/>
                      <a:gdLst>
                        <a:gd name="connsiteX0" fmla="*/ 276777 w 292079"/>
                        <a:gd name="connsiteY0" fmla="*/ 70338 h 548639"/>
                        <a:gd name="connsiteX1" fmla="*/ 234574 w 292079"/>
                        <a:gd name="connsiteY1" fmla="*/ 42202 h 548639"/>
                        <a:gd name="connsiteX2" fmla="*/ 206438 w 292079"/>
                        <a:gd name="connsiteY2" fmla="*/ 14067 h 548639"/>
                        <a:gd name="connsiteX3" fmla="*/ 51694 w 292079"/>
                        <a:gd name="connsiteY3" fmla="*/ 28135 h 548639"/>
                        <a:gd name="connsiteX4" fmla="*/ 23558 w 292079"/>
                        <a:gd name="connsiteY4" fmla="*/ 56270 h 548639"/>
                        <a:gd name="connsiteX5" fmla="*/ 23558 w 292079"/>
                        <a:gd name="connsiteY5" fmla="*/ 225082 h 548639"/>
                        <a:gd name="connsiteX6" fmla="*/ 37626 w 292079"/>
                        <a:gd name="connsiteY6" fmla="*/ 267285 h 548639"/>
                        <a:gd name="connsiteX7" fmla="*/ 93897 w 292079"/>
                        <a:gd name="connsiteY7" fmla="*/ 365759 h 548639"/>
                        <a:gd name="connsiteX8" fmla="*/ 122032 w 292079"/>
                        <a:gd name="connsiteY8" fmla="*/ 450165 h 548639"/>
                        <a:gd name="connsiteX9" fmla="*/ 178303 w 292079"/>
                        <a:gd name="connsiteY9" fmla="*/ 506436 h 548639"/>
                        <a:gd name="connsiteX10" fmla="*/ 262709 w 292079"/>
                        <a:gd name="connsiteY10" fmla="*/ 548639 h 548639"/>
                        <a:gd name="connsiteX11" fmla="*/ 290844 w 292079"/>
                        <a:gd name="connsiteY11" fmla="*/ 464233 h 548639"/>
                        <a:gd name="connsiteX12" fmla="*/ 276777 w 292079"/>
                        <a:gd name="connsiteY12" fmla="*/ 70338 h 54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92079" h="548639">
                          <a:moveTo>
                            <a:pt x="276777" y="70338"/>
                          </a:moveTo>
                          <a:cubicBezTo>
                            <a:pt x="267399" y="0"/>
                            <a:pt x="247776" y="52764"/>
                            <a:pt x="234574" y="42202"/>
                          </a:cubicBezTo>
                          <a:cubicBezTo>
                            <a:pt x="224217" y="33917"/>
                            <a:pt x="219662" y="15084"/>
                            <a:pt x="206438" y="14067"/>
                          </a:cubicBezTo>
                          <a:cubicBezTo>
                            <a:pt x="154796" y="10095"/>
                            <a:pt x="103275" y="23446"/>
                            <a:pt x="51694" y="28135"/>
                          </a:cubicBezTo>
                          <a:cubicBezTo>
                            <a:pt x="42315" y="37513"/>
                            <a:pt x="24759" y="43061"/>
                            <a:pt x="23558" y="56270"/>
                          </a:cubicBezTo>
                          <a:cubicBezTo>
                            <a:pt x="0" y="315406"/>
                            <a:pt x="64766" y="101462"/>
                            <a:pt x="23558" y="225082"/>
                          </a:cubicBezTo>
                          <a:cubicBezTo>
                            <a:pt x="28247" y="239150"/>
                            <a:pt x="31785" y="253655"/>
                            <a:pt x="37626" y="267285"/>
                          </a:cubicBezTo>
                          <a:cubicBezTo>
                            <a:pt x="59046" y="317264"/>
                            <a:pt x="65638" y="323372"/>
                            <a:pt x="93897" y="365759"/>
                          </a:cubicBezTo>
                          <a:cubicBezTo>
                            <a:pt x="103275" y="393894"/>
                            <a:pt x="101061" y="429194"/>
                            <a:pt x="122032" y="450165"/>
                          </a:cubicBezTo>
                          <a:cubicBezTo>
                            <a:pt x="140789" y="468922"/>
                            <a:pt x="153138" y="498047"/>
                            <a:pt x="178303" y="506436"/>
                          </a:cubicBezTo>
                          <a:cubicBezTo>
                            <a:pt x="236546" y="525851"/>
                            <a:pt x="208168" y="512279"/>
                            <a:pt x="262709" y="548639"/>
                          </a:cubicBezTo>
                          <a:cubicBezTo>
                            <a:pt x="272087" y="520504"/>
                            <a:pt x="292079" y="493865"/>
                            <a:pt x="290844" y="464233"/>
                          </a:cubicBezTo>
                          <a:cubicBezTo>
                            <a:pt x="275996" y="107868"/>
                            <a:pt x="286155" y="140676"/>
                            <a:pt x="276777" y="70338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260" name="任意多边形 259"/>
                  <p:cNvSpPr/>
                  <p:nvPr/>
                </p:nvSpPr>
                <p:spPr>
                  <a:xfrm rot="769238" flipH="1">
                    <a:off x="5183772" y="3024688"/>
                    <a:ext cx="357190" cy="548639"/>
                  </a:xfrm>
                  <a:custGeom>
                    <a:avLst/>
                    <a:gdLst>
                      <a:gd name="connsiteX0" fmla="*/ 276777 w 292079"/>
                      <a:gd name="connsiteY0" fmla="*/ 70338 h 548639"/>
                      <a:gd name="connsiteX1" fmla="*/ 234574 w 292079"/>
                      <a:gd name="connsiteY1" fmla="*/ 42202 h 548639"/>
                      <a:gd name="connsiteX2" fmla="*/ 206438 w 292079"/>
                      <a:gd name="connsiteY2" fmla="*/ 14067 h 548639"/>
                      <a:gd name="connsiteX3" fmla="*/ 51694 w 292079"/>
                      <a:gd name="connsiteY3" fmla="*/ 28135 h 548639"/>
                      <a:gd name="connsiteX4" fmla="*/ 23558 w 292079"/>
                      <a:gd name="connsiteY4" fmla="*/ 56270 h 548639"/>
                      <a:gd name="connsiteX5" fmla="*/ 23558 w 292079"/>
                      <a:gd name="connsiteY5" fmla="*/ 225082 h 548639"/>
                      <a:gd name="connsiteX6" fmla="*/ 37626 w 292079"/>
                      <a:gd name="connsiteY6" fmla="*/ 267285 h 548639"/>
                      <a:gd name="connsiteX7" fmla="*/ 93897 w 292079"/>
                      <a:gd name="connsiteY7" fmla="*/ 365759 h 548639"/>
                      <a:gd name="connsiteX8" fmla="*/ 122032 w 292079"/>
                      <a:gd name="connsiteY8" fmla="*/ 450165 h 548639"/>
                      <a:gd name="connsiteX9" fmla="*/ 178303 w 292079"/>
                      <a:gd name="connsiteY9" fmla="*/ 506436 h 548639"/>
                      <a:gd name="connsiteX10" fmla="*/ 262709 w 292079"/>
                      <a:gd name="connsiteY10" fmla="*/ 548639 h 548639"/>
                      <a:gd name="connsiteX11" fmla="*/ 290844 w 292079"/>
                      <a:gd name="connsiteY11" fmla="*/ 464233 h 548639"/>
                      <a:gd name="connsiteX12" fmla="*/ 276777 w 292079"/>
                      <a:gd name="connsiteY12" fmla="*/ 70338 h 548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2079" h="548639">
                        <a:moveTo>
                          <a:pt x="276777" y="70338"/>
                        </a:moveTo>
                        <a:cubicBezTo>
                          <a:pt x="267399" y="0"/>
                          <a:pt x="247776" y="52764"/>
                          <a:pt x="234574" y="42202"/>
                        </a:cubicBezTo>
                        <a:cubicBezTo>
                          <a:pt x="224217" y="33917"/>
                          <a:pt x="219662" y="15084"/>
                          <a:pt x="206438" y="14067"/>
                        </a:cubicBezTo>
                        <a:cubicBezTo>
                          <a:pt x="154796" y="10095"/>
                          <a:pt x="103275" y="23446"/>
                          <a:pt x="51694" y="28135"/>
                        </a:cubicBezTo>
                        <a:cubicBezTo>
                          <a:pt x="42315" y="37513"/>
                          <a:pt x="24759" y="43061"/>
                          <a:pt x="23558" y="56270"/>
                        </a:cubicBezTo>
                        <a:cubicBezTo>
                          <a:pt x="0" y="315406"/>
                          <a:pt x="64766" y="101462"/>
                          <a:pt x="23558" y="225082"/>
                        </a:cubicBezTo>
                        <a:cubicBezTo>
                          <a:pt x="28247" y="239150"/>
                          <a:pt x="31785" y="253655"/>
                          <a:pt x="37626" y="267285"/>
                        </a:cubicBezTo>
                        <a:cubicBezTo>
                          <a:pt x="59046" y="317264"/>
                          <a:pt x="65638" y="323372"/>
                          <a:pt x="93897" y="365759"/>
                        </a:cubicBezTo>
                        <a:cubicBezTo>
                          <a:pt x="103275" y="393894"/>
                          <a:pt x="101061" y="429194"/>
                          <a:pt x="122032" y="450165"/>
                        </a:cubicBezTo>
                        <a:cubicBezTo>
                          <a:pt x="140789" y="468922"/>
                          <a:pt x="153138" y="498047"/>
                          <a:pt x="178303" y="506436"/>
                        </a:cubicBezTo>
                        <a:cubicBezTo>
                          <a:pt x="236546" y="525851"/>
                          <a:pt x="208168" y="512279"/>
                          <a:pt x="262709" y="548639"/>
                        </a:cubicBezTo>
                        <a:cubicBezTo>
                          <a:pt x="272087" y="520504"/>
                          <a:pt x="292079" y="493865"/>
                          <a:pt x="290844" y="464233"/>
                        </a:cubicBezTo>
                        <a:cubicBezTo>
                          <a:pt x="275996" y="107868"/>
                          <a:pt x="286155" y="140676"/>
                          <a:pt x="276777" y="70338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46" name="任意多边形 245"/>
                <p:cNvSpPr/>
                <p:nvPr/>
              </p:nvSpPr>
              <p:spPr>
                <a:xfrm rot="920371">
                  <a:off x="3532078" y="1327567"/>
                  <a:ext cx="2210843" cy="1479271"/>
                </a:xfrm>
                <a:custGeom>
                  <a:avLst/>
                  <a:gdLst>
                    <a:gd name="connsiteX0" fmla="*/ 1731168 w 2900362"/>
                    <a:gd name="connsiteY0" fmla="*/ 1259681 h 1690688"/>
                    <a:gd name="connsiteX1" fmla="*/ 1659731 w 2900362"/>
                    <a:gd name="connsiteY1" fmla="*/ 1388269 h 1690688"/>
                    <a:gd name="connsiteX2" fmla="*/ 1516856 w 2900362"/>
                    <a:gd name="connsiteY2" fmla="*/ 1545431 h 1690688"/>
                    <a:gd name="connsiteX3" fmla="*/ 1259681 w 2900362"/>
                    <a:gd name="connsiteY3" fmla="*/ 1674019 h 1690688"/>
                    <a:gd name="connsiteX4" fmla="*/ 1131093 w 2900362"/>
                    <a:gd name="connsiteY4" fmla="*/ 1645444 h 1690688"/>
                    <a:gd name="connsiteX5" fmla="*/ 1245393 w 2900362"/>
                    <a:gd name="connsiteY5" fmla="*/ 1616869 h 1690688"/>
                    <a:gd name="connsiteX6" fmla="*/ 1516856 w 2900362"/>
                    <a:gd name="connsiteY6" fmla="*/ 1445419 h 1690688"/>
                    <a:gd name="connsiteX7" fmla="*/ 1631156 w 2900362"/>
                    <a:gd name="connsiteY7" fmla="*/ 1202531 h 1690688"/>
                    <a:gd name="connsiteX8" fmla="*/ 1559718 w 2900362"/>
                    <a:gd name="connsiteY8" fmla="*/ 1316831 h 1690688"/>
                    <a:gd name="connsiteX9" fmla="*/ 1402556 w 2900362"/>
                    <a:gd name="connsiteY9" fmla="*/ 1488281 h 1690688"/>
                    <a:gd name="connsiteX10" fmla="*/ 1359693 w 2900362"/>
                    <a:gd name="connsiteY10" fmla="*/ 1488281 h 1690688"/>
                    <a:gd name="connsiteX11" fmla="*/ 1516856 w 2900362"/>
                    <a:gd name="connsiteY11" fmla="*/ 1331119 h 1690688"/>
                    <a:gd name="connsiteX12" fmla="*/ 1602581 w 2900362"/>
                    <a:gd name="connsiteY12" fmla="*/ 1159669 h 1690688"/>
                    <a:gd name="connsiteX13" fmla="*/ 1574006 w 2900362"/>
                    <a:gd name="connsiteY13" fmla="*/ 1202531 h 1690688"/>
                    <a:gd name="connsiteX14" fmla="*/ 1473993 w 2900362"/>
                    <a:gd name="connsiteY14" fmla="*/ 1345406 h 1690688"/>
                    <a:gd name="connsiteX15" fmla="*/ 1145381 w 2900362"/>
                    <a:gd name="connsiteY15" fmla="*/ 1559719 h 1690688"/>
                    <a:gd name="connsiteX16" fmla="*/ 716756 w 2900362"/>
                    <a:gd name="connsiteY16" fmla="*/ 1616869 h 1690688"/>
                    <a:gd name="connsiteX17" fmla="*/ 545306 w 2900362"/>
                    <a:gd name="connsiteY17" fmla="*/ 1545431 h 1690688"/>
                    <a:gd name="connsiteX18" fmla="*/ 531018 w 2900362"/>
                    <a:gd name="connsiteY18" fmla="*/ 1473994 h 1690688"/>
                    <a:gd name="connsiteX19" fmla="*/ 573881 w 2900362"/>
                    <a:gd name="connsiteY19" fmla="*/ 1516856 h 1690688"/>
                    <a:gd name="connsiteX20" fmla="*/ 731043 w 2900362"/>
                    <a:gd name="connsiteY20" fmla="*/ 1574006 h 1690688"/>
                    <a:gd name="connsiteX21" fmla="*/ 1102518 w 2900362"/>
                    <a:gd name="connsiteY21" fmla="*/ 1516856 h 1690688"/>
                    <a:gd name="connsiteX22" fmla="*/ 1445418 w 2900362"/>
                    <a:gd name="connsiteY22" fmla="*/ 1288256 h 1690688"/>
                    <a:gd name="connsiteX23" fmla="*/ 1502568 w 2900362"/>
                    <a:gd name="connsiteY23" fmla="*/ 1102519 h 1690688"/>
                    <a:gd name="connsiteX24" fmla="*/ 1459706 w 2900362"/>
                    <a:gd name="connsiteY24" fmla="*/ 1202531 h 1690688"/>
                    <a:gd name="connsiteX25" fmla="*/ 1159668 w 2900362"/>
                    <a:gd name="connsiteY25" fmla="*/ 1402556 h 1690688"/>
                    <a:gd name="connsiteX26" fmla="*/ 773906 w 2900362"/>
                    <a:gd name="connsiteY26" fmla="*/ 1473994 h 1690688"/>
                    <a:gd name="connsiteX27" fmla="*/ 145256 w 2900362"/>
                    <a:gd name="connsiteY27" fmla="*/ 1359694 h 1690688"/>
                    <a:gd name="connsiteX28" fmla="*/ 2381 w 2900362"/>
                    <a:gd name="connsiteY28" fmla="*/ 1088231 h 1690688"/>
                    <a:gd name="connsiteX29" fmla="*/ 159543 w 2900362"/>
                    <a:gd name="connsiteY29" fmla="*/ 888206 h 1690688"/>
                    <a:gd name="connsiteX30" fmla="*/ 245268 w 2900362"/>
                    <a:gd name="connsiteY30" fmla="*/ 588169 h 1690688"/>
                    <a:gd name="connsiteX31" fmla="*/ 531018 w 2900362"/>
                    <a:gd name="connsiteY31" fmla="*/ 245269 h 1690688"/>
                    <a:gd name="connsiteX32" fmla="*/ 1116806 w 2900362"/>
                    <a:gd name="connsiteY32" fmla="*/ 88106 h 1690688"/>
                    <a:gd name="connsiteX33" fmla="*/ 1416843 w 2900362"/>
                    <a:gd name="connsiteY33" fmla="*/ 73819 h 1690688"/>
                    <a:gd name="connsiteX34" fmla="*/ 1631156 w 2900362"/>
                    <a:gd name="connsiteY34" fmla="*/ 2381 h 1690688"/>
                    <a:gd name="connsiteX35" fmla="*/ 1859756 w 2900362"/>
                    <a:gd name="connsiteY35" fmla="*/ 88106 h 1690688"/>
                    <a:gd name="connsiteX36" fmla="*/ 2031206 w 2900362"/>
                    <a:gd name="connsiteY36" fmla="*/ 216694 h 1690688"/>
                    <a:gd name="connsiteX37" fmla="*/ 2316956 w 2900362"/>
                    <a:gd name="connsiteY37" fmla="*/ 288131 h 1690688"/>
                    <a:gd name="connsiteX38" fmla="*/ 2488406 w 2900362"/>
                    <a:gd name="connsiteY38" fmla="*/ 545306 h 1690688"/>
                    <a:gd name="connsiteX39" fmla="*/ 2574131 w 2900362"/>
                    <a:gd name="connsiteY39" fmla="*/ 945356 h 1690688"/>
                    <a:gd name="connsiteX40" fmla="*/ 2616993 w 2900362"/>
                    <a:gd name="connsiteY40" fmla="*/ 1231106 h 1690688"/>
                    <a:gd name="connsiteX41" fmla="*/ 2745581 w 2900362"/>
                    <a:gd name="connsiteY41" fmla="*/ 1088231 h 1690688"/>
                    <a:gd name="connsiteX42" fmla="*/ 2588418 w 2900362"/>
                    <a:gd name="connsiteY42" fmla="*/ 931069 h 1690688"/>
                    <a:gd name="connsiteX43" fmla="*/ 2588418 w 2900362"/>
                    <a:gd name="connsiteY43" fmla="*/ 931069 h 1690688"/>
                    <a:gd name="connsiteX44" fmla="*/ 2702718 w 2900362"/>
                    <a:gd name="connsiteY44" fmla="*/ 959644 h 1690688"/>
                    <a:gd name="connsiteX45" fmla="*/ 2859881 w 2900362"/>
                    <a:gd name="connsiteY45" fmla="*/ 1102519 h 1690688"/>
                    <a:gd name="connsiteX46" fmla="*/ 2888456 w 2900362"/>
                    <a:gd name="connsiteY46" fmla="*/ 1302544 h 1690688"/>
                    <a:gd name="connsiteX47" fmla="*/ 2788443 w 2900362"/>
                    <a:gd name="connsiteY47" fmla="*/ 1516856 h 1690688"/>
                    <a:gd name="connsiteX48" fmla="*/ 2474118 w 2900362"/>
                    <a:gd name="connsiteY48" fmla="*/ 1616869 h 1690688"/>
                    <a:gd name="connsiteX49" fmla="*/ 2216943 w 2900362"/>
                    <a:gd name="connsiteY49" fmla="*/ 1402556 h 1690688"/>
                    <a:gd name="connsiteX50" fmla="*/ 1874043 w 2900362"/>
                    <a:gd name="connsiteY50" fmla="*/ 731044 h 1690688"/>
                    <a:gd name="connsiteX51" fmla="*/ 1874043 w 2900362"/>
                    <a:gd name="connsiteY51" fmla="*/ 773906 h 1690688"/>
                    <a:gd name="connsiteX52" fmla="*/ 1845468 w 2900362"/>
                    <a:gd name="connsiteY52" fmla="*/ 1016794 h 1690688"/>
                    <a:gd name="connsiteX53" fmla="*/ 1716881 w 2900362"/>
                    <a:gd name="connsiteY53" fmla="*/ 1316831 h 1690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900362" h="1690688">
                      <a:moveTo>
                        <a:pt x="1731168" y="1259681"/>
                      </a:moveTo>
                      <a:cubicBezTo>
                        <a:pt x="1713309" y="1300162"/>
                        <a:pt x="1695450" y="1340644"/>
                        <a:pt x="1659731" y="1388269"/>
                      </a:cubicBezTo>
                      <a:cubicBezTo>
                        <a:pt x="1624012" y="1435894"/>
                        <a:pt x="1583531" y="1497806"/>
                        <a:pt x="1516856" y="1545431"/>
                      </a:cubicBezTo>
                      <a:cubicBezTo>
                        <a:pt x="1450181" y="1593056"/>
                        <a:pt x="1323975" y="1657350"/>
                        <a:pt x="1259681" y="1674019"/>
                      </a:cubicBezTo>
                      <a:cubicBezTo>
                        <a:pt x="1195387" y="1690688"/>
                        <a:pt x="1133474" y="1654969"/>
                        <a:pt x="1131093" y="1645444"/>
                      </a:cubicBezTo>
                      <a:cubicBezTo>
                        <a:pt x="1128712" y="1635919"/>
                        <a:pt x="1181099" y="1650206"/>
                        <a:pt x="1245393" y="1616869"/>
                      </a:cubicBezTo>
                      <a:cubicBezTo>
                        <a:pt x="1309687" y="1583532"/>
                        <a:pt x="1452562" y="1514475"/>
                        <a:pt x="1516856" y="1445419"/>
                      </a:cubicBezTo>
                      <a:cubicBezTo>
                        <a:pt x="1581150" y="1376363"/>
                        <a:pt x="1624012" y="1223962"/>
                        <a:pt x="1631156" y="1202531"/>
                      </a:cubicBezTo>
                      <a:cubicBezTo>
                        <a:pt x="1638300" y="1181100"/>
                        <a:pt x="1597818" y="1269206"/>
                        <a:pt x="1559718" y="1316831"/>
                      </a:cubicBezTo>
                      <a:cubicBezTo>
                        <a:pt x="1521618" y="1364456"/>
                        <a:pt x="1435894" y="1459706"/>
                        <a:pt x="1402556" y="1488281"/>
                      </a:cubicBezTo>
                      <a:cubicBezTo>
                        <a:pt x="1369219" y="1516856"/>
                        <a:pt x="1340643" y="1514475"/>
                        <a:pt x="1359693" y="1488281"/>
                      </a:cubicBezTo>
                      <a:cubicBezTo>
                        <a:pt x="1378743" y="1462087"/>
                        <a:pt x="1476375" y="1385888"/>
                        <a:pt x="1516856" y="1331119"/>
                      </a:cubicBezTo>
                      <a:cubicBezTo>
                        <a:pt x="1557337" y="1276350"/>
                        <a:pt x="1593056" y="1181100"/>
                        <a:pt x="1602581" y="1159669"/>
                      </a:cubicBezTo>
                      <a:cubicBezTo>
                        <a:pt x="1612106" y="1138238"/>
                        <a:pt x="1595437" y="1171575"/>
                        <a:pt x="1574006" y="1202531"/>
                      </a:cubicBezTo>
                      <a:cubicBezTo>
                        <a:pt x="1552575" y="1233487"/>
                        <a:pt x="1545431" y="1285875"/>
                        <a:pt x="1473993" y="1345406"/>
                      </a:cubicBezTo>
                      <a:cubicBezTo>
                        <a:pt x="1402556" y="1404937"/>
                        <a:pt x="1271587" y="1514475"/>
                        <a:pt x="1145381" y="1559719"/>
                      </a:cubicBezTo>
                      <a:cubicBezTo>
                        <a:pt x="1019175" y="1604963"/>
                        <a:pt x="816768" y="1619250"/>
                        <a:pt x="716756" y="1616869"/>
                      </a:cubicBezTo>
                      <a:cubicBezTo>
                        <a:pt x="616744" y="1614488"/>
                        <a:pt x="576262" y="1569244"/>
                        <a:pt x="545306" y="1545431"/>
                      </a:cubicBezTo>
                      <a:cubicBezTo>
                        <a:pt x="514350" y="1521619"/>
                        <a:pt x="526256" y="1478756"/>
                        <a:pt x="531018" y="1473994"/>
                      </a:cubicBezTo>
                      <a:cubicBezTo>
                        <a:pt x="535780" y="1469232"/>
                        <a:pt x="540544" y="1500187"/>
                        <a:pt x="573881" y="1516856"/>
                      </a:cubicBezTo>
                      <a:cubicBezTo>
                        <a:pt x="607218" y="1533525"/>
                        <a:pt x="642937" y="1574006"/>
                        <a:pt x="731043" y="1574006"/>
                      </a:cubicBezTo>
                      <a:cubicBezTo>
                        <a:pt x="819149" y="1574006"/>
                        <a:pt x="983456" y="1564481"/>
                        <a:pt x="1102518" y="1516856"/>
                      </a:cubicBezTo>
                      <a:cubicBezTo>
                        <a:pt x="1221580" y="1469231"/>
                        <a:pt x="1378743" y="1357312"/>
                        <a:pt x="1445418" y="1288256"/>
                      </a:cubicBezTo>
                      <a:cubicBezTo>
                        <a:pt x="1512093" y="1219200"/>
                        <a:pt x="1500187" y="1116806"/>
                        <a:pt x="1502568" y="1102519"/>
                      </a:cubicBezTo>
                      <a:cubicBezTo>
                        <a:pt x="1504949" y="1088232"/>
                        <a:pt x="1516856" y="1152525"/>
                        <a:pt x="1459706" y="1202531"/>
                      </a:cubicBezTo>
                      <a:cubicBezTo>
                        <a:pt x="1402556" y="1252537"/>
                        <a:pt x="1273968" y="1357312"/>
                        <a:pt x="1159668" y="1402556"/>
                      </a:cubicBezTo>
                      <a:cubicBezTo>
                        <a:pt x="1045368" y="1447800"/>
                        <a:pt x="942975" y="1481138"/>
                        <a:pt x="773906" y="1473994"/>
                      </a:cubicBezTo>
                      <a:cubicBezTo>
                        <a:pt x="604837" y="1466850"/>
                        <a:pt x="273843" y="1423988"/>
                        <a:pt x="145256" y="1359694"/>
                      </a:cubicBezTo>
                      <a:cubicBezTo>
                        <a:pt x="16669" y="1295400"/>
                        <a:pt x="0" y="1166812"/>
                        <a:pt x="2381" y="1088231"/>
                      </a:cubicBezTo>
                      <a:cubicBezTo>
                        <a:pt x="4762" y="1009650"/>
                        <a:pt x="119062" y="971550"/>
                        <a:pt x="159543" y="888206"/>
                      </a:cubicBezTo>
                      <a:cubicBezTo>
                        <a:pt x="200024" y="804862"/>
                        <a:pt x="183356" y="695325"/>
                        <a:pt x="245268" y="588169"/>
                      </a:cubicBezTo>
                      <a:cubicBezTo>
                        <a:pt x="307180" y="481013"/>
                        <a:pt x="385762" y="328613"/>
                        <a:pt x="531018" y="245269"/>
                      </a:cubicBezTo>
                      <a:cubicBezTo>
                        <a:pt x="676274" y="161925"/>
                        <a:pt x="969169" y="116681"/>
                        <a:pt x="1116806" y="88106"/>
                      </a:cubicBezTo>
                      <a:cubicBezTo>
                        <a:pt x="1264444" y="59531"/>
                        <a:pt x="1331118" y="88107"/>
                        <a:pt x="1416843" y="73819"/>
                      </a:cubicBezTo>
                      <a:cubicBezTo>
                        <a:pt x="1502568" y="59531"/>
                        <a:pt x="1557337" y="0"/>
                        <a:pt x="1631156" y="2381"/>
                      </a:cubicBezTo>
                      <a:cubicBezTo>
                        <a:pt x="1704975" y="4762"/>
                        <a:pt x="1793081" y="52387"/>
                        <a:pt x="1859756" y="88106"/>
                      </a:cubicBezTo>
                      <a:cubicBezTo>
                        <a:pt x="1926431" y="123825"/>
                        <a:pt x="1955006" y="183357"/>
                        <a:pt x="2031206" y="216694"/>
                      </a:cubicBezTo>
                      <a:cubicBezTo>
                        <a:pt x="2107406" y="250031"/>
                        <a:pt x="2240756" y="233362"/>
                        <a:pt x="2316956" y="288131"/>
                      </a:cubicBezTo>
                      <a:cubicBezTo>
                        <a:pt x="2393156" y="342900"/>
                        <a:pt x="2445544" y="435769"/>
                        <a:pt x="2488406" y="545306"/>
                      </a:cubicBezTo>
                      <a:cubicBezTo>
                        <a:pt x="2531268" y="654843"/>
                        <a:pt x="2552700" y="831056"/>
                        <a:pt x="2574131" y="945356"/>
                      </a:cubicBezTo>
                      <a:cubicBezTo>
                        <a:pt x="2595562" y="1059656"/>
                        <a:pt x="2588418" y="1207294"/>
                        <a:pt x="2616993" y="1231106"/>
                      </a:cubicBezTo>
                      <a:cubicBezTo>
                        <a:pt x="2645568" y="1254918"/>
                        <a:pt x="2750344" y="1138237"/>
                        <a:pt x="2745581" y="1088231"/>
                      </a:cubicBezTo>
                      <a:cubicBezTo>
                        <a:pt x="2740819" y="1038225"/>
                        <a:pt x="2588418" y="931069"/>
                        <a:pt x="2588418" y="931069"/>
                      </a:cubicBezTo>
                      <a:lnTo>
                        <a:pt x="2588418" y="931069"/>
                      </a:lnTo>
                      <a:cubicBezTo>
                        <a:pt x="2607468" y="935831"/>
                        <a:pt x="2657474" y="931069"/>
                        <a:pt x="2702718" y="959644"/>
                      </a:cubicBezTo>
                      <a:cubicBezTo>
                        <a:pt x="2747962" y="988219"/>
                        <a:pt x="2828925" y="1045369"/>
                        <a:pt x="2859881" y="1102519"/>
                      </a:cubicBezTo>
                      <a:cubicBezTo>
                        <a:pt x="2890837" y="1159669"/>
                        <a:pt x="2900362" y="1233488"/>
                        <a:pt x="2888456" y="1302544"/>
                      </a:cubicBezTo>
                      <a:cubicBezTo>
                        <a:pt x="2876550" y="1371600"/>
                        <a:pt x="2857499" y="1464469"/>
                        <a:pt x="2788443" y="1516856"/>
                      </a:cubicBezTo>
                      <a:cubicBezTo>
                        <a:pt x="2719387" y="1569243"/>
                        <a:pt x="2569368" y="1635919"/>
                        <a:pt x="2474118" y="1616869"/>
                      </a:cubicBezTo>
                      <a:cubicBezTo>
                        <a:pt x="2378868" y="1597819"/>
                        <a:pt x="2316955" y="1550193"/>
                        <a:pt x="2216943" y="1402556"/>
                      </a:cubicBezTo>
                      <a:cubicBezTo>
                        <a:pt x="2116931" y="1254919"/>
                        <a:pt x="1931193" y="835819"/>
                        <a:pt x="1874043" y="731044"/>
                      </a:cubicBezTo>
                      <a:cubicBezTo>
                        <a:pt x="1816893" y="626269"/>
                        <a:pt x="1878805" y="726281"/>
                        <a:pt x="1874043" y="773906"/>
                      </a:cubicBezTo>
                      <a:cubicBezTo>
                        <a:pt x="1869281" y="821531"/>
                        <a:pt x="1871662" y="926307"/>
                        <a:pt x="1845468" y="1016794"/>
                      </a:cubicBezTo>
                      <a:cubicBezTo>
                        <a:pt x="1819274" y="1107282"/>
                        <a:pt x="1768077" y="1212056"/>
                        <a:pt x="1716881" y="1316831"/>
                      </a:cubicBezTo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4" name="任意多边形 253"/>
                <p:cNvSpPr/>
                <p:nvPr/>
              </p:nvSpPr>
              <p:spPr>
                <a:xfrm rot="920371">
                  <a:off x="5387582" y="2376237"/>
                  <a:ext cx="234530" cy="417640"/>
                </a:xfrm>
                <a:custGeom>
                  <a:avLst/>
                  <a:gdLst>
                    <a:gd name="connsiteX0" fmla="*/ 146649 w 307675"/>
                    <a:gd name="connsiteY0" fmla="*/ 86264 h 477329"/>
                    <a:gd name="connsiteX1" fmla="*/ 181154 w 307675"/>
                    <a:gd name="connsiteY1" fmla="*/ 293298 h 477329"/>
                    <a:gd name="connsiteX2" fmla="*/ 8626 w 307675"/>
                    <a:gd name="connsiteY2" fmla="*/ 362310 h 477329"/>
                    <a:gd name="connsiteX3" fmla="*/ 129396 w 307675"/>
                    <a:gd name="connsiteY3" fmla="*/ 396815 h 477329"/>
                    <a:gd name="connsiteX4" fmla="*/ 198407 w 307675"/>
                    <a:gd name="connsiteY4" fmla="*/ 310551 h 477329"/>
                    <a:gd name="connsiteX5" fmla="*/ 181154 w 307675"/>
                    <a:gd name="connsiteY5" fmla="*/ 465827 h 477329"/>
                    <a:gd name="connsiteX6" fmla="*/ 301924 w 307675"/>
                    <a:gd name="connsiteY6" fmla="*/ 379562 h 477329"/>
                    <a:gd name="connsiteX7" fmla="*/ 146649 w 307675"/>
                    <a:gd name="connsiteY7" fmla="*/ 34506 h 477329"/>
                    <a:gd name="connsiteX8" fmla="*/ 146649 w 307675"/>
                    <a:gd name="connsiteY8" fmla="*/ 34506 h 477329"/>
                    <a:gd name="connsiteX9" fmla="*/ 146649 w 307675"/>
                    <a:gd name="connsiteY9" fmla="*/ 34506 h 477329"/>
                    <a:gd name="connsiteX10" fmla="*/ 94890 w 307675"/>
                    <a:gd name="connsiteY10" fmla="*/ 0 h 477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7675" h="477329">
                      <a:moveTo>
                        <a:pt x="146649" y="86264"/>
                      </a:moveTo>
                      <a:cubicBezTo>
                        <a:pt x="175403" y="166777"/>
                        <a:pt x="204158" y="247290"/>
                        <a:pt x="181154" y="293298"/>
                      </a:cubicBezTo>
                      <a:cubicBezTo>
                        <a:pt x="158150" y="339306"/>
                        <a:pt x="17252" y="345057"/>
                        <a:pt x="8626" y="362310"/>
                      </a:cubicBezTo>
                      <a:cubicBezTo>
                        <a:pt x="0" y="379563"/>
                        <a:pt x="97766" y="405441"/>
                        <a:pt x="129396" y="396815"/>
                      </a:cubicBezTo>
                      <a:cubicBezTo>
                        <a:pt x="161026" y="388189"/>
                        <a:pt x="189781" y="299049"/>
                        <a:pt x="198407" y="310551"/>
                      </a:cubicBezTo>
                      <a:cubicBezTo>
                        <a:pt x="207033" y="322053"/>
                        <a:pt x="163901" y="454325"/>
                        <a:pt x="181154" y="465827"/>
                      </a:cubicBezTo>
                      <a:cubicBezTo>
                        <a:pt x="198407" y="477329"/>
                        <a:pt x="307675" y="451449"/>
                        <a:pt x="301924" y="379562"/>
                      </a:cubicBezTo>
                      <a:cubicBezTo>
                        <a:pt x="296173" y="307675"/>
                        <a:pt x="146649" y="34506"/>
                        <a:pt x="146649" y="34506"/>
                      </a:cubicBezTo>
                      <a:lnTo>
                        <a:pt x="146649" y="34506"/>
                      </a:lnTo>
                      <a:lnTo>
                        <a:pt x="146649" y="34506"/>
                      </a:lnTo>
                      <a:lnTo>
                        <a:pt x="94890" y="0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5" name="任意多边形 254"/>
                <p:cNvSpPr/>
                <p:nvPr/>
              </p:nvSpPr>
              <p:spPr>
                <a:xfrm rot="920371">
                  <a:off x="3183521" y="2571786"/>
                  <a:ext cx="1030179" cy="1388776"/>
                </a:xfrm>
                <a:custGeom>
                  <a:avLst/>
                  <a:gdLst>
                    <a:gd name="connsiteX0" fmla="*/ 25880 w 1351472"/>
                    <a:gd name="connsiteY0" fmla="*/ 103517 h 1587260"/>
                    <a:gd name="connsiteX1" fmla="*/ 77638 w 1351472"/>
                    <a:gd name="connsiteY1" fmla="*/ 638355 h 1587260"/>
                    <a:gd name="connsiteX2" fmla="*/ 491706 w 1351472"/>
                    <a:gd name="connsiteY2" fmla="*/ 1259457 h 1587260"/>
                    <a:gd name="connsiteX3" fmla="*/ 715993 w 1351472"/>
                    <a:gd name="connsiteY3" fmla="*/ 1466490 h 1587260"/>
                    <a:gd name="connsiteX4" fmla="*/ 1302589 w 1351472"/>
                    <a:gd name="connsiteY4" fmla="*/ 1570007 h 1587260"/>
                    <a:gd name="connsiteX5" fmla="*/ 1009291 w 1351472"/>
                    <a:gd name="connsiteY5" fmla="*/ 1362974 h 1587260"/>
                    <a:gd name="connsiteX6" fmla="*/ 698740 w 1351472"/>
                    <a:gd name="connsiteY6" fmla="*/ 1052423 h 1587260"/>
                    <a:gd name="connsiteX7" fmla="*/ 526212 w 1351472"/>
                    <a:gd name="connsiteY7" fmla="*/ 741872 h 1587260"/>
                    <a:gd name="connsiteX8" fmla="*/ 422695 w 1351472"/>
                    <a:gd name="connsiteY8" fmla="*/ 362309 h 1587260"/>
                    <a:gd name="connsiteX9" fmla="*/ 457201 w 1351472"/>
                    <a:gd name="connsiteY9" fmla="*/ 448574 h 1587260"/>
                    <a:gd name="connsiteX10" fmla="*/ 267420 w 1351472"/>
                    <a:gd name="connsiteY10" fmla="*/ 448574 h 1587260"/>
                    <a:gd name="connsiteX11" fmla="*/ 181155 w 1351472"/>
                    <a:gd name="connsiteY11" fmla="*/ 241540 h 1587260"/>
                    <a:gd name="connsiteX12" fmla="*/ 181155 w 1351472"/>
                    <a:gd name="connsiteY12" fmla="*/ 224287 h 1587260"/>
                    <a:gd name="connsiteX13" fmla="*/ 25880 w 1351472"/>
                    <a:gd name="connsiteY13" fmla="*/ 34506 h 1587260"/>
                    <a:gd name="connsiteX14" fmla="*/ 43133 w 1351472"/>
                    <a:gd name="connsiteY14" fmla="*/ 17253 h 1587260"/>
                    <a:gd name="connsiteX15" fmla="*/ 43133 w 1351472"/>
                    <a:gd name="connsiteY15" fmla="*/ 0 h 1587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51472" h="1587260">
                      <a:moveTo>
                        <a:pt x="25880" y="103517"/>
                      </a:moveTo>
                      <a:cubicBezTo>
                        <a:pt x="12940" y="274607"/>
                        <a:pt x="0" y="445698"/>
                        <a:pt x="77638" y="638355"/>
                      </a:cubicBezTo>
                      <a:cubicBezTo>
                        <a:pt x="155276" y="831012"/>
                        <a:pt x="385314" y="1121435"/>
                        <a:pt x="491706" y="1259457"/>
                      </a:cubicBezTo>
                      <a:cubicBezTo>
                        <a:pt x="598098" y="1397479"/>
                        <a:pt x="580846" y="1414732"/>
                        <a:pt x="715993" y="1466490"/>
                      </a:cubicBezTo>
                      <a:cubicBezTo>
                        <a:pt x="851140" y="1518248"/>
                        <a:pt x="1253706" y="1587260"/>
                        <a:pt x="1302589" y="1570007"/>
                      </a:cubicBezTo>
                      <a:cubicBezTo>
                        <a:pt x="1351472" y="1552754"/>
                        <a:pt x="1109933" y="1449238"/>
                        <a:pt x="1009291" y="1362974"/>
                      </a:cubicBezTo>
                      <a:cubicBezTo>
                        <a:pt x="908650" y="1276710"/>
                        <a:pt x="779253" y="1155940"/>
                        <a:pt x="698740" y="1052423"/>
                      </a:cubicBezTo>
                      <a:cubicBezTo>
                        <a:pt x="618227" y="948906"/>
                        <a:pt x="572219" y="856891"/>
                        <a:pt x="526212" y="741872"/>
                      </a:cubicBezTo>
                      <a:cubicBezTo>
                        <a:pt x="480205" y="626853"/>
                        <a:pt x="434197" y="411192"/>
                        <a:pt x="422695" y="362309"/>
                      </a:cubicBezTo>
                      <a:cubicBezTo>
                        <a:pt x="411193" y="313426"/>
                        <a:pt x="483080" y="434197"/>
                        <a:pt x="457201" y="448574"/>
                      </a:cubicBezTo>
                      <a:cubicBezTo>
                        <a:pt x="431322" y="462951"/>
                        <a:pt x="313428" y="483080"/>
                        <a:pt x="267420" y="448574"/>
                      </a:cubicBezTo>
                      <a:cubicBezTo>
                        <a:pt x="221412" y="414068"/>
                        <a:pt x="195532" y="278921"/>
                        <a:pt x="181155" y="241540"/>
                      </a:cubicBezTo>
                      <a:cubicBezTo>
                        <a:pt x="166778" y="204159"/>
                        <a:pt x="207034" y="258793"/>
                        <a:pt x="181155" y="224287"/>
                      </a:cubicBezTo>
                      <a:cubicBezTo>
                        <a:pt x="155276" y="189781"/>
                        <a:pt x="48884" y="69012"/>
                        <a:pt x="25880" y="34506"/>
                      </a:cubicBezTo>
                      <a:cubicBezTo>
                        <a:pt x="2876" y="0"/>
                        <a:pt x="40258" y="23004"/>
                        <a:pt x="43133" y="17253"/>
                      </a:cubicBezTo>
                      <a:cubicBezTo>
                        <a:pt x="46008" y="11502"/>
                        <a:pt x="48884" y="5751"/>
                        <a:pt x="43133" y="0"/>
                      </a:cubicBezTo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6" name="任意多边形 255"/>
                <p:cNvSpPr/>
                <p:nvPr/>
              </p:nvSpPr>
              <p:spPr>
                <a:xfrm rot="920371">
                  <a:off x="3183480" y="2432800"/>
                  <a:ext cx="644410" cy="1813965"/>
                </a:xfrm>
                <a:custGeom>
                  <a:avLst/>
                  <a:gdLst>
                    <a:gd name="connsiteX0" fmla="*/ 129396 w 845389"/>
                    <a:gd name="connsiteY0" fmla="*/ 0 h 2073216"/>
                    <a:gd name="connsiteX1" fmla="*/ 8626 w 845389"/>
                    <a:gd name="connsiteY1" fmla="*/ 293298 h 2073216"/>
                    <a:gd name="connsiteX2" fmla="*/ 77637 w 845389"/>
                    <a:gd name="connsiteY2" fmla="*/ 862641 h 2073216"/>
                    <a:gd name="connsiteX3" fmla="*/ 163901 w 845389"/>
                    <a:gd name="connsiteY3" fmla="*/ 1328468 h 2073216"/>
                    <a:gd name="connsiteX4" fmla="*/ 750498 w 845389"/>
                    <a:gd name="connsiteY4" fmla="*/ 1966823 h 2073216"/>
                    <a:gd name="connsiteX5" fmla="*/ 733245 w 845389"/>
                    <a:gd name="connsiteY5" fmla="*/ 1966823 h 2073216"/>
                    <a:gd name="connsiteX6" fmla="*/ 560716 w 845389"/>
                    <a:gd name="connsiteY6" fmla="*/ 1690777 h 2073216"/>
                    <a:gd name="connsiteX7" fmla="*/ 370935 w 845389"/>
                    <a:gd name="connsiteY7" fmla="*/ 1500996 h 2073216"/>
                    <a:gd name="connsiteX8" fmla="*/ 146648 w 845389"/>
                    <a:gd name="connsiteY8" fmla="*/ 1155940 h 2073216"/>
                    <a:gd name="connsiteX9" fmla="*/ 181154 w 845389"/>
                    <a:gd name="connsiteY9" fmla="*/ 603849 h 2073216"/>
                    <a:gd name="connsiteX10" fmla="*/ 43131 w 845389"/>
                    <a:gd name="connsiteY10" fmla="*/ 293298 h 2073216"/>
                    <a:gd name="connsiteX11" fmla="*/ 129396 w 845389"/>
                    <a:gd name="connsiteY11" fmla="*/ 0 h 2073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45389" h="2073216">
                      <a:moveTo>
                        <a:pt x="129396" y="0"/>
                      </a:moveTo>
                      <a:cubicBezTo>
                        <a:pt x="123645" y="0"/>
                        <a:pt x="17253" y="149525"/>
                        <a:pt x="8626" y="293298"/>
                      </a:cubicBezTo>
                      <a:cubicBezTo>
                        <a:pt x="0" y="437072"/>
                        <a:pt x="51758" y="690113"/>
                        <a:pt x="77637" y="862641"/>
                      </a:cubicBezTo>
                      <a:cubicBezTo>
                        <a:pt x="103516" y="1035169"/>
                        <a:pt x="51758" y="1144438"/>
                        <a:pt x="163901" y="1328468"/>
                      </a:cubicBezTo>
                      <a:cubicBezTo>
                        <a:pt x="276045" y="1512498"/>
                        <a:pt x="655607" y="1860431"/>
                        <a:pt x="750498" y="1966823"/>
                      </a:cubicBezTo>
                      <a:cubicBezTo>
                        <a:pt x="845389" y="2073216"/>
                        <a:pt x="764875" y="2012831"/>
                        <a:pt x="733245" y="1966823"/>
                      </a:cubicBezTo>
                      <a:cubicBezTo>
                        <a:pt x="701615" y="1920815"/>
                        <a:pt x="621101" y="1768415"/>
                        <a:pt x="560716" y="1690777"/>
                      </a:cubicBezTo>
                      <a:cubicBezTo>
                        <a:pt x="500331" y="1613139"/>
                        <a:pt x="439946" y="1590135"/>
                        <a:pt x="370935" y="1500996"/>
                      </a:cubicBezTo>
                      <a:cubicBezTo>
                        <a:pt x="301924" y="1411857"/>
                        <a:pt x="178278" y="1305464"/>
                        <a:pt x="146648" y="1155940"/>
                      </a:cubicBezTo>
                      <a:cubicBezTo>
                        <a:pt x="115018" y="1006416"/>
                        <a:pt x="198407" y="747622"/>
                        <a:pt x="181154" y="603849"/>
                      </a:cubicBezTo>
                      <a:cubicBezTo>
                        <a:pt x="163901" y="460076"/>
                        <a:pt x="51757" y="396815"/>
                        <a:pt x="43131" y="293298"/>
                      </a:cubicBezTo>
                      <a:cubicBezTo>
                        <a:pt x="34505" y="189781"/>
                        <a:pt x="135147" y="0"/>
                        <a:pt x="12939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7" name="任意多边形 256"/>
                <p:cNvSpPr/>
                <p:nvPr/>
              </p:nvSpPr>
              <p:spPr>
                <a:xfrm rot="920371">
                  <a:off x="4816676" y="1699136"/>
                  <a:ext cx="743044" cy="1230274"/>
                </a:xfrm>
                <a:custGeom>
                  <a:avLst/>
                  <a:gdLst>
                    <a:gd name="connsiteX0" fmla="*/ 146649 w 974785"/>
                    <a:gd name="connsiteY0" fmla="*/ 28755 h 1406105"/>
                    <a:gd name="connsiteX1" fmla="*/ 336430 w 974785"/>
                    <a:gd name="connsiteY1" fmla="*/ 97766 h 1406105"/>
                    <a:gd name="connsiteX2" fmla="*/ 646981 w 974785"/>
                    <a:gd name="connsiteY2" fmla="*/ 235788 h 1406105"/>
                    <a:gd name="connsiteX3" fmla="*/ 715992 w 974785"/>
                    <a:gd name="connsiteY3" fmla="*/ 839638 h 1406105"/>
                    <a:gd name="connsiteX4" fmla="*/ 819509 w 974785"/>
                    <a:gd name="connsiteY4" fmla="*/ 1167441 h 1406105"/>
                    <a:gd name="connsiteX5" fmla="*/ 957532 w 974785"/>
                    <a:gd name="connsiteY5" fmla="*/ 1184694 h 1406105"/>
                    <a:gd name="connsiteX6" fmla="*/ 715992 w 974785"/>
                    <a:gd name="connsiteY6" fmla="*/ 1288211 h 1406105"/>
                    <a:gd name="connsiteX7" fmla="*/ 232913 w 974785"/>
                    <a:gd name="connsiteY7" fmla="*/ 477328 h 1406105"/>
                    <a:gd name="connsiteX8" fmla="*/ 8626 w 974785"/>
                    <a:gd name="connsiteY8" fmla="*/ 46007 h 1406105"/>
                    <a:gd name="connsiteX9" fmla="*/ 284671 w 974785"/>
                    <a:gd name="connsiteY9" fmla="*/ 270294 h 1406105"/>
                    <a:gd name="connsiteX10" fmla="*/ 146649 w 974785"/>
                    <a:gd name="connsiteY10" fmla="*/ 28755 h 1406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785" h="1406105">
                      <a:moveTo>
                        <a:pt x="146649" y="28755"/>
                      </a:moveTo>
                      <a:cubicBezTo>
                        <a:pt x="155275" y="0"/>
                        <a:pt x="253041" y="63261"/>
                        <a:pt x="336430" y="97766"/>
                      </a:cubicBezTo>
                      <a:cubicBezTo>
                        <a:pt x="419819" y="132272"/>
                        <a:pt x="583721" y="112143"/>
                        <a:pt x="646981" y="235788"/>
                      </a:cubicBezTo>
                      <a:cubicBezTo>
                        <a:pt x="710241" y="359433"/>
                        <a:pt x="687237" y="684363"/>
                        <a:pt x="715992" y="839638"/>
                      </a:cubicBezTo>
                      <a:cubicBezTo>
                        <a:pt x="744747" y="994913"/>
                        <a:pt x="779252" y="1109932"/>
                        <a:pt x="819509" y="1167441"/>
                      </a:cubicBezTo>
                      <a:cubicBezTo>
                        <a:pt x="859766" y="1224950"/>
                        <a:pt x="974785" y="1164566"/>
                        <a:pt x="957532" y="1184694"/>
                      </a:cubicBezTo>
                      <a:cubicBezTo>
                        <a:pt x="940279" y="1204822"/>
                        <a:pt x="836762" y="1406105"/>
                        <a:pt x="715992" y="1288211"/>
                      </a:cubicBezTo>
                      <a:cubicBezTo>
                        <a:pt x="595222" y="1170317"/>
                        <a:pt x="350807" y="684362"/>
                        <a:pt x="232913" y="477328"/>
                      </a:cubicBezTo>
                      <a:cubicBezTo>
                        <a:pt x="115019" y="270294"/>
                        <a:pt x="0" y="80513"/>
                        <a:pt x="8626" y="46007"/>
                      </a:cubicBezTo>
                      <a:cubicBezTo>
                        <a:pt x="17252" y="11501"/>
                        <a:pt x="267418" y="276045"/>
                        <a:pt x="284671" y="270294"/>
                      </a:cubicBezTo>
                      <a:cubicBezTo>
                        <a:pt x="301924" y="264543"/>
                        <a:pt x="138023" y="57510"/>
                        <a:pt x="146649" y="28755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" name="组合 136"/>
              <p:cNvGrpSpPr/>
              <p:nvPr/>
            </p:nvGrpSpPr>
            <p:grpSpPr>
              <a:xfrm>
                <a:off x="3275696" y="1225523"/>
                <a:ext cx="2185002" cy="5632477"/>
                <a:chOff x="3275696" y="1225523"/>
                <a:chExt cx="2185002" cy="5632477"/>
              </a:xfrm>
            </p:grpSpPr>
            <p:sp>
              <p:nvSpPr>
                <p:cNvPr id="142" name="任意多边形 141"/>
                <p:cNvSpPr/>
                <p:nvPr/>
              </p:nvSpPr>
              <p:spPr>
                <a:xfrm>
                  <a:off x="4429416" y="5542937"/>
                  <a:ext cx="852949" cy="1315063"/>
                </a:xfrm>
                <a:custGeom>
                  <a:avLst/>
                  <a:gdLst>
                    <a:gd name="connsiteX0" fmla="*/ 213852 w 852949"/>
                    <a:gd name="connsiteY0" fmla="*/ 14748 h 1315063"/>
                    <a:gd name="connsiteX1" fmla="*/ 420329 w 852949"/>
                    <a:gd name="connsiteY1" fmla="*/ 117986 h 1315063"/>
                    <a:gd name="connsiteX2" fmla="*/ 538316 w 852949"/>
                    <a:gd name="connsiteY2" fmla="*/ 280218 h 1315063"/>
                    <a:gd name="connsiteX3" fmla="*/ 833284 w 852949"/>
                    <a:gd name="connsiteY3" fmla="*/ 1194618 h 1315063"/>
                    <a:gd name="connsiteX4" fmla="*/ 656303 w 852949"/>
                    <a:gd name="connsiteY4" fmla="*/ 1002889 h 1315063"/>
                    <a:gd name="connsiteX5" fmla="*/ 464574 w 852949"/>
                    <a:gd name="connsiteY5" fmla="*/ 575186 h 1315063"/>
                    <a:gd name="connsiteX6" fmla="*/ 376084 w 852949"/>
                    <a:gd name="connsiteY6" fmla="*/ 353960 h 1315063"/>
                    <a:gd name="connsiteX7" fmla="*/ 125361 w 852949"/>
                    <a:gd name="connsiteY7" fmla="*/ 132735 h 1315063"/>
                    <a:gd name="connsiteX8" fmla="*/ 7374 w 852949"/>
                    <a:gd name="connsiteY8" fmla="*/ 29496 h 1315063"/>
                    <a:gd name="connsiteX9" fmla="*/ 81116 w 852949"/>
                    <a:gd name="connsiteY9" fmla="*/ 29496 h 1315063"/>
                    <a:gd name="connsiteX10" fmla="*/ 213852 w 852949"/>
                    <a:gd name="connsiteY10" fmla="*/ 14748 h 1315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52949" h="1315063">
                      <a:moveTo>
                        <a:pt x="213852" y="14748"/>
                      </a:moveTo>
                      <a:cubicBezTo>
                        <a:pt x="270388" y="29496"/>
                        <a:pt x="366252" y="73741"/>
                        <a:pt x="420329" y="117986"/>
                      </a:cubicBezTo>
                      <a:cubicBezTo>
                        <a:pt x="474406" y="162231"/>
                        <a:pt x="469490" y="100779"/>
                        <a:pt x="538316" y="280218"/>
                      </a:cubicBezTo>
                      <a:cubicBezTo>
                        <a:pt x="607142" y="459657"/>
                        <a:pt x="813620" y="1074173"/>
                        <a:pt x="833284" y="1194618"/>
                      </a:cubicBezTo>
                      <a:cubicBezTo>
                        <a:pt x="852949" y="1315063"/>
                        <a:pt x="717755" y="1106128"/>
                        <a:pt x="656303" y="1002889"/>
                      </a:cubicBezTo>
                      <a:cubicBezTo>
                        <a:pt x="594851" y="899650"/>
                        <a:pt x="511277" y="683341"/>
                        <a:pt x="464574" y="575186"/>
                      </a:cubicBezTo>
                      <a:cubicBezTo>
                        <a:pt x="417871" y="467031"/>
                        <a:pt x="432620" y="427702"/>
                        <a:pt x="376084" y="353960"/>
                      </a:cubicBezTo>
                      <a:cubicBezTo>
                        <a:pt x="319549" y="280218"/>
                        <a:pt x="125361" y="132735"/>
                        <a:pt x="125361" y="132735"/>
                      </a:cubicBezTo>
                      <a:cubicBezTo>
                        <a:pt x="63909" y="78658"/>
                        <a:pt x="14748" y="46702"/>
                        <a:pt x="7374" y="29496"/>
                      </a:cubicBezTo>
                      <a:cubicBezTo>
                        <a:pt x="0" y="12290"/>
                        <a:pt x="46703" y="34412"/>
                        <a:pt x="81116" y="29496"/>
                      </a:cubicBezTo>
                      <a:cubicBezTo>
                        <a:pt x="115529" y="24580"/>
                        <a:pt x="157317" y="0"/>
                        <a:pt x="213852" y="14748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4" name="任意多边形 143"/>
                <p:cNvSpPr/>
                <p:nvPr/>
              </p:nvSpPr>
              <p:spPr>
                <a:xfrm>
                  <a:off x="4018920" y="5552768"/>
                  <a:ext cx="1101212" cy="1209368"/>
                </a:xfrm>
                <a:custGeom>
                  <a:avLst/>
                  <a:gdLst>
                    <a:gd name="connsiteX0" fmla="*/ 19664 w 1101212"/>
                    <a:gd name="connsiteY0" fmla="*/ 122904 h 1209368"/>
                    <a:gd name="connsiteX1" fmla="*/ 226141 w 1101212"/>
                    <a:gd name="connsiteY1" fmla="*/ 299884 h 1209368"/>
                    <a:gd name="connsiteX2" fmla="*/ 521109 w 1101212"/>
                    <a:gd name="connsiteY2" fmla="*/ 462117 h 1209368"/>
                    <a:gd name="connsiteX3" fmla="*/ 624348 w 1101212"/>
                    <a:gd name="connsiteY3" fmla="*/ 535858 h 1209368"/>
                    <a:gd name="connsiteX4" fmla="*/ 742335 w 1101212"/>
                    <a:gd name="connsiteY4" fmla="*/ 727587 h 1209368"/>
                    <a:gd name="connsiteX5" fmla="*/ 978309 w 1101212"/>
                    <a:gd name="connsiteY5" fmla="*/ 1140542 h 1209368"/>
                    <a:gd name="connsiteX6" fmla="*/ 1096296 w 1101212"/>
                    <a:gd name="connsiteY6" fmla="*/ 1140542 h 1209368"/>
                    <a:gd name="connsiteX7" fmla="*/ 948812 w 1101212"/>
                    <a:gd name="connsiteY7" fmla="*/ 757084 h 1209368"/>
                    <a:gd name="connsiteX8" fmla="*/ 816077 w 1101212"/>
                    <a:gd name="connsiteY8" fmla="*/ 417871 h 1209368"/>
                    <a:gd name="connsiteX9" fmla="*/ 683341 w 1101212"/>
                    <a:gd name="connsiteY9" fmla="*/ 255639 h 1209368"/>
                    <a:gd name="connsiteX10" fmla="*/ 388373 w 1101212"/>
                    <a:gd name="connsiteY10" fmla="*/ 34413 h 1209368"/>
                    <a:gd name="connsiteX11" fmla="*/ 108154 w 1101212"/>
                    <a:gd name="connsiteY11" fmla="*/ 49162 h 1209368"/>
                    <a:gd name="connsiteX12" fmla="*/ 19664 w 1101212"/>
                    <a:gd name="connsiteY12" fmla="*/ 122904 h 1209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01212" h="1209368">
                      <a:moveTo>
                        <a:pt x="19664" y="122904"/>
                      </a:moveTo>
                      <a:cubicBezTo>
                        <a:pt x="39328" y="164691"/>
                        <a:pt x="142567" y="243349"/>
                        <a:pt x="226141" y="299884"/>
                      </a:cubicBezTo>
                      <a:cubicBezTo>
                        <a:pt x="309715" y="356419"/>
                        <a:pt x="454741" y="422788"/>
                        <a:pt x="521109" y="462117"/>
                      </a:cubicBezTo>
                      <a:cubicBezTo>
                        <a:pt x="587477" y="501446"/>
                        <a:pt x="587477" y="491613"/>
                        <a:pt x="624348" y="535858"/>
                      </a:cubicBezTo>
                      <a:cubicBezTo>
                        <a:pt x="661219" y="580103"/>
                        <a:pt x="683342" y="626806"/>
                        <a:pt x="742335" y="727587"/>
                      </a:cubicBezTo>
                      <a:cubicBezTo>
                        <a:pt x="801328" y="828368"/>
                        <a:pt x="919316" y="1071716"/>
                        <a:pt x="978309" y="1140542"/>
                      </a:cubicBezTo>
                      <a:cubicBezTo>
                        <a:pt x="1037302" y="1209368"/>
                        <a:pt x="1101212" y="1204452"/>
                        <a:pt x="1096296" y="1140542"/>
                      </a:cubicBezTo>
                      <a:cubicBezTo>
                        <a:pt x="1091380" y="1076632"/>
                        <a:pt x="995515" y="877529"/>
                        <a:pt x="948812" y="757084"/>
                      </a:cubicBezTo>
                      <a:cubicBezTo>
                        <a:pt x="902109" y="636639"/>
                        <a:pt x="860322" y="501445"/>
                        <a:pt x="816077" y="417871"/>
                      </a:cubicBezTo>
                      <a:cubicBezTo>
                        <a:pt x="771832" y="334297"/>
                        <a:pt x="754625" y="319549"/>
                        <a:pt x="683341" y="255639"/>
                      </a:cubicBezTo>
                      <a:cubicBezTo>
                        <a:pt x="612057" y="191729"/>
                        <a:pt x="484237" y="68826"/>
                        <a:pt x="388373" y="34413"/>
                      </a:cubicBezTo>
                      <a:cubicBezTo>
                        <a:pt x="292509" y="0"/>
                        <a:pt x="167148" y="36872"/>
                        <a:pt x="108154" y="49162"/>
                      </a:cubicBezTo>
                      <a:cubicBezTo>
                        <a:pt x="49161" y="61452"/>
                        <a:pt x="0" y="81117"/>
                        <a:pt x="19664" y="122904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5" name="弧形 144"/>
                <p:cNvSpPr/>
                <p:nvPr/>
              </p:nvSpPr>
              <p:spPr>
                <a:xfrm rot="920371">
                  <a:off x="3566209" y="2515439"/>
                  <a:ext cx="1272064" cy="65254"/>
                </a:xfrm>
                <a:prstGeom prst="arc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6" name="任意多边形 145"/>
                <p:cNvSpPr/>
                <p:nvPr/>
              </p:nvSpPr>
              <p:spPr>
                <a:xfrm rot="920371">
                  <a:off x="3394660" y="1787938"/>
                  <a:ext cx="306050" cy="480544"/>
                </a:xfrm>
                <a:custGeom>
                  <a:avLst/>
                  <a:gdLst>
                    <a:gd name="connsiteX0" fmla="*/ 244415 w 508958"/>
                    <a:gd name="connsiteY0" fmla="*/ 491705 h 566467"/>
                    <a:gd name="connsiteX1" fmla="*/ 123646 w 508958"/>
                    <a:gd name="connsiteY1" fmla="*/ 508958 h 566467"/>
                    <a:gd name="connsiteX2" fmla="*/ 54634 w 508958"/>
                    <a:gd name="connsiteY2" fmla="*/ 146648 h 566467"/>
                    <a:gd name="connsiteX3" fmla="*/ 451449 w 508958"/>
                    <a:gd name="connsiteY3" fmla="*/ 8626 h 566467"/>
                    <a:gd name="connsiteX4" fmla="*/ 399691 w 508958"/>
                    <a:gd name="connsiteY4" fmla="*/ 94890 h 566467"/>
                    <a:gd name="connsiteX5" fmla="*/ 106393 w 508958"/>
                    <a:gd name="connsiteY5" fmla="*/ 146648 h 566467"/>
                    <a:gd name="connsiteX6" fmla="*/ 123646 w 508958"/>
                    <a:gd name="connsiteY6" fmla="*/ 370935 h 566467"/>
                    <a:gd name="connsiteX7" fmla="*/ 261668 w 508958"/>
                    <a:gd name="connsiteY7" fmla="*/ 439946 h 566467"/>
                    <a:gd name="connsiteX8" fmla="*/ 244415 w 508958"/>
                    <a:gd name="connsiteY8" fmla="*/ 491705 h 566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8958" h="566467">
                      <a:moveTo>
                        <a:pt x="244415" y="491705"/>
                      </a:moveTo>
                      <a:cubicBezTo>
                        <a:pt x="221411" y="503207"/>
                        <a:pt x="155276" y="566467"/>
                        <a:pt x="123646" y="508958"/>
                      </a:cubicBezTo>
                      <a:cubicBezTo>
                        <a:pt x="92016" y="451449"/>
                        <a:pt x="0" y="230037"/>
                        <a:pt x="54634" y="146648"/>
                      </a:cubicBezTo>
                      <a:cubicBezTo>
                        <a:pt x="109268" y="63259"/>
                        <a:pt x="393940" y="17252"/>
                        <a:pt x="451449" y="8626"/>
                      </a:cubicBezTo>
                      <a:cubicBezTo>
                        <a:pt x="508958" y="0"/>
                        <a:pt x="457200" y="71886"/>
                        <a:pt x="399691" y="94890"/>
                      </a:cubicBezTo>
                      <a:cubicBezTo>
                        <a:pt x="342182" y="117894"/>
                        <a:pt x="152400" y="100641"/>
                        <a:pt x="106393" y="146648"/>
                      </a:cubicBezTo>
                      <a:cubicBezTo>
                        <a:pt x="60386" y="192655"/>
                        <a:pt x="97767" y="322052"/>
                        <a:pt x="123646" y="370935"/>
                      </a:cubicBezTo>
                      <a:cubicBezTo>
                        <a:pt x="149525" y="419818"/>
                        <a:pt x="235789" y="419818"/>
                        <a:pt x="261668" y="439946"/>
                      </a:cubicBezTo>
                      <a:cubicBezTo>
                        <a:pt x="287547" y="460074"/>
                        <a:pt x="267419" y="480203"/>
                        <a:pt x="244415" y="491705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8" name="任意多边形 147"/>
                <p:cNvSpPr/>
                <p:nvPr/>
              </p:nvSpPr>
              <p:spPr>
                <a:xfrm rot="920371">
                  <a:off x="3585100" y="1225523"/>
                  <a:ext cx="1095809" cy="1146618"/>
                </a:xfrm>
                <a:custGeom>
                  <a:avLst/>
                  <a:gdLst>
                    <a:gd name="connsiteX0" fmla="*/ 1403231 w 1449239"/>
                    <a:gd name="connsiteY0" fmla="*/ 5751 h 1322717"/>
                    <a:gd name="connsiteX1" fmla="*/ 626853 w 1449239"/>
                    <a:gd name="connsiteY1" fmla="*/ 178279 h 1322717"/>
                    <a:gd name="connsiteX2" fmla="*/ 316302 w 1449239"/>
                    <a:gd name="connsiteY2" fmla="*/ 437071 h 1322717"/>
                    <a:gd name="connsiteX3" fmla="*/ 178280 w 1449239"/>
                    <a:gd name="connsiteY3" fmla="*/ 799381 h 1322717"/>
                    <a:gd name="connsiteX4" fmla="*/ 126521 w 1449239"/>
                    <a:gd name="connsiteY4" fmla="*/ 902898 h 1322717"/>
                    <a:gd name="connsiteX5" fmla="*/ 5751 w 1449239"/>
                    <a:gd name="connsiteY5" fmla="*/ 1075426 h 1322717"/>
                    <a:gd name="connsiteX6" fmla="*/ 92015 w 1449239"/>
                    <a:gd name="connsiteY6" fmla="*/ 1247954 h 1322717"/>
                    <a:gd name="connsiteX7" fmla="*/ 195532 w 1449239"/>
                    <a:gd name="connsiteY7" fmla="*/ 1316966 h 1322717"/>
                    <a:gd name="connsiteX8" fmla="*/ 161027 w 1449239"/>
                    <a:gd name="connsiteY8" fmla="*/ 1213449 h 1322717"/>
                    <a:gd name="connsiteX9" fmla="*/ 178280 w 1449239"/>
                    <a:gd name="connsiteY9" fmla="*/ 971909 h 1322717"/>
                    <a:gd name="connsiteX10" fmla="*/ 333555 w 1449239"/>
                    <a:gd name="connsiteY10" fmla="*/ 816634 h 1322717"/>
                    <a:gd name="connsiteX11" fmla="*/ 506083 w 1449239"/>
                    <a:gd name="connsiteY11" fmla="*/ 506083 h 1322717"/>
                    <a:gd name="connsiteX12" fmla="*/ 902899 w 1449239"/>
                    <a:gd name="connsiteY12" fmla="*/ 212785 h 1322717"/>
                    <a:gd name="connsiteX13" fmla="*/ 1403231 w 1449239"/>
                    <a:gd name="connsiteY13" fmla="*/ 5751 h 1322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49239" h="1322717">
                      <a:moveTo>
                        <a:pt x="1403231" y="5751"/>
                      </a:moveTo>
                      <a:cubicBezTo>
                        <a:pt x="1357223" y="0"/>
                        <a:pt x="808008" y="106392"/>
                        <a:pt x="626853" y="178279"/>
                      </a:cubicBezTo>
                      <a:cubicBezTo>
                        <a:pt x="445698" y="250166"/>
                        <a:pt x="391064" y="333554"/>
                        <a:pt x="316302" y="437071"/>
                      </a:cubicBezTo>
                      <a:cubicBezTo>
                        <a:pt x="241540" y="540588"/>
                        <a:pt x="209910" y="721743"/>
                        <a:pt x="178280" y="799381"/>
                      </a:cubicBezTo>
                      <a:cubicBezTo>
                        <a:pt x="146650" y="877019"/>
                        <a:pt x="155276" y="856891"/>
                        <a:pt x="126521" y="902898"/>
                      </a:cubicBezTo>
                      <a:cubicBezTo>
                        <a:pt x="97766" y="948906"/>
                        <a:pt x="11502" y="1017917"/>
                        <a:pt x="5751" y="1075426"/>
                      </a:cubicBezTo>
                      <a:cubicBezTo>
                        <a:pt x="0" y="1132935"/>
                        <a:pt x="60385" y="1207697"/>
                        <a:pt x="92015" y="1247954"/>
                      </a:cubicBezTo>
                      <a:cubicBezTo>
                        <a:pt x="123645" y="1288211"/>
                        <a:pt x="184030" y="1322717"/>
                        <a:pt x="195532" y="1316966"/>
                      </a:cubicBezTo>
                      <a:cubicBezTo>
                        <a:pt x="207034" y="1311215"/>
                        <a:pt x="163902" y="1270958"/>
                        <a:pt x="161027" y="1213449"/>
                      </a:cubicBezTo>
                      <a:cubicBezTo>
                        <a:pt x="158152" y="1155940"/>
                        <a:pt x="149525" y="1038045"/>
                        <a:pt x="178280" y="971909"/>
                      </a:cubicBezTo>
                      <a:cubicBezTo>
                        <a:pt x="207035" y="905773"/>
                        <a:pt x="278921" y="894272"/>
                        <a:pt x="333555" y="816634"/>
                      </a:cubicBezTo>
                      <a:cubicBezTo>
                        <a:pt x="388189" y="738996"/>
                        <a:pt x="411192" y="606724"/>
                        <a:pt x="506083" y="506083"/>
                      </a:cubicBezTo>
                      <a:cubicBezTo>
                        <a:pt x="600974" y="405442"/>
                        <a:pt x="756250" y="299049"/>
                        <a:pt x="902899" y="212785"/>
                      </a:cubicBezTo>
                      <a:cubicBezTo>
                        <a:pt x="1049548" y="126521"/>
                        <a:pt x="1449239" y="11502"/>
                        <a:pt x="1403231" y="5751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9" name="任意多边形 148"/>
                <p:cNvSpPr/>
                <p:nvPr/>
              </p:nvSpPr>
              <p:spPr>
                <a:xfrm rot="920371">
                  <a:off x="3725176" y="1335957"/>
                  <a:ext cx="1033269" cy="1131130"/>
                </a:xfrm>
                <a:custGeom>
                  <a:avLst/>
                  <a:gdLst>
                    <a:gd name="connsiteX0" fmla="*/ 63261 w 1397479"/>
                    <a:gd name="connsiteY0" fmla="*/ 1227826 h 1383101"/>
                    <a:gd name="connsiteX1" fmla="*/ 11502 w 1397479"/>
                    <a:gd name="connsiteY1" fmla="*/ 969033 h 1383101"/>
                    <a:gd name="connsiteX2" fmla="*/ 132272 w 1397479"/>
                    <a:gd name="connsiteY2" fmla="*/ 761999 h 1383101"/>
                    <a:gd name="connsiteX3" fmla="*/ 425570 w 1397479"/>
                    <a:gd name="connsiteY3" fmla="*/ 399690 h 1383101"/>
                    <a:gd name="connsiteX4" fmla="*/ 977661 w 1397479"/>
                    <a:gd name="connsiteY4" fmla="*/ 106392 h 1383101"/>
                    <a:gd name="connsiteX5" fmla="*/ 1253706 w 1397479"/>
                    <a:gd name="connsiteY5" fmla="*/ 37381 h 1383101"/>
                    <a:gd name="connsiteX6" fmla="*/ 1357223 w 1397479"/>
                    <a:gd name="connsiteY6" fmla="*/ 20128 h 1383101"/>
                    <a:gd name="connsiteX7" fmla="*/ 1012167 w 1397479"/>
                    <a:gd name="connsiteY7" fmla="*/ 158150 h 1383101"/>
                    <a:gd name="connsiteX8" fmla="*/ 701616 w 1397479"/>
                    <a:gd name="connsiteY8" fmla="*/ 451448 h 1383101"/>
                    <a:gd name="connsiteX9" fmla="*/ 667110 w 1397479"/>
                    <a:gd name="connsiteY9" fmla="*/ 572218 h 1383101"/>
                    <a:gd name="connsiteX10" fmla="*/ 373812 w 1397479"/>
                    <a:gd name="connsiteY10" fmla="*/ 848264 h 1383101"/>
                    <a:gd name="connsiteX11" fmla="*/ 80514 w 1397479"/>
                    <a:gd name="connsiteY11" fmla="*/ 1314090 h 1383101"/>
                    <a:gd name="connsiteX12" fmla="*/ 63261 w 1397479"/>
                    <a:gd name="connsiteY12" fmla="*/ 1227826 h 1383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7479" h="1383101">
                      <a:moveTo>
                        <a:pt x="63261" y="1227826"/>
                      </a:moveTo>
                      <a:cubicBezTo>
                        <a:pt x="51759" y="1170317"/>
                        <a:pt x="0" y="1046671"/>
                        <a:pt x="11502" y="969033"/>
                      </a:cubicBezTo>
                      <a:cubicBezTo>
                        <a:pt x="23004" y="891395"/>
                        <a:pt x="63261" y="856889"/>
                        <a:pt x="132272" y="761999"/>
                      </a:cubicBezTo>
                      <a:cubicBezTo>
                        <a:pt x="201283" y="667109"/>
                        <a:pt x="284672" y="508958"/>
                        <a:pt x="425570" y="399690"/>
                      </a:cubicBezTo>
                      <a:cubicBezTo>
                        <a:pt x="566468" y="290422"/>
                        <a:pt x="839639" y="166777"/>
                        <a:pt x="977661" y="106392"/>
                      </a:cubicBezTo>
                      <a:cubicBezTo>
                        <a:pt x="1115683" y="46007"/>
                        <a:pt x="1190446" y="51758"/>
                        <a:pt x="1253706" y="37381"/>
                      </a:cubicBezTo>
                      <a:cubicBezTo>
                        <a:pt x="1316966" y="23004"/>
                        <a:pt x="1397479" y="0"/>
                        <a:pt x="1357223" y="20128"/>
                      </a:cubicBezTo>
                      <a:cubicBezTo>
                        <a:pt x="1316967" y="40256"/>
                        <a:pt x="1121435" y="86263"/>
                        <a:pt x="1012167" y="158150"/>
                      </a:cubicBezTo>
                      <a:cubicBezTo>
                        <a:pt x="902899" y="230037"/>
                        <a:pt x="759125" y="382437"/>
                        <a:pt x="701616" y="451448"/>
                      </a:cubicBezTo>
                      <a:cubicBezTo>
                        <a:pt x="644107" y="520459"/>
                        <a:pt x="721744" y="506082"/>
                        <a:pt x="667110" y="572218"/>
                      </a:cubicBezTo>
                      <a:cubicBezTo>
                        <a:pt x="612476" y="638354"/>
                        <a:pt x="471578" y="724619"/>
                        <a:pt x="373812" y="848264"/>
                      </a:cubicBezTo>
                      <a:cubicBezTo>
                        <a:pt x="276046" y="971909"/>
                        <a:pt x="132272" y="1245079"/>
                        <a:pt x="80514" y="1314090"/>
                      </a:cubicBezTo>
                      <a:cubicBezTo>
                        <a:pt x="28756" y="1383101"/>
                        <a:pt x="74763" y="1285335"/>
                        <a:pt x="63261" y="122782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0" name="任意多边形 149"/>
                <p:cNvSpPr/>
                <p:nvPr/>
              </p:nvSpPr>
              <p:spPr>
                <a:xfrm rot="920371">
                  <a:off x="3825877" y="1396898"/>
                  <a:ext cx="865180" cy="1075780"/>
                </a:xfrm>
                <a:custGeom>
                  <a:avLst/>
                  <a:gdLst>
                    <a:gd name="connsiteX0" fmla="*/ 1158815 w 1173192"/>
                    <a:gd name="connsiteY0" fmla="*/ 60385 h 1253706"/>
                    <a:gd name="connsiteX1" fmla="*/ 658483 w 1173192"/>
                    <a:gd name="connsiteY1" fmla="*/ 353683 h 1253706"/>
                    <a:gd name="connsiteX2" fmla="*/ 451449 w 1173192"/>
                    <a:gd name="connsiteY2" fmla="*/ 664234 h 1253706"/>
                    <a:gd name="connsiteX3" fmla="*/ 158151 w 1173192"/>
                    <a:gd name="connsiteY3" fmla="*/ 923026 h 1253706"/>
                    <a:gd name="connsiteX4" fmla="*/ 20128 w 1173192"/>
                    <a:gd name="connsiteY4" fmla="*/ 1250830 h 1253706"/>
                    <a:gd name="connsiteX5" fmla="*/ 278920 w 1173192"/>
                    <a:gd name="connsiteY5" fmla="*/ 940279 h 1253706"/>
                    <a:gd name="connsiteX6" fmla="*/ 589471 w 1173192"/>
                    <a:gd name="connsiteY6" fmla="*/ 802256 h 1253706"/>
                    <a:gd name="connsiteX7" fmla="*/ 692988 w 1173192"/>
                    <a:gd name="connsiteY7" fmla="*/ 543464 h 1253706"/>
                    <a:gd name="connsiteX8" fmla="*/ 1107056 w 1173192"/>
                    <a:gd name="connsiteY8" fmla="*/ 77638 h 1253706"/>
                    <a:gd name="connsiteX9" fmla="*/ 1089803 w 1173192"/>
                    <a:gd name="connsiteY9" fmla="*/ 77638 h 1253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73192" h="1253706">
                      <a:moveTo>
                        <a:pt x="1158815" y="60385"/>
                      </a:moveTo>
                      <a:cubicBezTo>
                        <a:pt x="967596" y="156713"/>
                        <a:pt x="776377" y="253042"/>
                        <a:pt x="658483" y="353683"/>
                      </a:cubicBezTo>
                      <a:cubicBezTo>
                        <a:pt x="540589" y="454325"/>
                        <a:pt x="534838" y="569344"/>
                        <a:pt x="451449" y="664234"/>
                      </a:cubicBezTo>
                      <a:cubicBezTo>
                        <a:pt x="368060" y="759124"/>
                        <a:pt x="230038" y="825260"/>
                        <a:pt x="158151" y="923026"/>
                      </a:cubicBezTo>
                      <a:cubicBezTo>
                        <a:pt x="86264" y="1020792"/>
                        <a:pt x="0" y="1247955"/>
                        <a:pt x="20128" y="1250830"/>
                      </a:cubicBezTo>
                      <a:cubicBezTo>
                        <a:pt x="40256" y="1253706"/>
                        <a:pt x="184030" y="1015041"/>
                        <a:pt x="278920" y="940279"/>
                      </a:cubicBezTo>
                      <a:cubicBezTo>
                        <a:pt x="373810" y="865517"/>
                        <a:pt x="520460" y="868392"/>
                        <a:pt x="589471" y="802256"/>
                      </a:cubicBezTo>
                      <a:cubicBezTo>
                        <a:pt x="658482" y="736120"/>
                        <a:pt x="606724" y="664234"/>
                        <a:pt x="692988" y="543464"/>
                      </a:cubicBezTo>
                      <a:cubicBezTo>
                        <a:pt x="779252" y="422694"/>
                        <a:pt x="1040920" y="155276"/>
                        <a:pt x="1107056" y="77638"/>
                      </a:cubicBezTo>
                      <a:cubicBezTo>
                        <a:pt x="1173192" y="0"/>
                        <a:pt x="1131497" y="38819"/>
                        <a:pt x="1089803" y="77638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1" name="任意多边形 150"/>
                <p:cNvSpPr/>
                <p:nvPr/>
              </p:nvSpPr>
              <p:spPr>
                <a:xfrm rot="920371">
                  <a:off x="3679581" y="1462117"/>
                  <a:ext cx="710166" cy="727095"/>
                </a:xfrm>
                <a:custGeom>
                  <a:avLst/>
                  <a:gdLst>
                    <a:gd name="connsiteX0" fmla="*/ 632604 w 931653"/>
                    <a:gd name="connsiteY0" fmla="*/ 0 h 831011"/>
                    <a:gd name="connsiteX1" fmla="*/ 270294 w 931653"/>
                    <a:gd name="connsiteY1" fmla="*/ 276045 h 831011"/>
                    <a:gd name="connsiteX2" fmla="*/ 235789 w 931653"/>
                    <a:gd name="connsiteY2" fmla="*/ 448573 h 831011"/>
                    <a:gd name="connsiteX3" fmla="*/ 494581 w 931653"/>
                    <a:gd name="connsiteY3" fmla="*/ 172528 h 831011"/>
                    <a:gd name="connsiteX4" fmla="*/ 787879 w 931653"/>
                    <a:gd name="connsiteY4" fmla="*/ 17253 h 831011"/>
                    <a:gd name="connsiteX5" fmla="*/ 511834 w 931653"/>
                    <a:gd name="connsiteY5" fmla="*/ 207034 h 831011"/>
                    <a:gd name="connsiteX6" fmla="*/ 235789 w 931653"/>
                    <a:gd name="connsiteY6" fmla="*/ 672860 h 831011"/>
                    <a:gd name="connsiteX7" fmla="*/ 408317 w 931653"/>
                    <a:gd name="connsiteY7" fmla="*/ 465826 h 831011"/>
                    <a:gd name="connsiteX8" fmla="*/ 649857 w 931653"/>
                    <a:gd name="connsiteY8" fmla="*/ 293298 h 831011"/>
                    <a:gd name="connsiteX9" fmla="*/ 925902 w 931653"/>
                    <a:gd name="connsiteY9" fmla="*/ 51758 h 831011"/>
                    <a:gd name="connsiteX10" fmla="*/ 684362 w 931653"/>
                    <a:gd name="connsiteY10" fmla="*/ 293298 h 831011"/>
                    <a:gd name="connsiteX11" fmla="*/ 391064 w 931653"/>
                    <a:gd name="connsiteY11" fmla="*/ 569343 h 831011"/>
                    <a:gd name="connsiteX12" fmla="*/ 253041 w 931653"/>
                    <a:gd name="connsiteY12" fmla="*/ 793630 h 831011"/>
                    <a:gd name="connsiteX13" fmla="*/ 11502 w 931653"/>
                    <a:gd name="connsiteY13" fmla="*/ 793630 h 831011"/>
                    <a:gd name="connsiteX14" fmla="*/ 184030 w 931653"/>
                    <a:gd name="connsiteY14" fmla="*/ 759124 h 831011"/>
                    <a:gd name="connsiteX15" fmla="*/ 201283 w 931653"/>
                    <a:gd name="connsiteY15" fmla="*/ 431321 h 831011"/>
                    <a:gd name="connsiteX16" fmla="*/ 166777 w 931653"/>
                    <a:gd name="connsiteY16" fmla="*/ 707366 h 831011"/>
                    <a:gd name="connsiteX17" fmla="*/ 11502 w 931653"/>
                    <a:gd name="connsiteY17" fmla="*/ 603849 h 831011"/>
                    <a:gd name="connsiteX18" fmla="*/ 97766 w 931653"/>
                    <a:gd name="connsiteY18" fmla="*/ 621102 h 831011"/>
                    <a:gd name="connsiteX19" fmla="*/ 149524 w 931653"/>
                    <a:gd name="connsiteY19" fmla="*/ 414068 h 831011"/>
                    <a:gd name="connsiteX20" fmla="*/ 201283 w 931653"/>
                    <a:gd name="connsiteY20" fmla="*/ 241539 h 831011"/>
                    <a:gd name="connsiteX21" fmla="*/ 563592 w 931653"/>
                    <a:gd name="connsiteY21" fmla="*/ 51758 h 831011"/>
                    <a:gd name="connsiteX22" fmla="*/ 546340 w 931653"/>
                    <a:gd name="connsiteY22" fmla="*/ 0 h 83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931653" h="831011">
                      <a:moveTo>
                        <a:pt x="632604" y="0"/>
                      </a:moveTo>
                      <a:cubicBezTo>
                        <a:pt x="484517" y="100641"/>
                        <a:pt x="336430" y="201283"/>
                        <a:pt x="270294" y="276045"/>
                      </a:cubicBezTo>
                      <a:cubicBezTo>
                        <a:pt x="204158" y="350807"/>
                        <a:pt x="198408" y="465826"/>
                        <a:pt x="235789" y="448573"/>
                      </a:cubicBezTo>
                      <a:cubicBezTo>
                        <a:pt x="273170" y="431320"/>
                        <a:pt x="402566" y="244415"/>
                        <a:pt x="494581" y="172528"/>
                      </a:cubicBezTo>
                      <a:cubicBezTo>
                        <a:pt x="586596" y="100641"/>
                        <a:pt x="785004" y="11502"/>
                        <a:pt x="787879" y="17253"/>
                      </a:cubicBezTo>
                      <a:cubicBezTo>
                        <a:pt x="790754" y="23004"/>
                        <a:pt x="603849" y="97766"/>
                        <a:pt x="511834" y="207034"/>
                      </a:cubicBezTo>
                      <a:cubicBezTo>
                        <a:pt x="419819" y="316302"/>
                        <a:pt x="253042" y="629728"/>
                        <a:pt x="235789" y="672860"/>
                      </a:cubicBezTo>
                      <a:cubicBezTo>
                        <a:pt x="218536" y="715992"/>
                        <a:pt x="339306" y="529086"/>
                        <a:pt x="408317" y="465826"/>
                      </a:cubicBezTo>
                      <a:cubicBezTo>
                        <a:pt x="477328" y="402566"/>
                        <a:pt x="563593" y="362309"/>
                        <a:pt x="649857" y="293298"/>
                      </a:cubicBezTo>
                      <a:cubicBezTo>
                        <a:pt x="736121" y="224287"/>
                        <a:pt x="920151" y="51758"/>
                        <a:pt x="925902" y="51758"/>
                      </a:cubicBezTo>
                      <a:cubicBezTo>
                        <a:pt x="931653" y="51758"/>
                        <a:pt x="773502" y="207034"/>
                        <a:pt x="684362" y="293298"/>
                      </a:cubicBezTo>
                      <a:cubicBezTo>
                        <a:pt x="595222" y="379562"/>
                        <a:pt x="462951" y="485954"/>
                        <a:pt x="391064" y="569343"/>
                      </a:cubicBezTo>
                      <a:cubicBezTo>
                        <a:pt x="319177" y="652732"/>
                        <a:pt x="316301" y="756249"/>
                        <a:pt x="253041" y="793630"/>
                      </a:cubicBezTo>
                      <a:cubicBezTo>
                        <a:pt x="189781" y="831011"/>
                        <a:pt x="23004" y="799381"/>
                        <a:pt x="11502" y="793630"/>
                      </a:cubicBezTo>
                      <a:cubicBezTo>
                        <a:pt x="0" y="787879"/>
                        <a:pt x="152400" y="819509"/>
                        <a:pt x="184030" y="759124"/>
                      </a:cubicBezTo>
                      <a:cubicBezTo>
                        <a:pt x="215660" y="698739"/>
                        <a:pt x="204158" y="439947"/>
                        <a:pt x="201283" y="431321"/>
                      </a:cubicBezTo>
                      <a:cubicBezTo>
                        <a:pt x="198408" y="422695"/>
                        <a:pt x="198407" y="678611"/>
                        <a:pt x="166777" y="707366"/>
                      </a:cubicBezTo>
                      <a:cubicBezTo>
                        <a:pt x="135147" y="736121"/>
                        <a:pt x="23004" y="618226"/>
                        <a:pt x="11502" y="603849"/>
                      </a:cubicBezTo>
                      <a:cubicBezTo>
                        <a:pt x="0" y="589472"/>
                        <a:pt x="74762" y="652732"/>
                        <a:pt x="97766" y="621102"/>
                      </a:cubicBezTo>
                      <a:cubicBezTo>
                        <a:pt x="120770" y="589472"/>
                        <a:pt x="132271" y="477329"/>
                        <a:pt x="149524" y="414068"/>
                      </a:cubicBezTo>
                      <a:cubicBezTo>
                        <a:pt x="166777" y="350807"/>
                        <a:pt x="132272" y="301924"/>
                        <a:pt x="201283" y="241539"/>
                      </a:cubicBezTo>
                      <a:cubicBezTo>
                        <a:pt x="270294" y="181154"/>
                        <a:pt x="506083" y="92014"/>
                        <a:pt x="563592" y="51758"/>
                      </a:cubicBezTo>
                      <a:cubicBezTo>
                        <a:pt x="621101" y="11502"/>
                        <a:pt x="583720" y="5751"/>
                        <a:pt x="546340" y="0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2" name="Freeform 5"/>
                <p:cNvSpPr>
                  <a:spLocks/>
                </p:cNvSpPr>
                <p:nvPr/>
              </p:nvSpPr>
              <p:spPr bwMode="auto">
                <a:xfrm rot="920371" flipH="1" flipV="1">
                  <a:off x="3950438" y="1468195"/>
                  <a:ext cx="599001" cy="812563"/>
                </a:xfrm>
                <a:custGeom>
                  <a:avLst/>
                  <a:gdLst/>
                  <a:ahLst/>
                  <a:cxnLst>
                    <a:cxn ang="0">
                      <a:pos x="403" y="11"/>
                    </a:cxn>
                    <a:cxn ang="0">
                      <a:pos x="232" y="137"/>
                    </a:cxn>
                    <a:cxn ang="0">
                      <a:pos x="34" y="320"/>
                    </a:cxn>
                    <a:cxn ang="0">
                      <a:pos x="217" y="194"/>
                    </a:cxn>
                    <a:cxn ang="0">
                      <a:pos x="7" y="407"/>
                    </a:cxn>
                    <a:cxn ang="0">
                      <a:pos x="259" y="236"/>
                    </a:cxn>
                    <a:cxn ang="0">
                      <a:pos x="469" y="74"/>
                    </a:cxn>
                    <a:cxn ang="0">
                      <a:pos x="250" y="326"/>
                    </a:cxn>
                    <a:cxn ang="0">
                      <a:pos x="130" y="497"/>
                    </a:cxn>
                    <a:cxn ang="0">
                      <a:pos x="595" y="86"/>
                    </a:cxn>
                    <a:cxn ang="0">
                      <a:pos x="235" y="389"/>
                    </a:cxn>
                    <a:cxn ang="0">
                      <a:pos x="520" y="23"/>
                    </a:cxn>
                    <a:cxn ang="0">
                      <a:pos x="193" y="263"/>
                    </a:cxn>
                    <a:cxn ang="0">
                      <a:pos x="388" y="80"/>
                    </a:cxn>
                    <a:cxn ang="0">
                      <a:pos x="184" y="206"/>
                    </a:cxn>
                    <a:cxn ang="0">
                      <a:pos x="403" y="11"/>
                    </a:cxn>
                  </a:cxnLst>
                  <a:rect l="0" t="0" r="r" b="b"/>
                  <a:pathLst>
                    <a:path w="612" h="537">
                      <a:moveTo>
                        <a:pt x="403" y="11"/>
                      </a:moveTo>
                      <a:cubicBezTo>
                        <a:pt x="411" y="0"/>
                        <a:pt x="293" y="86"/>
                        <a:pt x="232" y="137"/>
                      </a:cubicBezTo>
                      <a:cubicBezTo>
                        <a:pt x="171" y="188"/>
                        <a:pt x="36" y="311"/>
                        <a:pt x="34" y="320"/>
                      </a:cubicBezTo>
                      <a:cubicBezTo>
                        <a:pt x="32" y="329"/>
                        <a:pt x="221" y="180"/>
                        <a:pt x="217" y="194"/>
                      </a:cubicBezTo>
                      <a:cubicBezTo>
                        <a:pt x="213" y="208"/>
                        <a:pt x="0" y="400"/>
                        <a:pt x="7" y="407"/>
                      </a:cubicBezTo>
                      <a:cubicBezTo>
                        <a:pt x="14" y="414"/>
                        <a:pt x="182" y="292"/>
                        <a:pt x="259" y="236"/>
                      </a:cubicBezTo>
                      <a:cubicBezTo>
                        <a:pt x="336" y="180"/>
                        <a:pt x="471" y="59"/>
                        <a:pt x="469" y="74"/>
                      </a:cubicBezTo>
                      <a:cubicBezTo>
                        <a:pt x="467" y="89"/>
                        <a:pt x="307" y="256"/>
                        <a:pt x="250" y="326"/>
                      </a:cubicBezTo>
                      <a:cubicBezTo>
                        <a:pt x="193" y="396"/>
                        <a:pt x="73" y="537"/>
                        <a:pt x="130" y="497"/>
                      </a:cubicBezTo>
                      <a:cubicBezTo>
                        <a:pt x="187" y="457"/>
                        <a:pt x="578" y="104"/>
                        <a:pt x="595" y="86"/>
                      </a:cubicBezTo>
                      <a:cubicBezTo>
                        <a:pt x="612" y="68"/>
                        <a:pt x="248" y="400"/>
                        <a:pt x="235" y="389"/>
                      </a:cubicBezTo>
                      <a:cubicBezTo>
                        <a:pt x="222" y="378"/>
                        <a:pt x="527" y="44"/>
                        <a:pt x="520" y="23"/>
                      </a:cubicBezTo>
                      <a:cubicBezTo>
                        <a:pt x="513" y="2"/>
                        <a:pt x="215" y="254"/>
                        <a:pt x="193" y="263"/>
                      </a:cubicBezTo>
                      <a:cubicBezTo>
                        <a:pt x="171" y="272"/>
                        <a:pt x="389" y="89"/>
                        <a:pt x="388" y="80"/>
                      </a:cubicBezTo>
                      <a:cubicBezTo>
                        <a:pt x="387" y="71"/>
                        <a:pt x="183" y="217"/>
                        <a:pt x="184" y="206"/>
                      </a:cubicBezTo>
                      <a:cubicBezTo>
                        <a:pt x="185" y="195"/>
                        <a:pt x="395" y="22"/>
                        <a:pt x="403" y="11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3" name="任意多边形 152"/>
                <p:cNvSpPr/>
                <p:nvPr/>
              </p:nvSpPr>
              <p:spPr>
                <a:xfrm rot="920371">
                  <a:off x="3842058" y="1491365"/>
                  <a:ext cx="992917" cy="1046614"/>
                </a:xfrm>
                <a:custGeom>
                  <a:avLst/>
                  <a:gdLst>
                    <a:gd name="connsiteX0" fmla="*/ 57510 w 1302589"/>
                    <a:gd name="connsiteY0" fmla="*/ 1135811 h 1196196"/>
                    <a:gd name="connsiteX1" fmla="*/ 247291 w 1302589"/>
                    <a:gd name="connsiteY1" fmla="*/ 894272 h 1196196"/>
                    <a:gd name="connsiteX2" fmla="*/ 506083 w 1302589"/>
                    <a:gd name="connsiteY2" fmla="*/ 790755 h 1196196"/>
                    <a:gd name="connsiteX3" fmla="*/ 782129 w 1302589"/>
                    <a:gd name="connsiteY3" fmla="*/ 462951 h 1196196"/>
                    <a:gd name="connsiteX4" fmla="*/ 937404 w 1302589"/>
                    <a:gd name="connsiteY4" fmla="*/ 169653 h 1196196"/>
                    <a:gd name="connsiteX5" fmla="*/ 1265208 w 1302589"/>
                    <a:gd name="connsiteY5" fmla="*/ 14377 h 1196196"/>
                    <a:gd name="connsiteX6" fmla="*/ 1161691 w 1302589"/>
                    <a:gd name="connsiteY6" fmla="*/ 83389 h 1196196"/>
                    <a:gd name="connsiteX7" fmla="*/ 1144438 w 1302589"/>
                    <a:gd name="connsiteY7" fmla="*/ 324928 h 1196196"/>
                    <a:gd name="connsiteX8" fmla="*/ 1075427 w 1302589"/>
                    <a:gd name="connsiteY8" fmla="*/ 618226 h 1196196"/>
                    <a:gd name="connsiteX9" fmla="*/ 851140 w 1302589"/>
                    <a:gd name="connsiteY9" fmla="*/ 859766 h 1196196"/>
                    <a:gd name="connsiteX10" fmla="*/ 402566 w 1302589"/>
                    <a:gd name="connsiteY10" fmla="*/ 1066800 h 1196196"/>
                    <a:gd name="connsiteX11" fmla="*/ 143774 w 1302589"/>
                    <a:gd name="connsiteY11" fmla="*/ 1118558 h 1196196"/>
                    <a:gd name="connsiteX12" fmla="*/ 23004 w 1302589"/>
                    <a:gd name="connsiteY12" fmla="*/ 1187570 h 1196196"/>
                    <a:gd name="connsiteX13" fmla="*/ 5751 w 1302589"/>
                    <a:gd name="connsiteY13" fmla="*/ 1170317 h 1196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02589" h="1196196">
                      <a:moveTo>
                        <a:pt x="57510" y="1135811"/>
                      </a:moveTo>
                      <a:cubicBezTo>
                        <a:pt x="115019" y="1043796"/>
                        <a:pt x="172529" y="951781"/>
                        <a:pt x="247291" y="894272"/>
                      </a:cubicBezTo>
                      <a:cubicBezTo>
                        <a:pt x="322053" y="836763"/>
                        <a:pt x="416943" y="862642"/>
                        <a:pt x="506083" y="790755"/>
                      </a:cubicBezTo>
                      <a:cubicBezTo>
                        <a:pt x="595223" y="718868"/>
                        <a:pt x="710242" y="566468"/>
                        <a:pt x="782129" y="462951"/>
                      </a:cubicBezTo>
                      <a:cubicBezTo>
                        <a:pt x="854016" y="359434"/>
                        <a:pt x="856891" y="244415"/>
                        <a:pt x="937404" y="169653"/>
                      </a:cubicBezTo>
                      <a:cubicBezTo>
                        <a:pt x="1017917" y="94891"/>
                        <a:pt x="1227827" y="28754"/>
                        <a:pt x="1265208" y="14377"/>
                      </a:cubicBezTo>
                      <a:cubicBezTo>
                        <a:pt x="1302589" y="0"/>
                        <a:pt x="1181819" y="31631"/>
                        <a:pt x="1161691" y="83389"/>
                      </a:cubicBezTo>
                      <a:cubicBezTo>
                        <a:pt x="1141563" y="135147"/>
                        <a:pt x="1158815" y="235789"/>
                        <a:pt x="1144438" y="324928"/>
                      </a:cubicBezTo>
                      <a:cubicBezTo>
                        <a:pt x="1130061" y="414067"/>
                        <a:pt x="1124310" y="529086"/>
                        <a:pt x="1075427" y="618226"/>
                      </a:cubicBezTo>
                      <a:cubicBezTo>
                        <a:pt x="1026544" y="707366"/>
                        <a:pt x="963284" y="785004"/>
                        <a:pt x="851140" y="859766"/>
                      </a:cubicBezTo>
                      <a:cubicBezTo>
                        <a:pt x="738997" y="934528"/>
                        <a:pt x="520460" y="1023668"/>
                        <a:pt x="402566" y="1066800"/>
                      </a:cubicBezTo>
                      <a:cubicBezTo>
                        <a:pt x="284672" y="1109932"/>
                        <a:pt x="207034" y="1098430"/>
                        <a:pt x="143774" y="1118558"/>
                      </a:cubicBezTo>
                      <a:cubicBezTo>
                        <a:pt x="80514" y="1138686"/>
                        <a:pt x="46008" y="1178944"/>
                        <a:pt x="23004" y="1187570"/>
                      </a:cubicBezTo>
                      <a:cubicBezTo>
                        <a:pt x="0" y="1196196"/>
                        <a:pt x="2875" y="1183256"/>
                        <a:pt x="5751" y="1170317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6" name="任意多边形 155"/>
                <p:cNvSpPr/>
                <p:nvPr/>
              </p:nvSpPr>
              <p:spPr>
                <a:xfrm rot="920371">
                  <a:off x="3836961" y="1584103"/>
                  <a:ext cx="870172" cy="981200"/>
                </a:xfrm>
                <a:custGeom>
                  <a:avLst/>
                  <a:gdLst>
                    <a:gd name="connsiteX0" fmla="*/ 989162 w 1141562"/>
                    <a:gd name="connsiteY0" fmla="*/ 115018 h 1121433"/>
                    <a:gd name="connsiteX1" fmla="*/ 816634 w 1141562"/>
                    <a:gd name="connsiteY1" fmla="*/ 391063 h 1121433"/>
                    <a:gd name="connsiteX2" fmla="*/ 592347 w 1141562"/>
                    <a:gd name="connsiteY2" fmla="*/ 718867 h 1121433"/>
                    <a:gd name="connsiteX3" fmla="*/ 178279 w 1141562"/>
                    <a:gd name="connsiteY3" fmla="*/ 891395 h 1121433"/>
                    <a:gd name="connsiteX4" fmla="*/ 23004 w 1141562"/>
                    <a:gd name="connsiteY4" fmla="*/ 1081177 h 1121433"/>
                    <a:gd name="connsiteX5" fmla="*/ 40257 w 1141562"/>
                    <a:gd name="connsiteY5" fmla="*/ 1098429 h 1121433"/>
                    <a:gd name="connsiteX6" fmla="*/ 230038 w 1141562"/>
                    <a:gd name="connsiteY6" fmla="*/ 943154 h 1121433"/>
                    <a:gd name="connsiteX7" fmla="*/ 488830 w 1141562"/>
                    <a:gd name="connsiteY7" fmla="*/ 839637 h 1121433"/>
                    <a:gd name="connsiteX8" fmla="*/ 816634 w 1141562"/>
                    <a:gd name="connsiteY8" fmla="*/ 563592 h 1121433"/>
                    <a:gd name="connsiteX9" fmla="*/ 833887 w 1141562"/>
                    <a:gd name="connsiteY9" fmla="*/ 477328 h 1121433"/>
                    <a:gd name="connsiteX10" fmla="*/ 747623 w 1141562"/>
                    <a:gd name="connsiteY10" fmla="*/ 736120 h 1121433"/>
                    <a:gd name="connsiteX11" fmla="*/ 695864 w 1141562"/>
                    <a:gd name="connsiteY11" fmla="*/ 856890 h 1121433"/>
                    <a:gd name="connsiteX12" fmla="*/ 851140 w 1141562"/>
                    <a:gd name="connsiteY12" fmla="*/ 649856 h 1121433"/>
                    <a:gd name="connsiteX13" fmla="*/ 1092679 w 1141562"/>
                    <a:gd name="connsiteY13" fmla="*/ 253041 h 1121433"/>
                    <a:gd name="connsiteX14" fmla="*/ 1109932 w 1141562"/>
                    <a:gd name="connsiteY14" fmla="*/ 80512 h 1121433"/>
                    <a:gd name="connsiteX15" fmla="*/ 902898 w 1141562"/>
                    <a:gd name="connsiteY15" fmla="*/ 460075 h 1121433"/>
                    <a:gd name="connsiteX16" fmla="*/ 971910 w 1141562"/>
                    <a:gd name="connsiteY16" fmla="*/ 63260 h 1121433"/>
                    <a:gd name="connsiteX17" fmla="*/ 989162 w 1141562"/>
                    <a:gd name="connsiteY17" fmla="*/ 115018 h 1121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41562" h="1121433">
                      <a:moveTo>
                        <a:pt x="989162" y="115018"/>
                      </a:moveTo>
                      <a:cubicBezTo>
                        <a:pt x="963283" y="169652"/>
                        <a:pt x="882770" y="290422"/>
                        <a:pt x="816634" y="391063"/>
                      </a:cubicBezTo>
                      <a:cubicBezTo>
                        <a:pt x="750498" y="491705"/>
                        <a:pt x="698740" y="635478"/>
                        <a:pt x="592347" y="718867"/>
                      </a:cubicBezTo>
                      <a:cubicBezTo>
                        <a:pt x="485954" y="802256"/>
                        <a:pt x="273169" y="831010"/>
                        <a:pt x="178279" y="891395"/>
                      </a:cubicBezTo>
                      <a:cubicBezTo>
                        <a:pt x="83389" y="951780"/>
                        <a:pt x="46008" y="1046671"/>
                        <a:pt x="23004" y="1081177"/>
                      </a:cubicBezTo>
                      <a:cubicBezTo>
                        <a:pt x="0" y="1115683"/>
                        <a:pt x="5751" y="1121433"/>
                        <a:pt x="40257" y="1098429"/>
                      </a:cubicBezTo>
                      <a:cubicBezTo>
                        <a:pt x="74763" y="1075425"/>
                        <a:pt x="155276" y="986286"/>
                        <a:pt x="230038" y="943154"/>
                      </a:cubicBezTo>
                      <a:cubicBezTo>
                        <a:pt x="304800" y="900022"/>
                        <a:pt x="391064" y="902897"/>
                        <a:pt x="488830" y="839637"/>
                      </a:cubicBezTo>
                      <a:cubicBezTo>
                        <a:pt x="586596" y="776377"/>
                        <a:pt x="759125" y="623977"/>
                        <a:pt x="816634" y="563592"/>
                      </a:cubicBezTo>
                      <a:cubicBezTo>
                        <a:pt x="874143" y="503207"/>
                        <a:pt x="845389" y="448573"/>
                        <a:pt x="833887" y="477328"/>
                      </a:cubicBezTo>
                      <a:cubicBezTo>
                        <a:pt x="822385" y="506083"/>
                        <a:pt x="770627" y="672860"/>
                        <a:pt x="747623" y="736120"/>
                      </a:cubicBezTo>
                      <a:cubicBezTo>
                        <a:pt x="724619" y="799380"/>
                        <a:pt x="678611" y="871267"/>
                        <a:pt x="695864" y="856890"/>
                      </a:cubicBezTo>
                      <a:cubicBezTo>
                        <a:pt x="713117" y="842513"/>
                        <a:pt x="785004" y="750498"/>
                        <a:pt x="851140" y="649856"/>
                      </a:cubicBezTo>
                      <a:cubicBezTo>
                        <a:pt x="917276" y="549215"/>
                        <a:pt x="1049547" y="347932"/>
                        <a:pt x="1092679" y="253041"/>
                      </a:cubicBezTo>
                      <a:cubicBezTo>
                        <a:pt x="1135811" y="158150"/>
                        <a:pt x="1141562" y="46006"/>
                        <a:pt x="1109932" y="80512"/>
                      </a:cubicBezTo>
                      <a:cubicBezTo>
                        <a:pt x="1078302" y="115018"/>
                        <a:pt x="925902" y="462950"/>
                        <a:pt x="902898" y="460075"/>
                      </a:cubicBezTo>
                      <a:cubicBezTo>
                        <a:pt x="879894" y="457200"/>
                        <a:pt x="963284" y="126520"/>
                        <a:pt x="971910" y="63260"/>
                      </a:cubicBezTo>
                      <a:cubicBezTo>
                        <a:pt x="980536" y="0"/>
                        <a:pt x="1015041" y="60384"/>
                        <a:pt x="989162" y="115018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8" name="任意多边形 157"/>
                <p:cNvSpPr/>
                <p:nvPr/>
              </p:nvSpPr>
              <p:spPr>
                <a:xfrm rot="920371">
                  <a:off x="3916865" y="1494453"/>
                  <a:ext cx="1001685" cy="1026488"/>
                </a:xfrm>
                <a:custGeom>
                  <a:avLst/>
                  <a:gdLst>
                    <a:gd name="connsiteX0" fmla="*/ 207034 w 1314091"/>
                    <a:gd name="connsiteY0" fmla="*/ 1138687 h 1173193"/>
                    <a:gd name="connsiteX1" fmla="*/ 655608 w 1314091"/>
                    <a:gd name="connsiteY1" fmla="*/ 1017918 h 1173193"/>
                    <a:gd name="connsiteX2" fmla="*/ 1069676 w 1314091"/>
                    <a:gd name="connsiteY2" fmla="*/ 603850 h 1173193"/>
                    <a:gd name="connsiteX3" fmla="*/ 1104182 w 1314091"/>
                    <a:gd name="connsiteY3" fmla="*/ 34506 h 1173193"/>
                    <a:gd name="connsiteX4" fmla="*/ 1190446 w 1314091"/>
                    <a:gd name="connsiteY4" fmla="*/ 396816 h 1173193"/>
                    <a:gd name="connsiteX5" fmla="*/ 1207699 w 1314091"/>
                    <a:gd name="connsiteY5" fmla="*/ 69012 h 1173193"/>
                    <a:gd name="connsiteX6" fmla="*/ 1293963 w 1314091"/>
                    <a:gd name="connsiteY6" fmla="*/ 362310 h 1173193"/>
                    <a:gd name="connsiteX7" fmla="*/ 1293963 w 1314091"/>
                    <a:gd name="connsiteY7" fmla="*/ 724620 h 1173193"/>
                    <a:gd name="connsiteX8" fmla="*/ 1173193 w 1314091"/>
                    <a:gd name="connsiteY8" fmla="*/ 1069676 h 1173193"/>
                    <a:gd name="connsiteX9" fmla="*/ 1173193 w 1314091"/>
                    <a:gd name="connsiteY9" fmla="*/ 828137 h 1173193"/>
                    <a:gd name="connsiteX10" fmla="*/ 1017917 w 1314091"/>
                    <a:gd name="connsiteY10" fmla="*/ 897148 h 1173193"/>
                    <a:gd name="connsiteX11" fmla="*/ 621102 w 1314091"/>
                    <a:gd name="connsiteY11" fmla="*/ 1121435 h 1173193"/>
                    <a:gd name="connsiteX12" fmla="*/ 0 w 1314091"/>
                    <a:gd name="connsiteY12" fmla="*/ 1173193 h 1173193"/>
                    <a:gd name="connsiteX13" fmla="*/ 0 w 1314091"/>
                    <a:gd name="connsiteY13" fmla="*/ 1173193 h 1173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14091" h="1173193">
                      <a:moveTo>
                        <a:pt x="207034" y="1138687"/>
                      </a:moveTo>
                      <a:cubicBezTo>
                        <a:pt x="359434" y="1122872"/>
                        <a:pt x="511834" y="1107057"/>
                        <a:pt x="655608" y="1017918"/>
                      </a:cubicBezTo>
                      <a:cubicBezTo>
                        <a:pt x="799382" y="928779"/>
                        <a:pt x="994914" y="767752"/>
                        <a:pt x="1069676" y="603850"/>
                      </a:cubicBezTo>
                      <a:cubicBezTo>
                        <a:pt x="1144438" y="439948"/>
                        <a:pt x="1084054" y="69012"/>
                        <a:pt x="1104182" y="34506"/>
                      </a:cubicBezTo>
                      <a:cubicBezTo>
                        <a:pt x="1124310" y="0"/>
                        <a:pt x="1173193" y="391065"/>
                        <a:pt x="1190446" y="396816"/>
                      </a:cubicBezTo>
                      <a:cubicBezTo>
                        <a:pt x="1207699" y="402567"/>
                        <a:pt x="1190446" y="74763"/>
                        <a:pt x="1207699" y="69012"/>
                      </a:cubicBezTo>
                      <a:cubicBezTo>
                        <a:pt x="1224952" y="63261"/>
                        <a:pt x="1279586" y="253042"/>
                        <a:pt x="1293963" y="362310"/>
                      </a:cubicBezTo>
                      <a:cubicBezTo>
                        <a:pt x="1308340" y="471578"/>
                        <a:pt x="1314091" y="606726"/>
                        <a:pt x="1293963" y="724620"/>
                      </a:cubicBezTo>
                      <a:cubicBezTo>
                        <a:pt x="1273835" y="842514"/>
                        <a:pt x="1193321" y="1052423"/>
                        <a:pt x="1173193" y="1069676"/>
                      </a:cubicBezTo>
                      <a:cubicBezTo>
                        <a:pt x="1153065" y="1086929"/>
                        <a:pt x="1199072" y="856892"/>
                        <a:pt x="1173193" y="828137"/>
                      </a:cubicBezTo>
                      <a:cubicBezTo>
                        <a:pt x="1147314" y="799382"/>
                        <a:pt x="1109932" y="848265"/>
                        <a:pt x="1017917" y="897148"/>
                      </a:cubicBezTo>
                      <a:cubicBezTo>
                        <a:pt x="925902" y="946031"/>
                        <a:pt x="790755" y="1075428"/>
                        <a:pt x="621102" y="1121435"/>
                      </a:cubicBezTo>
                      <a:cubicBezTo>
                        <a:pt x="451449" y="1167442"/>
                        <a:pt x="0" y="1173193"/>
                        <a:pt x="0" y="1173193"/>
                      </a:cubicBezTo>
                      <a:lnTo>
                        <a:pt x="0" y="1173193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0" name="任意多边形 159"/>
                <p:cNvSpPr/>
                <p:nvPr/>
              </p:nvSpPr>
              <p:spPr>
                <a:xfrm rot="920371">
                  <a:off x="3478043" y="2207958"/>
                  <a:ext cx="328781" cy="322036"/>
                </a:xfrm>
                <a:custGeom>
                  <a:avLst/>
                  <a:gdLst>
                    <a:gd name="connsiteX0" fmla="*/ 431321 w 431321"/>
                    <a:gd name="connsiteY0" fmla="*/ 172529 h 368061"/>
                    <a:gd name="connsiteX1" fmla="*/ 293299 w 431321"/>
                    <a:gd name="connsiteY1" fmla="*/ 345057 h 368061"/>
                    <a:gd name="connsiteX2" fmla="*/ 86265 w 431321"/>
                    <a:gd name="connsiteY2" fmla="*/ 310551 h 368061"/>
                    <a:gd name="connsiteX3" fmla="*/ 0 w 431321"/>
                    <a:gd name="connsiteY3" fmla="*/ 0 h 368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321" h="368061">
                      <a:moveTo>
                        <a:pt x="431321" y="172529"/>
                      </a:moveTo>
                      <a:cubicBezTo>
                        <a:pt x="391064" y="247291"/>
                        <a:pt x="350808" y="322053"/>
                        <a:pt x="293299" y="345057"/>
                      </a:cubicBezTo>
                      <a:cubicBezTo>
                        <a:pt x="235790" y="368061"/>
                        <a:pt x="135148" y="368061"/>
                        <a:pt x="86265" y="310551"/>
                      </a:cubicBezTo>
                      <a:cubicBezTo>
                        <a:pt x="37382" y="253042"/>
                        <a:pt x="18691" y="126521"/>
                        <a:pt x="0" y="0"/>
                      </a:cubicBezTo>
                    </a:path>
                  </a:pathLst>
                </a:custGeom>
                <a:solidFill>
                  <a:srgbClr val="28191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2" name="任意多边形 161"/>
                <p:cNvSpPr/>
                <p:nvPr/>
              </p:nvSpPr>
              <p:spPr>
                <a:xfrm rot="920371">
                  <a:off x="3448109" y="2156440"/>
                  <a:ext cx="305754" cy="408229"/>
                </a:xfrm>
                <a:custGeom>
                  <a:avLst/>
                  <a:gdLst>
                    <a:gd name="connsiteX0" fmla="*/ 385313 w 431321"/>
                    <a:gd name="connsiteY0" fmla="*/ 218536 h 347932"/>
                    <a:gd name="connsiteX1" fmla="*/ 316302 w 431321"/>
                    <a:gd name="connsiteY1" fmla="*/ 339306 h 347932"/>
                    <a:gd name="connsiteX2" fmla="*/ 109268 w 431321"/>
                    <a:gd name="connsiteY2" fmla="*/ 270294 h 347932"/>
                    <a:gd name="connsiteX3" fmla="*/ 40256 w 431321"/>
                    <a:gd name="connsiteY3" fmla="*/ 11502 h 347932"/>
                    <a:gd name="connsiteX4" fmla="*/ 385313 w 431321"/>
                    <a:gd name="connsiteY4" fmla="*/ 218536 h 347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321" h="347932">
                      <a:moveTo>
                        <a:pt x="385313" y="218536"/>
                      </a:moveTo>
                      <a:cubicBezTo>
                        <a:pt x="431321" y="273170"/>
                        <a:pt x="362309" y="330680"/>
                        <a:pt x="316302" y="339306"/>
                      </a:cubicBezTo>
                      <a:cubicBezTo>
                        <a:pt x="270295" y="347932"/>
                        <a:pt x="155276" y="324928"/>
                        <a:pt x="109268" y="270294"/>
                      </a:cubicBezTo>
                      <a:cubicBezTo>
                        <a:pt x="63260" y="215660"/>
                        <a:pt x="0" y="23004"/>
                        <a:pt x="40256" y="11502"/>
                      </a:cubicBezTo>
                      <a:cubicBezTo>
                        <a:pt x="80513" y="0"/>
                        <a:pt x="339305" y="163902"/>
                        <a:pt x="385313" y="218536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4" name="椭圆 163"/>
                <p:cNvSpPr/>
                <p:nvPr/>
              </p:nvSpPr>
              <p:spPr>
                <a:xfrm rot="920371">
                  <a:off x="3579879" y="2073018"/>
                  <a:ext cx="163364" cy="187514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6" name="流程图: 可选过程 165"/>
                <p:cNvSpPr/>
                <p:nvPr/>
              </p:nvSpPr>
              <p:spPr>
                <a:xfrm rot="920371">
                  <a:off x="3622186" y="1946373"/>
                  <a:ext cx="108909" cy="125010"/>
                </a:xfrm>
                <a:prstGeom prst="flowChartAlternateProcess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0" name="任意多边形 169"/>
                <p:cNvSpPr/>
                <p:nvPr/>
              </p:nvSpPr>
              <p:spPr>
                <a:xfrm rot="920371">
                  <a:off x="3476454" y="1860698"/>
                  <a:ext cx="392343" cy="712000"/>
                </a:xfrm>
                <a:custGeom>
                  <a:avLst/>
                  <a:gdLst>
                    <a:gd name="connsiteX0" fmla="*/ 451448 w 514708"/>
                    <a:gd name="connsiteY0" fmla="*/ 434195 h 813758"/>
                    <a:gd name="connsiteX1" fmla="*/ 296173 w 514708"/>
                    <a:gd name="connsiteY1" fmla="*/ 503207 h 813758"/>
                    <a:gd name="connsiteX2" fmla="*/ 140897 w 514708"/>
                    <a:gd name="connsiteY2" fmla="*/ 330678 h 813758"/>
                    <a:gd name="connsiteX3" fmla="*/ 71886 w 514708"/>
                    <a:gd name="connsiteY3" fmla="*/ 20128 h 813758"/>
                    <a:gd name="connsiteX4" fmla="*/ 20128 w 514708"/>
                    <a:gd name="connsiteY4" fmla="*/ 451448 h 813758"/>
                    <a:gd name="connsiteX5" fmla="*/ 192656 w 514708"/>
                    <a:gd name="connsiteY5" fmla="*/ 779252 h 813758"/>
                    <a:gd name="connsiteX6" fmla="*/ 468701 w 514708"/>
                    <a:gd name="connsiteY6" fmla="*/ 658482 h 813758"/>
                    <a:gd name="connsiteX7" fmla="*/ 468701 w 514708"/>
                    <a:gd name="connsiteY7" fmla="*/ 365184 h 813758"/>
                    <a:gd name="connsiteX8" fmla="*/ 468701 w 514708"/>
                    <a:gd name="connsiteY8" fmla="*/ 365184 h 813758"/>
                    <a:gd name="connsiteX9" fmla="*/ 468701 w 514708"/>
                    <a:gd name="connsiteY9" fmla="*/ 365184 h 813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4708" h="813758">
                      <a:moveTo>
                        <a:pt x="451448" y="434195"/>
                      </a:moveTo>
                      <a:cubicBezTo>
                        <a:pt x="399690" y="477327"/>
                        <a:pt x="347932" y="520460"/>
                        <a:pt x="296173" y="503207"/>
                      </a:cubicBezTo>
                      <a:cubicBezTo>
                        <a:pt x="244415" y="485954"/>
                        <a:pt x="178278" y="411191"/>
                        <a:pt x="140897" y="330678"/>
                      </a:cubicBezTo>
                      <a:cubicBezTo>
                        <a:pt x="103516" y="250165"/>
                        <a:pt x="92014" y="0"/>
                        <a:pt x="71886" y="20128"/>
                      </a:cubicBezTo>
                      <a:cubicBezTo>
                        <a:pt x="51758" y="40256"/>
                        <a:pt x="0" y="324927"/>
                        <a:pt x="20128" y="451448"/>
                      </a:cubicBezTo>
                      <a:cubicBezTo>
                        <a:pt x="40256" y="577969"/>
                        <a:pt x="117894" y="744746"/>
                        <a:pt x="192656" y="779252"/>
                      </a:cubicBezTo>
                      <a:cubicBezTo>
                        <a:pt x="267418" y="813758"/>
                        <a:pt x="422694" y="727493"/>
                        <a:pt x="468701" y="658482"/>
                      </a:cubicBezTo>
                      <a:cubicBezTo>
                        <a:pt x="514708" y="589471"/>
                        <a:pt x="468701" y="365184"/>
                        <a:pt x="468701" y="365184"/>
                      </a:cubicBezTo>
                      <a:lnTo>
                        <a:pt x="468701" y="365184"/>
                      </a:lnTo>
                      <a:lnTo>
                        <a:pt x="468701" y="365184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4" name="任意多边形 173"/>
                <p:cNvSpPr/>
                <p:nvPr/>
              </p:nvSpPr>
              <p:spPr>
                <a:xfrm rot="920371">
                  <a:off x="3380731" y="1853248"/>
                  <a:ext cx="1269093" cy="581173"/>
                </a:xfrm>
                <a:custGeom>
                  <a:avLst/>
                  <a:gdLst>
                    <a:gd name="connsiteX0" fmla="*/ 1647646 w 1664899"/>
                    <a:gd name="connsiteY0" fmla="*/ 221411 h 664234"/>
                    <a:gd name="connsiteX1" fmla="*/ 1233578 w 1664899"/>
                    <a:gd name="connsiteY1" fmla="*/ 549215 h 664234"/>
                    <a:gd name="connsiteX2" fmla="*/ 353683 w 1664899"/>
                    <a:gd name="connsiteY2" fmla="*/ 652732 h 664234"/>
                    <a:gd name="connsiteX3" fmla="*/ 43132 w 1664899"/>
                    <a:gd name="connsiteY3" fmla="*/ 480203 h 664234"/>
                    <a:gd name="connsiteX4" fmla="*/ 94891 w 1664899"/>
                    <a:gd name="connsiteY4" fmla="*/ 393939 h 664234"/>
                    <a:gd name="connsiteX5" fmla="*/ 94891 w 1664899"/>
                    <a:gd name="connsiteY5" fmla="*/ 411192 h 664234"/>
                    <a:gd name="connsiteX6" fmla="*/ 267419 w 1664899"/>
                    <a:gd name="connsiteY6" fmla="*/ 549215 h 664234"/>
                    <a:gd name="connsiteX7" fmla="*/ 577970 w 1664899"/>
                    <a:gd name="connsiteY7" fmla="*/ 497456 h 664234"/>
                    <a:gd name="connsiteX8" fmla="*/ 957532 w 1664899"/>
                    <a:gd name="connsiteY8" fmla="*/ 31630 h 664234"/>
                    <a:gd name="connsiteX9" fmla="*/ 802257 w 1664899"/>
                    <a:gd name="connsiteY9" fmla="*/ 307675 h 664234"/>
                    <a:gd name="connsiteX10" fmla="*/ 595223 w 1664899"/>
                    <a:gd name="connsiteY10" fmla="*/ 566467 h 664234"/>
                    <a:gd name="connsiteX11" fmla="*/ 388189 w 1664899"/>
                    <a:gd name="connsiteY11" fmla="*/ 618226 h 664234"/>
                    <a:gd name="connsiteX12" fmla="*/ 871268 w 1664899"/>
                    <a:gd name="connsiteY12" fmla="*/ 583720 h 664234"/>
                    <a:gd name="connsiteX13" fmla="*/ 1337095 w 1664899"/>
                    <a:gd name="connsiteY13" fmla="*/ 462950 h 664234"/>
                    <a:gd name="connsiteX14" fmla="*/ 1647646 w 1664899"/>
                    <a:gd name="connsiteY14" fmla="*/ 221411 h 664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664899" h="664234">
                      <a:moveTo>
                        <a:pt x="1647646" y="221411"/>
                      </a:moveTo>
                      <a:cubicBezTo>
                        <a:pt x="1630393" y="235789"/>
                        <a:pt x="1449238" y="477328"/>
                        <a:pt x="1233578" y="549215"/>
                      </a:cubicBezTo>
                      <a:cubicBezTo>
                        <a:pt x="1017918" y="621102"/>
                        <a:pt x="552091" y="664234"/>
                        <a:pt x="353683" y="652732"/>
                      </a:cubicBezTo>
                      <a:cubicBezTo>
                        <a:pt x="155275" y="641230"/>
                        <a:pt x="86264" y="523335"/>
                        <a:pt x="43132" y="480203"/>
                      </a:cubicBezTo>
                      <a:cubicBezTo>
                        <a:pt x="0" y="437071"/>
                        <a:pt x="86265" y="405441"/>
                        <a:pt x="94891" y="393939"/>
                      </a:cubicBezTo>
                      <a:cubicBezTo>
                        <a:pt x="103517" y="382437"/>
                        <a:pt x="66136" y="385313"/>
                        <a:pt x="94891" y="411192"/>
                      </a:cubicBezTo>
                      <a:cubicBezTo>
                        <a:pt x="123646" y="437071"/>
                        <a:pt x="186906" y="534838"/>
                        <a:pt x="267419" y="549215"/>
                      </a:cubicBezTo>
                      <a:cubicBezTo>
                        <a:pt x="347932" y="563592"/>
                        <a:pt x="462951" y="583720"/>
                        <a:pt x="577970" y="497456"/>
                      </a:cubicBezTo>
                      <a:cubicBezTo>
                        <a:pt x="692989" y="411192"/>
                        <a:pt x="920151" y="63260"/>
                        <a:pt x="957532" y="31630"/>
                      </a:cubicBezTo>
                      <a:cubicBezTo>
                        <a:pt x="994913" y="0"/>
                        <a:pt x="862642" y="218536"/>
                        <a:pt x="802257" y="307675"/>
                      </a:cubicBezTo>
                      <a:cubicBezTo>
                        <a:pt x="741872" y="396814"/>
                        <a:pt x="664234" y="514709"/>
                        <a:pt x="595223" y="566467"/>
                      </a:cubicBezTo>
                      <a:cubicBezTo>
                        <a:pt x="526212" y="618225"/>
                        <a:pt x="342182" y="615351"/>
                        <a:pt x="388189" y="618226"/>
                      </a:cubicBezTo>
                      <a:cubicBezTo>
                        <a:pt x="434196" y="621101"/>
                        <a:pt x="713117" y="609599"/>
                        <a:pt x="871268" y="583720"/>
                      </a:cubicBezTo>
                      <a:cubicBezTo>
                        <a:pt x="1029419" y="557841"/>
                        <a:pt x="1210574" y="523335"/>
                        <a:pt x="1337095" y="462950"/>
                      </a:cubicBezTo>
                      <a:cubicBezTo>
                        <a:pt x="1463616" y="402565"/>
                        <a:pt x="1664899" y="207034"/>
                        <a:pt x="1647646" y="221411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5" name="任意多边形 174"/>
                <p:cNvSpPr/>
                <p:nvPr/>
              </p:nvSpPr>
              <p:spPr>
                <a:xfrm rot="920371">
                  <a:off x="3321670" y="2261269"/>
                  <a:ext cx="537009" cy="1300721"/>
                </a:xfrm>
                <a:custGeom>
                  <a:avLst/>
                  <a:gdLst>
                    <a:gd name="connsiteX0" fmla="*/ 238664 w 704491"/>
                    <a:gd name="connsiteY0" fmla="*/ 83388 h 1486619"/>
                    <a:gd name="connsiteX1" fmla="*/ 117894 w 704491"/>
                    <a:gd name="connsiteY1" fmla="*/ 480203 h 1486619"/>
                    <a:gd name="connsiteX2" fmla="*/ 255917 w 704491"/>
                    <a:gd name="connsiteY2" fmla="*/ 997788 h 1486619"/>
                    <a:gd name="connsiteX3" fmla="*/ 618227 w 704491"/>
                    <a:gd name="connsiteY3" fmla="*/ 1394603 h 1486619"/>
                    <a:gd name="connsiteX4" fmla="*/ 704491 w 704491"/>
                    <a:gd name="connsiteY4" fmla="*/ 1394603 h 1486619"/>
                    <a:gd name="connsiteX5" fmla="*/ 618227 w 704491"/>
                    <a:gd name="connsiteY5" fmla="*/ 1446362 h 1486619"/>
                    <a:gd name="connsiteX6" fmla="*/ 255917 w 704491"/>
                    <a:gd name="connsiteY6" fmla="*/ 1153064 h 1486619"/>
                    <a:gd name="connsiteX7" fmla="*/ 100642 w 704491"/>
                    <a:gd name="connsiteY7" fmla="*/ 842513 h 1486619"/>
                    <a:gd name="connsiteX8" fmla="*/ 14377 w 704491"/>
                    <a:gd name="connsiteY8" fmla="*/ 497456 h 1486619"/>
                    <a:gd name="connsiteX9" fmla="*/ 186906 w 704491"/>
                    <a:gd name="connsiteY9" fmla="*/ 14377 h 1486619"/>
                    <a:gd name="connsiteX10" fmla="*/ 186906 w 704491"/>
                    <a:gd name="connsiteY10" fmla="*/ 14377 h 1486619"/>
                    <a:gd name="connsiteX11" fmla="*/ 169653 w 704491"/>
                    <a:gd name="connsiteY11" fmla="*/ 14377 h 1486619"/>
                    <a:gd name="connsiteX12" fmla="*/ 238664 w 704491"/>
                    <a:gd name="connsiteY12" fmla="*/ 83388 h 1486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04491" h="1486619">
                      <a:moveTo>
                        <a:pt x="238664" y="83388"/>
                      </a:moveTo>
                      <a:cubicBezTo>
                        <a:pt x="230038" y="161026"/>
                        <a:pt x="115019" y="327803"/>
                        <a:pt x="117894" y="480203"/>
                      </a:cubicBezTo>
                      <a:cubicBezTo>
                        <a:pt x="120769" y="632603"/>
                        <a:pt x="172528" y="845388"/>
                        <a:pt x="255917" y="997788"/>
                      </a:cubicBezTo>
                      <a:cubicBezTo>
                        <a:pt x="339306" y="1150188"/>
                        <a:pt x="543465" y="1328467"/>
                        <a:pt x="618227" y="1394603"/>
                      </a:cubicBezTo>
                      <a:cubicBezTo>
                        <a:pt x="692989" y="1460739"/>
                        <a:pt x="704491" y="1385977"/>
                        <a:pt x="704491" y="1394603"/>
                      </a:cubicBezTo>
                      <a:cubicBezTo>
                        <a:pt x="704491" y="1403229"/>
                        <a:pt x="692989" y="1486619"/>
                        <a:pt x="618227" y="1446362"/>
                      </a:cubicBezTo>
                      <a:cubicBezTo>
                        <a:pt x="543465" y="1406106"/>
                        <a:pt x="342181" y="1253705"/>
                        <a:pt x="255917" y="1153064"/>
                      </a:cubicBezTo>
                      <a:cubicBezTo>
                        <a:pt x="169653" y="1052423"/>
                        <a:pt x="140899" y="951781"/>
                        <a:pt x="100642" y="842513"/>
                      </a:cubicBezTo>
                      <a:cubicBezTo>
                        <a:pt x="60385" y="733245"/>
                        <a:pt x="0" y="635478"/>
                        <a:pt x="14377" y="497456"/>
                      </a:cubicBezTo>
                      <a:cubicBezTo>
                        <a:pt x="28754" y="359434"/>
                        <a:pt x="186906" y="14377"/>
                        <a:pt x="186906" y="14377"/>
                      </a:cubicBezTo>
                      <a:lnTo>
                        <a:pt x="186906" y="14377"/>
                      </a:lnTo>
                      <a:cubicBezTo>
                        <a:pt x="184031" y="14377"/>
                        <a:pt x="158151" y="0"/>
                        <a:pt x="169653" y="14377"/>
                      </a:cubicBezTo>
                      <a:cubicBezTo>
                        <a:pt x="181155" y="28754"/>
                        <a:pt x="247290" y="5750"/>
                        <a:pt x="238664" y="83388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6" name="任意多边形 175"/>
                <p:cNvSpPr/>
                <p:nvPr/>
              </p:nvSpPr>
              <p:spPr>
                <a:xfrm rot="920371">
                  <a:off x="3275696" y="2239248"/>
                  <a:ext cx="160006" cy="1330911"/>
                </a:xfrm>
                <a:custGeom>
                  <a:avLst/>
                  <a:gdLst>
                    <a:gd name="connsiteX0" fmla="*/ 169652 w 209909"/>
                    <a:gd name="connsiteY0" fmla="*/ 20128 h 1521124"/>
                    <a:gd name="connsiteX1" fmla="*/ 14377 w 209909"/>
                    <a:gd name="connsiteY1" fmla="*/ 399691 h 1521124"/>
                    <a:gd name="connsiteX2" fmla="*/ 83388 w 209909"/>
                    <a:gd name="connsiteY2" fmla="*/ 762000 h 1521124"/>
                    <a:gd name="connsiteX3" fmla="*/ 135147 w 209909"/>
                    <a:gd name="connsiteY3" fmla="*/ 1124309 h 1521124"/>
                    <a:gd name="connsiteX4" fmla="*/ 186905 w 209909"/>
                    <a:gd name="connsiteY4" fmla="*/ 1452113 h 1521124"/>
                    <a:gd name="connsiteX5" fmla="*/ 186905 w 209909"/>
                    <a:gd name="connsiteY5" fmla="*/ 710242 h 1521124"/>
                    <a:gd name="connsiteX6" fmla="*/ 48883 w 209909"/>
                    <a:gd name="connsiteY6" fmla="*/ 520460 h 1521124"/>
                    <a:gd name="connsiteX7" fmla="*/ 169652 w 209909"/>
                    <a:gd name="connsiteY7" fmla="*/ 20128 h 152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9909" h="1521124">
                      <a:moveTo>
                        <a:pt x="169652" y="20128"/>
                      </a:moveTo>
                      <a:cubicBezTo>
                        <a:pt x="163901" y="0"/>
                        <a:pt x="28754" y="276046"/>
                        <a:pt x="14377" y="399691"/>
                      </a:cubicBezTo>
                      <a:cubicBezTo>
                        <a:pt x="0" y="523336"/>
                        <a:pt x="63260" y="641230"/>
                        <a:pt x="83388" y="762000"/>
                      </a:cubicBezTo>
                      <a:cubicBezTo>
                        <a:pt x="103516" y="882770"/>
                        <a:pt x="117894" y="1009290"/>
                        <a:pt x="135147" y="1124309"/>
                      </a:cubicBezTo>
                      <a:cubicBezTo>
                        <a:pt x="152400" y="1239328"/>
                        <a:pt x="178279" y="1521124"/>
                        <a:pt x="186905" y="1452113"/>
                      </a:cubicBezTo>
                      <a:cubicBezTo>
                        <a:pt x="195531" y="1383102"/>
                        <a:pt x="209909" y="865518"/>
                        <a:pt x="186905" y="710242"/>
                      </a:cubicBezTo>
                      <a:cubicBezTo>
                        <a:pt x="163901" y="554966"/>
                        <a:pt x="57509" y="635479"/>
                        <a:pt x="48883" y="520460"/>
                      </a:cubicBezTo>
                      <a:cubicBezTo>
                        <a:pt x="40257" y="405441"/>
                        <a:pt x="175403" y="40256"/>
                        <a:pt x="169652" y="20128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7" name="任意多边形 176"/>
                <p:cNvSpPr/>
                <p:nvPr/>
              </p:nvSpPr>
              <p:spPr>
                <a:xfrm rot="920371">
                  <a:off x="4335269" y="3083352"/>
                  <a:ext cx="653456" cy="1125087"/>
                </a:xfrm>
                <a:custGeom>
                  <a:avLst/>
                  <a:gdLst>
                    <a:gd name="connsiteX0" fmla="*/ 787879 w 793630"/>
                    <a:gd name="connsiteY0" fmla="*/ 117895 h 1121435"/>
                    <a:gd name="connsiteX1" fmla="*/ 753373 w 793630"/>
                    <a:gd name="connsiteY1" fmla="*/ 531963 h 1121435"/>
                    <a:gd name="connsiteX2" fmla="*/ 546339 w 793630"/>
                    <a:gd name="connsiteY2" fmla="*/ 894272 h 1121435"/>
                    <a:gd name="connsiteX3" fmla="*/ 28755 w 793630"/>
                    <a:gd name="connsiteY3" fmla="*/ 1118559 h 1121435"/>
                    <a:gd name="connsiteX4" fmla="*/ 373811 w 793630"/>
                    <a:gd name="connsiteY4" fmla="*/ 877019 h 1121435"/>
                    <a:gd name="connsiteX5" fmla="*/ 667109 w 793630"/>
                    <a:gd name="connsiteY5" fmla="*/ 462951 h 1121435"/>
                    <a:gd name="connsiteX6" fmla="*/ 770626 w 793630"/>
                    <a:gd name="connsiteY6" fmla="*/ 66136 h 1121435"/>
                    <a:gd name="connsiteX7" fmla="*/ 736121 w 793630"/>
                    <a:gd name="connsiteY7" fmla="*/ 66136 h 1121435"/>
                    <a:gd name="connsiteX8" fmla="*/ 787879 w 793630"/>
                    <a:gd name="connsiteY8" fmla="*/ 117895 h 112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3630" h="1121435">
                      <a:moveTo>
                        <a:pt x="787879" y="117895"/>
                      </a:moveTo>
                      <a:cubicBezTo>
                        <a:pt x="790754" y="195533"/>
                        <a:pt x="793630" y="402567"/>
                        <a:pt x="753373" y="531963"/>
                      </a:cubicBezTo>
                      <a:cubicBezTo>
                        <a:pt x="713116" y="661359"/>
                        <a:pt x="667109" y="796506"/>
                        <a:pt x="546339" y="894272"/>
                      </a:cubicBezTo>
                      <a:cubicBezTo>
                        <a:pt x="425569" y="992038"/>
                        <a:pt x="57510" y="1121435"/>
                        <a:pt x="28755" y="1118559"/>
                      </a:cubicBezTo>
                      <a:cubicBezTo>
                        <a:pt x="0" y="1115684"/>
                        <a:pt x="267419" y="986287"/>
                        <a:pt x="373811" y="877019"/>
                      </a:cubicBezTo>
                      <a:cubicBezTo>
                        <a:pt x="480203" y="767751"/>
                        <a:pt x="600973" y="598098"/>
                        <a:pt x="667109" y="462951"/>
                      </a:cubicBezTo>
                      <a:cubicBezTo>
                        <a:pt x="733245" y="327804"/>
                        <a:pt x="759124" y="132272"/>
                        <a:pt x="770626" y="66136"/>
                      </a:cubicBezTo>
                      <a:cubicBezTo>
                        <a:pt x="782128" y="0"/>
                        <a:pt x="730370" y="63261"/>
                        <a:pt x="736121" y="66136"/>
                      </a:cubicBezTo>
                      <a:cubicBezTo>
                        <a:pt x="741872" y="69011"/>
                        <a:pt x="785004" y="40257"/>
                        <a:pt x="787879" y="117895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9" name="任意多边形 178"/>
                <p:cNvSpPr/>
                <p:nvPr/>
              </p:nvSpPr>
              <p:spPr>
                <a:xfrm rot="920371">
                  <a:off x="5030779" y="1821857"/>
                  <a:ext cx="381386" cy="883082"/>
                </a:xfrm>
                <a:custGeom>
                  <a:avLst/>
                  <a:gdLst>
                    <a:gd name="connsiteX0" fmla="*/ 143774 w 500333"/>
                    <a:gd name="connsiteY0" fmla="*/ 207034 h 1009292"/>
                    <a:gd name="connsiteX1" fmla="*/ 212785 w 500333"/>
                    <a:gd name="connsiteY1" fmla="*/ 431321 h 1009292"/>
                    <a:gd name="connsiteX2" fmla="*/ 23004 w 500333"/>
                    <a:gd name="connsiteY2" fmla="*/ 310551 h 1009292"/>
                    <a:gd name="connsiteX3" fmla="*/ 350808 w 500333"/>
                    <a:gd name="connsiteY3" fmla="*/ 897148 h 1009292"/>
                    <a:gd name="connsiteX4" fmla="*/ 488831 w 500333"/>
                    <a:gd name="connsiteY4" fmla="*/ 983412 h 1009292"/>
                    <a:gd name="connsiteX5" fmla="*/ 419819 w 500333"/>
                    <a:gd name="connsiteY5" fmla="*/ 776378 h 1009292"/>
                    <a:gd name="connsiteX6" fmla="*/ 385314 w 500333"/>
                    <a:gd name="connsiteY6" fmla="*/ 258793 h 1009292"/>
                    <a:gd name="connsiteX7" fmla="*/ 92016 w 500333"/>
                    <a:gd name="connsiteY7" fmla="*/ 51759 h 1009292"/>
                    <a:gd name="connsiteX8" fmla="*/ 74763 w 500333"/>
                    <a:gd name="connsiteY8" fmla="*/ 0 h 1009292"/>
                    <a:gd name="connsiteX9" fmla="*/ 126521 w 500333"/>
                    <a:gd name="connsiteY9" fmla="*/ 155276 h 1009292"/>
                    <a:gd name="connsiteX10" fmla="*/ 126521 w 500333"/>
                    <a:gd name="connsiteY10" fmla="*/ 155276 h 1009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00333" h="1009292">
                      <a:moveTo>
                        <a:pt x="143774" y="207034"/>
                      </a:moveTo>
                      <a:cubicBezTo>
                        <a:pt x="188343" y="310551"/>
                        <a:pt x="232913" y="414068"/>
                        <a:pt x="212785" y="431321"/>
                      </a:cubicBezTo>
                      <a:cubicBezTo>
                        <a:pt x="192657" y="448574"/>
                        <a:pt x="0" y="232913"/>
                        <a:pt x="23004" y="310551"/>
                      </a:cubicBezTo>
                      <a:cubicBezTo>
                        <a:pt x="46008" y="388189"/>
                        <a:pt x="273170" y="785004"/>
                        <a:pt x="350808" y="897148"/>
                      </a:cubicBezTo>
                      <a:cubicBezTo>
                        <a:pt x="428446" y="1009292"/>
                        <a:pt x="477329" y="1003540"/>
                        <a:pt x="488831" y="983412"/>
                      </a:cubicBezTo>
                      <a:cubicBezTo>
                        <a:pt x="500333" y="963284"/>
                        <a:pt x="437072" y="897148"/>
                        <a:pt x="419819" y="776378"/>
                      </a:cubicBezTo>
                      <a:cubicBezTo>
                        <a:pt x="402566" y="655608"/>
                        <a:pt x="439948" y="379563"/>
                        <a:pt x="385314" y="258793"/>
                      </a:cubicBezTo>
                      <a:cubicBezTo>
                        <a:pt x="330680" y="138023"/>
                        <a:pt x="143774" y="94891"/>
                        <a:pt x="92016" y="51759"/>
                      </a:cubicBezTo>
                      <a:cubicBezTo>
                        <a:pt x="40258" y="8627"/>
                        <a:pt x="74763" y="0"/>
                        <a:pt x="74763" y="0"/>
                      </a:cubicBezTo>
                      <a:lnTo>
                        <a:pt x="126521" y="155276"/>
                      </a:lnTo>
                      <a:lnTo>
                        <a:pt x="126521" y="155276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0" name="任意多边形 179"/>
                <p:cNvSpPr/>
                <p:nvPr/>
              </p:nvSpPr>
              <p:spPr>
                <a:xfrm rot="920371">
                  <a:off x="5159730" y="2015041"/>
                  <a:ext cx="227954" cy="679292"/>
                </a:xfrm>
                <a:custGeom>
                  <a:avLst/>
                  <a:gdLst>
                    <a:gd name="connsiteX0" fmla="*/ 31630 w 299049"/>
                    <a:gd name="connsiteY0" fmla="*/ 23003 h 776377"/>
                    <a:gd name="connsiteX1" fmla="*/ 152400 w 299049"/>
                    <a:gd name="connsiteY1" fmla="*/ 92015 h 776377"/>
                    <a:gd name="connsiteX2" fmla="*/ 186906 w 299049"/>
                    <a:gd name="connsiteY2" fmla="*/ 575094 h 776377"/>
                    <a:gd name="connsiteX3" fmla="*/ 273170 w 299049"/>
                    <a:gd name="connsiteY3" fmla="*/ 747622 h 776377"/>
                    <a:gd name="connsiteX4" fmla="*/ 31630 w 299049"/>
                    <a:gd name="connsiteY4" fmla="*/ 402566 h 776377"/>
                    <a:gd name="connsiteX5" fmla="*/ 83389 w 299049"/>
                    <a:gd name="connsiteY5" fmla="*/ 419818 h 776377"/>
                    <a:gd name="connsiteX6" fmla="*/ 169653 w 299049"/>
                    <a:gd name="connsiteY6" fmla="*/ 143773 h 776377"/>
                    <a:gd name="connsiteX7" fmla="*/ 100642 w 299049"/>
                    <a:gd name="connsiteY7" fmla="*/ 5750 h 776377"/>
                    <a:gd name="connsiteX8" fmla="*/ 100642 w 299049"/>
                    <a:gd name="connsiteY8" fmla="*/ 5750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99049" h="776377">
                      <a:moveTo>
                        <a:pt x="31630" y="23003"/>
                      </a:moveTo>
                      <a:cubicBezTo>
                        <a:pt x="79075" y="11501"/>
                        <a:pt x="126521" y="0"/>
                        <a:pt x="152400" y="92015"/>
                      </a:cubicBezTo>
                      <a:cubicBezTo>
                        <a:pt x="178279" y="184030"/>
                        <a:pt x="166778" y="465826"/>
                        <a:pt x="186906" y="575094"/>
                      </a:cubicBezTo>
                      <a:cubicBezTo>
                        <a:pt x="207034" y="684362"/>
                        <a:pt x="299049" y="776377"/>
                        <a:pt x="273170" y="747622"/>
                      </a:cubicBezTo>
                      <a:cubicBezTo>
                        <a:pt x="247291" y="718867"/>
                        <a:pt x="63260" y="457200"/>
                        <a:pt x="31630" y="402566"/>
                      </a:cubicBezTo>
                      <a:cubicBezTo>
                        <a:pt x="0" y="347932"/>
                        <a:pt x="60385" y="462950"/>
                        <a:pt x="83389" y="419818"/>
                      </a:cubicBezTo>
                      <a:cubicBezTo>
                        <a:pt x="106393" y="376686"/>
                        <a:pt x="166778" y="212784"/>
                        <a:pt x="169653" y="143773"/>
                      </a:cubicBezTo>
                      <a:cubicBezTo>
                        <a:pt x="172528" y="74762"/>
                        <a:pt x="100642" y="5750"/>
                        <a:pt x="100642" y="5750"/>
                      </a:cubicBezTo>
                      <a:lnTo>
                        <a:pt x="100642" y="575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1" name="任意多边形 180"/>
                <p:cNvSpPr/>
                <p:nvPr/>
              </p:nvSpPr>
              <p:spPr>
                <a:xfrm rot="920371">
                  <a:off x="5133970" y="2868006"/>
                  <a:ext cx="326728" cy="462926"/>
                </a:xfrm>
                <a:custGeom>
                  <a:avLst/>
                  <a:gdLst>
                    <a:gd name="connsiteX0" fmla="*/ 307675 w 517584"/>
                    <a:gd name="connsiteY0" fmla="*/ 0 h 529087"/>
                    <a:gd name="connsiteX1" fmla="*/ 462951 w 517584"/>
                    <a:gd name="connsiteY1" fmla="*/ 120770 h 529087"/>
                    <a:gd name="connsiteX2" fmla="*/ 514709 w 517584"/>
                    <a:gd name="connsiteY2" fmla="*/ 293298 h 529087"/>
                    <a:gd name="connsiteX3" fmla="*/ 445698 w 517584"/>
                    <a:gd name="connsiteY3" fmla="*/ 414068 h 529087"/>
                    <a:gd name="connsiteX4" fmla="*/ 290422 w 517584"/>
                    <a:gd name="connsiteY4" fmla="*/ 517585 h 529087"/>
                    <a:gd name="connsiteX5" fmla="*/ 31630 w 517584"/>
                    <a:gd name="connsiteY5" fmla="*/ 483080 h 529087"/>
                    <a:gd name="connsiteX6" fmla="*/ 100641 w 517584"/>
                    <a:gd name="connsiteY6" fmla="*/ 345057 h 529087"/>
                    <a:gd name="connsiteX7" fmla="*/ 100641 w 517584"/>
                    <a:gd name="connsiteY7" fmla="*/ 86264 h 529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7584" h="529087">
                      <a:moveTo>
                        <a:pt x="307675" y="0"/>
                      </a:moveTo>
                      <a:cubicBezTo>
                        <a:pt x="368060" y="35943"/>
                        <a:pt x="428445" y="71887"/>
                        <a:pt x="462951" y="120770"/>
                      </a:cubicBezTo>
                      <a:cubicBezTo>
                        <a:pt x="497457" y="169653"/>
                        <a:pt x="517584" y="244415"/>
                        <a:pt x="514709" y="293298"/>
                      </a:cubicBezTo>
                      <a:cubicBezTo>
                        <a:pt x="511834" y="342181"/>
                        <a:pt x="483079" y="376687"/>
                        <a:pt x="445698" y="414068"/>
                      </a:cubicBezTo>
                      <a:cubicBezTo>
                        <a:pt x="408317" y="451449"/>
                        <a:pt x="359433" y="506083"/>
                        <a:pt x="290422" y="517585"/>
                      </a:cubicBezTo>
                      <a:cubicBezTo>
                        <a:pt x="221411" y="529087"/>
                        <a:pt x="63260" y="511835"/>
                        <a:pt x="31630" y="483080"/>
                      </a:cubicBezTo>
                      <a:cubicBezTo>
                        <a:pt x="0" y="454325"/>
                        <a:pt x="89139" y="411193"/>
                        <a:pt x="100641" y="345057"/>
                      </a:cubicBezTo>
                      <a:cubicBezTo>
                        <a:pt x="112143" y="278921"/>
                        <a:pt x="106392" y="182592"/>
                        <a:pt x="100641" y="86264"/>
                      </a:cubicBezTo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2" name="任意多边形 181"/>
                <p:cNvSpPr/>
                <p:nvPr/>
              </p:nvSpPr>
              <p:spPr>
                <a:xfrm rot="920371">
                  <a:off x="4071347" y="1809195"/>
                  <a:ext cx="732084" cy="825216"/>
                </a:xfrm>
                <a:custGeom>
                  <a:avLst/>
                  <a:gdLst>
                    <a:gd name="connsiteX0" fmla="*/ 828136 w 960407"/>
                    <a:gd name="connsiteY0" fmla="*/ 34506 h 943155"/>
                    <a:gd name="connsiteX1" fmla="*/ 793630 w 960407"/>
                    <a:gd name="connsiteY1" fmla="*/ 414068 h 943155"/>
                    <a:gd name="connsiteX2" fmla="*/ 414068 w 960407"/>
                    <a:gd name="connsiteY2" fmla="*/ 672861 h 943155"/>
                    <a:gd name="connsiteX3" fmla="*/ 759124 w 960407"/>
                    <a:gd name="connsiteY3" fmla="*/ 500332 h 943155"/>
                    <a:gd name="connsiteX4" fmla="*/ 672860 w 960407"/>
                    <a:gd name="connsiteY4" fmla="*/ 741872 h 943155"/>
                    <a:gd name="connsiteX5" fmla="*/ 155275 w 960407"/>
                    <a:gd name="connsiteY5" fmla="*/ 914400 h 943155"/>
                    <a:gd name="connsiteX6" fmla="*/ 0 w 960407"/>
                    <a:gd name="connsiteY6" fmla="*/ 914400 h 943155"/>
                    <a:gd name="connsiteX7" fmla="*/ 189781 w 960407"/>
                    <a:gd name="connsiteY7" fmla="*/ 914400 h 943155"/>
                    <a:gd name="connsiteX8" fmla="*/ 379562 w 960407"/>
                    <a:gd name="connsiteY8" fmla="*/ 862642 h 943155"/>
                    <a:gd name="connsiteX9" fmla="*/ 690113 w 960407"/>
                    <a:gd name="connsiteY9" fmla="*/ 741872 h 943155"/>
                    <a:gd name="connsiteX10" fmla="*/ 828136 w 960407"/>
                    <a:gd name="connsiteY10" fmla="*/ 517585 h 943155"/>
                    <a:gd name="connsiteX11" fmla="*/ 897147 w 960407"/>
                    <a:gd name="connsiteY11" fmla="*/ 465827 h 943155"/>
                    <a:gd name="connsiteX12" fmla="*/ 879894 w 960407"/>
                    <a:gd name="connsiteY12" fmla="*/ 603849 h 943155"/>
                    <a:gd name="connsiteX13" fmla="*/ 948905 w 960407"/>
                    <a:gd name="connsiteY13" fmla="*/ 327804 h 943155"/>
                    <a:gd name="connsiteX14" fmla="*/ 948905 w 960407"/>
                    <a:gd name="connsiteY14" fmla="*/ 86264 h 943155"/>
                    <a:gd name="connsiteX15" fmla="*/ 897147 w 960407"/>
                    <a:gd name="connsiteY15" fmla="*/ 155276 h 943155"/>
                    <a:gd name="connsiteX16" fmla="*/ 828136 w 960407"/>
                    <a:gd name="connsiteY16" fmla="*/ 207034 h 943155"/>
                    <a:gd name="connsiteX17" fmla="*/ 828136 w 960407"/>
                    <a:gd name="connsiteY17" fmla="*/ 34506 h 943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60407" h="943155">
                      <a:moveTo>
                        <a:pt x="828136" y="34506"/>
                      </a:moveTo>
                      <a:cubicBezTo>
                        <a:pt x="822385" y="69012"/>
                        <a:pt x="862641" y="307676"/>
                        <a:pt x="793630" y="414068"/>
                      </a:cubicBezTo>
                      <a:cubicBezTo>
                        <a:pt x="724619" y="520460"/>
                        <a:pt x="419819" y="658484"/>
                        <a:pt x="414068" y="672861"/>
                      </a:cubicBezTo>
                      <a:cubicBezTo>
                        <a:pt x="408317" y="687238"/>
                        <a:pt x="715992" y="488830"/>
                        <a:pt x="759124" y="500332"/>
                      </a:cubicBezTo>
                      <a:cubicBezTo>
                        <a:pt x="802256" y="511834"/>
                        <a:pt x="773501" y="672861"/>
                        <a:pt x="672860" y="741872"/>
                      </a:cubicBezTo>
                      <a:cubicBezTo>
                        <a:pt x="572219" y="810883"/>
                        <a:pt x="267418" y="885645"/>
                        <a:pt x="155275" y="914400"/>
                      </a:cubicBezTo>
                      <a:cubicBezTo>
                        <a:pt x="43132" y="943155"/>
                        <a:pt x="0" y="914400"/>
                        <a:pt x="0" y="914400"/>
                      </a:cubicBezTo>
                      <a:cubicBezTo>
                        <a:pt x="5751" y="914400"/>
                        <a:pt x="126521" y="923026"/>
                        <a:pt x="189781" y="914400"/>
                      </a:cubicBezTo>
                      <a:cubicBezTo>
                        <a:pt x="253041" y="905774"/>
                        <a:pt x="296173" y="891397"/>
                        <a:pt x="379562" y="862642"/>
                      </a:cubicBezTo>
                      <a:cubicBezTo>
                        <a:pt x="462951" y="833887"/>
                        <a:pt x="615351" y="799382"/>
                        <a:pt x="690113" y="741872"/>
                      </a:cubicBezTo>
                      <a:cubicBezTo>
                        <a:pt x="764875" y="684363"/>
                        <a:pt x="793630" y="563592"/>
                        <a:pt x="828136" y="517585"/>
                      </a:cubicBezTo>
                      <a:cubicBezTo>
                        <a:pt x="862642" y="471578"/>
                        <a:pt x="888521" y="451450"/>
                        <a:pt x="897147" y="465827"/>
                      </a:cubicBezTo>
                      <a:cubicBezTo>
                        <a:pt x="905773" y="480204"/>
                        <a:pt x="871268" y="626853"/>
                        <a:pt x="879894" y="603849"/>
                      </a:cubicBezTo>
                      <a:cubicBezTo>
                        <a:pt x="888520" y="580845"/>
                        <a:pt x="937403" y="414068"/>
                        <a:pt x="948905" y="327804"/>
                      </a:cubicBezTo>
                      <a:cubicBezTo>
                        <a:pt x="960407" y="241540"/>
                        <a:pt x="957531" y="115019"/>
                        <a:pt x="948905" y="86264"/>
                      </a:cubicBezTo>
                      <a:cubicBezTo>
                        <a:pt x="940279" y="57509"/>
                        <a:pt x="917275" y="135148"/>
                        <a:pt x="897147" y="155276"/>
                      </a:cubicBezTo>
                      <a:cubicBezTo>
                        <a:pt x="877019" y="175404"/>
                        <a:pt x="842513" y="227162"/>
                        <a:pt x="828136" y="207034"/>
                      </a:cubicBezTo>
                      <a:cubicBezTo>
                        <a:pt x="813759" y="186906"/>
                        <a:pt x="833887" y="0"/>
                        <a:pt x="828136" y="34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4" name="任意多边形 183"/>
                <p:cNvSpPr/>
                <p:nvPr/>
              </p:nvSpPr>
              <p:spPr>
                <a:xfrm rot="920371">
                  <a:off x="4273098" y="3356368"/>
                  <a:ext cx="45719" cy="85556"/>
                </a:xfrm>
                <a:custGeom>
                  <a:avLst/>
                  <a:gdLst>
                    <a:gd name="connsiteX0" fmla="*/ 34412 w 78658"/>
                    <a:gd name="connsiteY0" fmla="*/ 0 h 152399"/>
                    <a:gd name="connsiteX1" fmla="*/ 4916 w 78658"/>
                    <a:gd name="connsiteY1" fmla="*/ 117987 h 152399"/>
                    <a:gd name="connsiteX2" fmla="*/ 63909 w 78658"/>
                    <a:gd name="connsiteY2" fmla="*/ 147483 h 152399"/>
                    <a:gd name="connsiteX3" fmla="*/ 78658 w 78658"/>
                    <a:gd name="connsiteY3" fmla="*/ 147483 h 152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658" h="152399">
                      <a:moveTo>
                        <a:pt x="34412" y="0"/>
                      </a:moveTo>
                      <a:cubicBezTo>
                        <a:pt x="17206" y="46703"/>
                        <a:pt x="0" y="93407"/>
                        <a:pt x="4916" y="117987"/>
                      </a:cubicBezTo>
                      <a:cubicBezTo>
                        <a:pt x="9832" y="142567"/>
                        <a:pt x="51619" y="142567"/>
                        <a:pt x="63909" y="147483"/>
                      </a:cubicBezTo>
                      <a:cubicBezTo>
                        <a:pt x="76199" y="152399"/>
                        <a:pt x="77428" y="149941"/>
                        <a:pt x="78658" y="147483"/>
                      </a:cubicBezTo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5" name="椭圆 184"/>
                <p:cNvSpPr/>
                <p:nvPr/>
              </p:nvSpPr>
              <p:spPr>
                <a:xfrm rot="920371">
                  <a:off x="3965145" y="3083129"/>
                  <a:ext cx="190810" cy="19576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7" name="椭圆 186"/>
                <p:cNvSpPr/>
                <p:nvPr/>
              </p:nvSpPr>
              <p:spPr>
                <a:xfrm rot="920371">
                  <a:off x="4447396" y="3215416"/>
                  <a:ext cx="190810" cy="19576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88" name="直接连接符 187"/>
                <p:cNvCxnSpPr>
                  <a:stCxn id="187" idx="2"/>
                  <a:endCxn id="185" idx="6"/>
                </p:cNvCxnSpPr>
                <p:nvPr/>
              </p:nvCxnSpPr>
              <p:spPr>
                <a:xfrm rot="11720371">
                  <a:off x="4146837" y="3247126"/>
                  <a:ext cx="309256" cy="1588"/>
                </a:xfrm>
                <a:prstGeom prst="line">
                  <a:avLst/>
                </a:prstGeom>
                <a:ln w="28575"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9" name="任意多边形 188"/>
                <p:cNvSpPr/>
                <p:nvPr/>
              </p:nvSpPr>
              <p:spPr>
                <a:xfrm rot="920371">
                  <a:off x="3972122" y="2858634"/>
                  <a:ext cx="262166" cy="64011"/>
                </a:xfrm>
                <a:custGeom>
                  <a:avLst/>
                  <a:gdLst>
                    <a:gd name="connsiteX0" fmla="*/ 0 w 680883"/>
                    <a:gd name="connsiteY0" fmla="*/ 201561 h 213851"/>
                    <a:gd name="connsiteX1" fmla="*/ 162232 w 680883"/>
                    <a:gd name="connsiteY1" fmla="*/ 54077 h 213851"/>
                    <a:gd name="connsiteX2" fmla="*/ 427703 w 680883"/>
                    <a:gd name="connsiteY2" fmla="*/ 9832 h 213851"/>
                    <a:gd name="connsiteX3" fmla="*/ 678425 w 680883"/>
                    <a:gd name="connsiteY3" fmla="*/ 113071 h 213851"/>
                    <a:gd name="connsiteX4" fmla="*/ 442451 w 680883"/>
                    <a:gd name="connsiteY4" fmla="*/ 83574 h 213851"/>
                    <a:gd name="connsiteX5" fmla="*/ 162232 w 680883"/>
                    <a:gd name="connsiteY5" fmla="*/ 127819 h 213851"/>
                    <a:gd name="connsiteX6" fmla="*/ 0 w 680883"/>
                    <a:gd name="connsiteY6" fmla="*/ 201561 h 213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0883" h="213851">
                      <a:moveTo>
                        <a:pt x="0" y="201561"/>
                      </a:moveTo>
                      <a:cubicBezTo>
                        <a:pt x="0" y="189271"/>
                        <a:pt x="90948" y="86032"/>
                        <a:pt x="162232" y="54077"/>
                      </a:cubicBezTo>
                      <a:cubicBezTo>
                        <a:pt x="233516" y="22122"/>
                        <a:pt x="341671" y="0"/>
                        <a:pt x="427703" y="9832"/>
                      </a:cubicBezTo>
                      <a:cubicBezTo>
                        <a:pt x="513735" y="19664"/>
                        <a:pt x="675967" y="100781"/>
                        <a:pt x="678425" y="113071"/>
                      </a:cubicBezTo>
                      <a:cubicBezTo>
                        <a:pt x="680883" y="125361"/>
                        <a:pt x="528483" y="81116"/>
                        <a:pt x="442451" y="83574"/>
                      </a:cubicBezTo>
                      <a:cubicBezTo>
                        <a:pt x="356419" y="86032"/>
                        <a:pt x="231058" y="108155"/>
                        <a:pt x="162232" y="127819"/>
                      </a:cubicBezTo>
                      <a:cubicBezTo>
                        <a:pt x="93406" y="147483"/>
                        <a:pt x="0" y="213851"/>
                        <a:pt x="0" y="201561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0" name="任意多边形 189"/>
                <p:cNvSpPr/>
                <p:nvPr/>
              </p:nvSpPr>
              <p:spPr>
                <a:xfrm rot="920371">
                  <a:off x="3900696" y="3333017"/>
                  <a:ext cx="71438" cy="150425"/>
                </a:xfrm>
                <a:custGeom>
                  <a:avLst/>
                  <a:gdLst>
                    <a:gd name="connsiteX0" fmla="*/ 257175 w 257175"/>
                    <a:gd name="connsiteY0" fmla="*/ 0 h 185737"/>
                    <a:gd name="connsiteX1" fmla="*/ 85725 w 257175"/>
                    <a:gd name="connsiteY1" fmla="*/ 71437 h 185737"/>
                    <a:gd name="connsiteX2" fmla="*/ 0 w 257175"/>
                    <a:gd name="connsiteY2" fmla="*/ 185737 h 185737"/>
                    <a:gd name="connsiteX3" fmla="*/ 0 w 257175"/>
                    <a:gd name="connsiteY3" fmla="*/ 185737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7175" h="185737">
                      <a:moveTo>
                        <a:pt x="257175" y="0"/>
                      </a:moveTo>
                      <a:cubicBezTo>
                        <a:pt x="192881" y="20240"/>
                        <a:pt x="128588" y="40481"/>
                        <a:pt x="85725" y="71437"/>
                      </a:cubicBezTo>
                      <a:cubicBezTo>
                        <a:pt x="42863" y="102393"/>
                        <a:pt x="0" y="185737"/>
                        <a:pt x="0" y="185737"/>
                      </a:cubicBezTo>
                      <a:lnTo>
                        <a:pt x="0" y="185737"/>
                      </a:lnTo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127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92" name="直接连接符 191"/>
                <p:cNvCxnSpPr/>
                <p:nvPr/>
              </p:nvCxnSpPr>
              <p:spPr>
                <a:xfrm rot="920371">
                  <a:off x="4867602" y="3097848"/>
                  <a:ext cx="214314" cy="71438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直接连接符 192"/>
                <p:cNvCxnSpPr/>
                <p:nvPr/>
              </p:nvCxnSpPr>
              <p:spPr>
                <a:xfrm rot="11720371" flipV="1">
                  <a:off x="3739570" y="2862837"/>
                  <a:ext cx="209764" cy="123807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直接连接符 193"/>
                <p:cNvCxnSpPr>
                  <a:stCxn id="181" idx="7"/>
                  <a:endCxn id="187" idx="6"/>
                </p:cNvCxnSpPr>
                <p:nvPr/>
              </p:nvCxnSpPr>
              <p:spPr>
                <a:xfrm rot="920371" flipH="1">
                  <a:off x="4700640" y="2849683"/>
                  <a:ext cx="475848" cy="561800"/>
                </a:xfrm>
                <a:prstGeom prst="line">
                  <a:avLst/>
                </a:prstGeom>
                <a:ln w="19050"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直接连接符 195"/>
                <p:cNvCxnSpPr>
                  <a:stCxn id="266" idx="0"/>
                  <a:endCxn id="185" idx="2"/>
                </p:cNvCxnSpPr>
                <p:nvPr/>
              </p:nvCxnSpPr>
              <p:spPr>
                <a:xfrm rot="920371">
                  <a:off x="3616693" y="2587498"/>
                  <a:ext cx="428379" cy="520892"/>
                </a:xfrm>
                <a:prstGeom prst="line">
                  <a:avLst/>
                </a:prstGeom>
                <a:ln w="19050"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直接连接符 196"/>
                <p:cNvCxnSpPr/>
                <p:nvPr/>
              </p:nvCxnSpPr>
              <p:spPr>
                <a:xfrm rot="920371" flipV="1">
                  <a:off x="4922531" y="2890200"/>
                  <a:ext cx="208891" cy="85515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直接连接符 197"/>
                <p:cNvCxnSpPr/>
                <p:nvPr/>
              </p:nvCxnSpPr>
              <p:spPr>
                <a:xfrm rot="11720371">
                  <a:off x="3873065" y="2667113"/>
                  <a:ext cx="142876" cy="73026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直接连接符 199"/>
                <p:cNvCxnSpPr/>
                <p:nvPr/>
              </p:nvCxnSpPr>
              <p:spPr>
                <a:xfrm rot="920371">
                  <a:off x="4626866" y="2660136"/>
                  <a:ext cx="214314" cy="1588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1" name="任意多边形 200"/>
                <p:cNvSpPr/>
                <p:nvPr/>
              </p:nvSpPr>
              <p:spPr>
                <a:xfrm rot="920371" flipH="1">
                  <a:off x="4521550" y="3514112"/>
                  <a:ext cx="152400" cy="133352"/>
                </a:xfrm>
                <a:custGeom>
                  <a:avLst/>
                  <a:gdLst>
                    <a:gd name="connsiteX0" fmla="*/ 257175 w 257175"/>
                    <a:gd name="connsiteY0" fmla="*/ 0 h 185737"/>
                    <a:gd name="connsiteX1" fmla="*/ 85725 w 257175"/>
                    <a:gd name="connsiteY1" fmla="*/ 71437 h 185737"/>
                    <a:gd name="connsiteX2" fmla="*/ 0 w 257175"/>
                    <a:gd name="connsiteY2" fmla="*/ 185737 h 185737"/>
                    <a:gd name="connsiteX3" fmla="*/ 0 w 257175"/>
                    <a:gd name="connsiteY3" fmla="*/ 185737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7175" h="185737">
                      <a:moveTo>
                        <a:pt x="257175" y="0"/>
                      </a:moveTo>
                      <a:cubicBezTo>
                        <a:pt x="192881" y="20240"/>
                        <a:pt x="128588" y="40481"/>
                        <a:pt x="85725" y="71437"/>
                      </a:cubicBezTo>
                      <a:cubicBezTo>
                        <a:pt x="42863" y="102393"/>
                        <a:pt x="0" y="185737"/>
                        <a:pt x="0" y="185737"/>
                      </a:cubicBezTo>
                      <a:lnTo>
                        <a:pt x="0" y="185737"/>
                      </a:lnTo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127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2" name="任意多边形 201"/>
                <p:cNvSpPr/>
                <p:nvPr/>
              </p:nvSpPr>
              <p:spPr>
                <a:xfrm rot="920371">
                  <a:off x="3917819" y="3863577"/>
                  <a:ext cx="398206" cy="113071"/>
                </a:xfrm>
                <a:custGeom>
                  <a:avLst/>
                  <a:gdLst>
                    <a:gd name="connsiteX0" fmla="*/ 0 w 398206"/>
                    <a:gd name="connsiteY0" fmla="*/ 0 h 113071"/>
                    <a:gd name="connsiteX1" fmla="*/ 103238 w 398206"/>
                    <a:gd name="connsiteY1" fmla="*/ 88491 h 113071"/>
                    <a:gd name="connsiteX2" fmla="*/ 250722 w 398206"/>
                    <a:gd name="connsiteY2" fmla="*/ 103239 h 113071"/>
                    <a:gd name="connsiteX3" fmla="*/ 398206 w 398206"/>
                    <a:gd name="connsiteY3" fmla="*/ 29497 h 113071"/>
                    <a:gd name="connsiteX4" fmla="*/ 398206 w 398206"/>
                    <a:gd name="connsiteY4" fmla="*/ 29497 h 113071"/>
                    <a:gd name="connsiteX5" fmla="*/ 368709 w 398206"/>
                    <a:gd name="connsiteY5" fmla="*/ 29497 h 113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8206" h="113071">
                      <a:moveTo>
                        <a:pt x="0" y="0"/>
                      </a:moveTo>
                      <a:cubicBezTo>
                        <a:pt x="30725" y="35642"/>
                        <a:pt x="61451" y="71285"/>
                        <a:pt x="103238" y="88491"/>
                      </a:cubicBezTo>
                      <a:cubicBezTo>
                        <a:pt x="145025" y="105697"/>
                        <a:pt x="201561" y="113071"/>
                        <a:pt x="250722" y="103239"/>
                      </a:cubicBezTo>
                      <a:cubicBezTo>
                        <a:pt x="299883" y="93407"/>
                        <a:pt x="398206" y="29497"/>
                        <a:pt x="398206" y="29497"/>
                      </a:cubicBezTo>
                      <a:lnTo>
                        <a:pt x="398206" y="29497"/>
                      </a:lnTo>
                      <a:lnTo>
                        <a:pt x="368709" y="29497"/>
                      </a:lnTo>
                    </a:path>
                  </a:pathLst>
                </a:cu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3" name="任意多边形 202"/>
                <p:cNvSpPr/>
                <p:nvPr/>
              </p:nvSpPr>
              <p:spPr>
                <a:xfrm rot="920371">
                  <a:off x="4036435" y="3696141"/>
                  <a:ext cx="309716" cy="17206"/>
                </a:xfrm>
                <a:custGeom>
                  <a:avLst/>
                  <a:gdLst>
                    <a:gd name="connsiteX0" fmla="*/ 0 w 309716"/>
                    <a:gd name="connsiteY0" fmla="*/ 17206 h 17206"/>
                    <a:gd name="connsiteX1" fmla="*/ 73742 w 309716"/>
                    <a:gd name="connsiteY1" fmla="*/ 2458 h 17206"/>
                    <a:gd name="connsiteX2" fmla="*/ 250723 w 309716"/>
                    <a:gd name="connsiteY2" fmla="*/ 2458 h 17206"/>
                    <a:gd name="connsiteX3" fmla="*/ 280220 w 309716"/>
                    <a:gd name="connsiteY3" fmla="*/ 17206 h 17206"/>
                    <a:gd name="connsiteX4" fmla="*/ 309716 w 309716"/>
                    <a:gd name="connsiteY4" fmla="*/ 2458 h 17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9716" h="17206">
                      <a:moveTo>
                        <a:pt x="0" y="17206"/>
                      </a:moveTo>
                      <a:cubicBezTo>
                        <a:pt x="15977" y="11061"/>
                        <a:pt x="31955" y="4916"/>
                        <a:pt x="73742" y="2458"/>
                      </a:cubicBezTo>
                      <a:cubicBezTo>
                        <a:pt x="115529" y="0"/>
                        <a:pt x="216310" y="0"/>
                        <a:pt x="250723" y="2458"/>
                      </a:cubicBezTo>
                      <a:cubicBezTo>
                        <a:pt x="285136" y="4916"/>
                        <a:pt x="270388" y="17206"/>
                        <a:pt x="280220" y="17206"/>
                      </a:cubicBezTo>
                      <a:cubicBezTo>
                        <a:pt x="290052" y="17206"/>
                        <a:pt x="299884" y="9832"/>
                        <a:pt x="309716" y="2458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4" name="任意多边形 203"/>
                <p:cNvSpPr/>
                <p:nvPr/>
              </p:nvSpPr>
              <p:spPr>
                <a:xfrm rot="920371">
                  <a:off x="3994809" y="2926790"/>
                  <a:ext cx="206477" cy="61452"/>
                </a:xfrm>
                <a:custGeom>
                  <a:avLst/>
                  <a:gdLst>
                    <a:gd name="connsiteX0" fmla="*/ 0 w 206477"/>
                    <a:gd name="connsiteY0" fmla="*/ 61452 h 61452"/>
                    <a:gd name="connsiteX1" fmla="*/ 103239 w 206477"/>
                    <a:gd name="connsiteY1" fmla="*/ 2458 h 61452"/>
                    <a:gd name="connsiteX2" fmla="*/ 206477 w 206477"/>
                    <a:gd name="connsiteY2" fmla="*/ 46704 h 61452"/>
                    <a:gd name="connsiteX3" fmla="*/ 206477 w 206477"/>
                    <a:gd name="connsiteY3" fmla="*/ 46704 h 61452"/>
                    <a:gd name="connsiteX4" fmla="*/ 206477 w 206477"/>
                    <a:gd name="connsiteY4" fmla="*/ 46704 h 61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6477" h="61452">
                      <a:moveTo>
                        <a:pt x="0" y="61452"/>
                      </a:moveTo>
                      <a:cubicBezTo>
                        <a:pt x="34413" y="33184"/>
                        <a:pt x="68826" y="4916"/>
                        <a:pt x="103239" y="2458"/>
                      </a:cubicBezTo>
                      <a:cubicBezTo>
                        <a:pt x="137652" y="0"/>
                        <a:pt x="206477" y="46704"/>
                        <a:pt x="206477" y="46704"/>
                      </a:cubicBezTo>
                      <a:lnTo>
                        <a:pt x="206477" y="46704"/>
                      </a:lnTo>
                      <a:lnTo>
                        <a:pt x="206477" y="46704"/>
                      </a:lnTo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5" name="任意多边形 204"/>
                <p:cNvSpPr/>
                <p:nvPr/>
              </p:nvSpPr>
              <p:spPr>
                <a:xfrm rot="920371">
                  <a:off x="4523267" y="3009819"/>
                  <a:ext cx="262166" cy="64011"/>
                </a:xfrm>
                <a:custGeom>
                  <a:avLst/>
                  <a:gdLst>
                    <a:gd name="connsiteX0" fmla="*/ 0 w 680883"/>
                    <a:gd name="connsiteY0" fmla="*/ 201561 h 213851"/>
                    <a:gd name="connsiteX1" fmla="*/ 162232 w 680883"/>
                    <a:gd name="connsiteY1" fmla="*/ 54077 h 213851"/>
                    <a:gd name="connsiteX2" fmla="*/ 427703 w 680883"/>
                    <a:gd name="connsiteY2" fmla="*/ 9832 h 213851"/>
                    <a:gd name="connsiteX3" fmla="*/ 678425 w 680883"/>
                    <a:gd name="connsiteY3" fmla="*/ 113071 h 213851"/>
                    <a:gd name="connsiteX4" fmla="*/ 442451 w 680883"/>
                    <a:gd name="connsiteY4" fmla="*/ 83574 h 213851"/>
                    <a:gd name="connsiteX5" fmla="*/ 162232 w 680883"/>
                    <a:gd name="connsiteY5" fmla="*/ 127819 h 213851"/>
                    <a:gd name="connsiteX6" fmla="*/ 0 w 680883"/>
                    <a:gd name="connsiteY6" fmla="*/ 201561 h 213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0883" h="213851">
                      <a:moveTo>
                        <a:pt x="0" y="201561"/>
                      </a:moveTo>
                      <a:cubicBezTo>
                        <a:pt x="0" y="189271"/>
                        <a:pt x="90948" y="86032"/>
                        <a:pt x="162232" y="54077"/>
                      </a:cubicBezTo>
                      <a:cubicBezTo>
                        <a:pt x="233516" y="22122"/>
                        <a:pt x="341671" y="0"/>
                        <a:pt x="427703" y="9832"/>
                      </a:cubicBezTo>
                      <a:cubicBezTo>
                        <a:pt x="513735" y="19664"/>
                        <a:pt x="675967" y="100781"/>
                        <a:pt x="678425" y="113071"/>
                      </a:cubicBezTo>
                      <a:cubicBezTo>
                        <a:pt x="680883" y="125361"/>
                        <a:pt x="528483" y="81116"/>
                        <a:pt x="442451" y="83574"/>
                      </a:cubicBezTo>
                      <a:cubicBezTo>
                        <a:pt x="356419" y="86032"/>
                        <a:pt x="231058" y="108155"/>
                        <a:pt x="162232" y="127819"/>
                      </a:cubicBezTo>
                      <a:cubicBezTo>
                        <a:pt x="93406" y="147483"/>
                        <a:pt x="0" y="213851"/>
                        <a:pt x="0" y="201561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7" name="任意多边形 206"/>
                <p:cNvSpPr/>
                <p:nvPr/>
              </p:nvSpPr>
              <p:spPr>
                <a:xfrm rot="920371">
                  <a:off x="4553670" y="3077524"/>
                  <a:ext cx="191729" cy="31955"/>
                </a:xfrm>
                <a:custGeom>
                  <a:avLst/>
                  <a:gdLst>
                    <a:gd name="connsiteX0" fmla="*/ 0 w 191729"/>
                    <a:gd name="connsiteY0" fmla="*/ 17207 h 31955"/>
                    <a:gd name="connsiteX1" fmla="*/ 88490 w 191729"/>
                    <a:gd name="connsiteY1" fmla="*/ 2458 h 31955"/>
                    <a:gd name="connsiteX2" fmla="*/ 191729 w 191729"/>
                    <a:gd name="connsiteY2" fmla="*/ 31955 h 31955"/>
                    <a:gd name="connsiteX3" fmla="*/ 191729 w 191729"/>
                    <a:gd name="connsiteY3" fmla="*/ 31955 h 31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1729" h="31955">
                      <a:moveTo>
                        <a:pt x="0" y="17207"/>
                      </a:moveTo>
                      <a:cubicBezTo>
                        <a:pt x="28267" y="8603"/>
                        <a:pt x="56535" y="0"/>
                        <a:pt x="88490" y="2458"/>
                      </a:cubicBezTo>
                      <a:cubicBezTo>
                        <a:pt x="120445" y="4916"/>
                        <a:pt x="191729" y="31955"/>
                        <a:pt x="191729" y="31955"/>
                      </a:cubicBezTo>
                      <a:lnTo>
                        <a:pt x="191729" y="31955"/>
                      </a:lnTo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8" name="任意多边形 207"/>
                <p:cNvSpPr/>
                <p:nvPr/>
              </p:nvSpPr>
              <p:spPr>
                <a:xfrm rot="920371">
                  <a:off x="4755193" y="3307935"/>
                  <a:ext cx="88490" cy="206478"/>
                </a:xfrm>
                <a:custGeom>
                  <a:avLst/>
                  <a:gdLst>
                    <a:gd name="connsiteX0" fmla="*/ 88490 w 88490"/>
                    <a:gd name="connsiteY0" fmla="*/ 0 h 206478"/>
                    <a:gd name="connsiteX1" fmla="*/ 14748 w 88490"/>
                    <a:gd name="connsiteY1" fmla="*/ 44245 h 206478"/>
                    <a:gd name="connsiteX2" fmla="*/ 0 w 88490"/>
                    <a:gd name="connsiteY2" fmla="*/ 147484 h 206478"/>
                    <a:gd name="connsiteX3" fmla="*/ 14748 w 88490"/>
                    <a:gd name="connsiteY3" fmla="*/ 206478 h 206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490" h="206478">
                      <a:moveTo>
                        <a:pt x="88490" y="0"/>
                      </a:moveTo>
                      <a:cubicBezTo>
                        <a:pt x="58993" y="9832"/>
                        <a:pt x="29496" y="19664"/>
                        <a:pt x="14748" y="44245"/>
                      </a:cubicBezTo>
                      <a:cubicBezTo>
                        <a:pt x="0" y="68826"/>
                        <a:pt x="0" y="120445"/>
                        <a:pt x="0" y="147484"/>
                      </a:cubicBezTo>
                      <a:cubicBezTo>
                        <a:pt x="0" y="174523"/>
                        <a:pt x="7374" y="190500"/>
                        <a:pt x="14748" y="206478"/>
                      </a:cubicBezTo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9" name="任意多边形 208"/>
                <p:cNvSpPr/>
                <p:nvPr/>
              </p:nvSpPr>
              <p:spPr>
                <a:xfrm rot="920371">
                  <a:off x="3769249" y="3072579"/>
                  <a:ext cx="125361" cy="176981"/>
                </a:xfrm>
                <a:custGeom>
                  <a:avLst/>
                  <a:gdLst>
                    <a:gd name="connsiteX0" fmla="*/ 0 w 125361"/>
                    <a:gd name="connsiteY0" fmla="*/ 0 h 176981"/>
                    <a:gd name="connsiteX1" fmla="*/ 58993 w 125361"/>
                    <a:gd name="connsiteY1" fmla="*/ 29497 h 176981"/>
                    <a:gd name="connsiteX2" fmla="*/ 117987 w 125361"/>
                    <a:gd name="connsiteY2" fmla="*/ 117987 h 176981"/>
                    <a:gd name="connsiteX3" fmla="*/ 103239 w 125361"/>
                    <a:gd name="connsiteY3" fmla="*/ 176981 h 176981"/>
                    <a:gd name="connsiteX4" fmla="*/ 103239 w 125361"/>
                    <a:gd name="connsiteY4" fmla="*/ 176981 h 176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361" h="176981">
                      <a:moveTo>
                        <a:pt x="0" y="0"/>
                      </a:moveTo>
                      <a:cubicBezTo>
                        <a:pt x="19664" y="4916"/>
                        <a:pt x="39329" y="9833"/>
                        <a:pt x="58993" y="29497"/>
                      </a:cubicBezTo>
                      <a:cubicBezTo>
                        <a:pt x="78657" y="49161"/>
                        <a:pt x="110613" y="93406"/>
                        <a:pt x="117987" y="117987"/>
                      </a:cubicBezTo>
                      <a:cubicBezTo>
                        <a:pt x="125361" y="142568"/>
                        <a:pt x="103239" y="176981"/>
                        <a:pt x="103239" y="176981"/>
                      </a:cubicBezTo>
                      <a:lnTo>
                        <a:pt x="103239" y="176981"/>
                      </a:lnTo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0" name="任意多边形 209"/>
                <p:cNvSpPr/>
                <p:nvPr/>
              </p:nvSpPr>
              <p:spPr>
                <a:xfrm rot="920371">
                  <a:off x="4717268" y="2770491"/>
                  <a:ext cx="575187" cy="1177412"/>
                </a:xfrm>
                <a:custGeom>
                  <a:avLst/>
                  <a:gdLst>
                    <a:gd name="connsiteX0" fmla="*/ 471948 w 575187"/>
                    <a:gd name="connsiteY0" fmla="*/ 132735 h 1177412"/>
                    <a:gd name="connsiteX1" fmla="*/ 427703 w 575187"/>
                    <a:gd name="connsiteY1" fmla="*/ 663677 h 1177412"/>
                    <a:gd name="connsiteX2" fmla="*/ 176981 w 575187"/>
                    <a:gd name="connsiteY2" fmla="*/ 1091380 h 1177412"/>
                    <a:gd name="connsiteX3" fmla="*/ 14748 w 575187"/>
                    <a:gd name="connsiteY3" fmla="*/ 1091380 h 1177412"/>
                    <a:gd name="connsiteX4" fmla="*/ 88490 w 575187"/>
                    <a:gd name="connsiteY4" fmla="*/ 1165122 h 1177412"/>
                    <a:gd name="connsiteX5" fmla="*/ 191729 w 575187"/>
                    <a:gd name="connsiteY5" fmla="*/ 1165122 h 1177412"/>
                    <a:gd name="connsiteX6" fmla="*/ 265471 w 575187"/>
                    <a:gd name="connsiteY6" fmla="*/ 1106129 h 1177412"/>
                    <a:gd name="connsiteX7" fmla="*/ 398206 w 575187"/>
                    <a:gd name="connsiteY7" fmla="*/ 958645 h 1177412"/>
                    <a:gd name="connsiteX8" fmla="*/ 545690 w 575187"/>
                    <a:gd name="connsiteY8" fmla="*/ 589935 h 1177412"/>
                    <a:gd name="connsiteX9" fmla="*/ 560439 w 575187"/>
                    <a:gd name="connsiteY9" fmla="*/ 73742 h 1177412"/>
                    <a:gd name="connsiteX10" fmla="*/ 471948 w 575187"/>
                    <a:gd name="connsiteY10" fmla="*/ 132735 h 1177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75187" h="1177412">
                      <a:moveTo>
                        <a:pt x="471948" y="132735"/>
                      </a:moveTo>
                      <a:cubicBezTo>
                        <a:pt x="449825" y="231058"/>
                        <a:pt x="476864" y="503903"/>
                        <a:pt x="427703" y="663677"/>
                      </a:cubicBezTo>
                      <a:cubicBezTo>
                        <a:pt x="378542" y="823451"/>
                        <a:pt x="245807" y="1020096"/>
                        <a:pt x="176981" y="1091380"/>
                      </a:cubicBezTo>
                      <a:cubicBezTo>
                        <a:pt x="108155" y="1162664"/>
                        <a:pt x="29496" y="1079090"/>
                        <a:pt x="14748" y="1091380"/>
                      </a:cubicBezTo>
                      <a:cubicBezTo>
                        <a:pt x="0" y="1103670"/>
                        <a:pt x="58993" y="1152832"/>
                        <a:pt x="88490" y="1165122"/>
                      </a:cubicBezTo>
                      <a:cubicBezTo>
                        <a:pt x="117987" y="1177412"/>
                        <a:pt x="162232" y="1174954"/>
                        <a:pt x="191729" y="1165122"/>
                      </a:cubicBezTo>
                      <a:cubicBezTo>
                        <a:pt x="221226" y="1155290"/>
                        <a:pt x="231058" y="1140542"/>
                        <a:pt x="265471" y="1106129"/>
                      </a:cubicBezTo>
                      <a:cubicBezTo>
                        <a:pt x="299884" y="1071716"/>
                        <a:pt x="351503" y="1044677"/>
                        <a:pt x="398206" y="958645"/>
                      </a:cubicBezTo>
                      <a:cubicBezTo>
                        <a:pt x="444909" y="872613"/>
                        <a:pt x="518651" y="737419"/>
                        <a:pt x="545690" y="589935"/>
                      </a:cubicBezTo>
                      <a:cubicBezTo>
                        <a:pt x="572729" y="442451"/>
                        <a:pt x="575187" y="147484"/>
                        <a:pt x="560439" y="73742"/>
                      </a:cubicBezTo>
                      <a:cubicBezTo>
                        <a:pt x="545691" y="0"/>
                        <a:pt x="494071" y="34413"/>
                        <a:pt x="471948" y="132735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1" name="任意多边形 210"/>
                <p:cNvSpPr/>
                <p:nvPr/>
              </p:nvSpPr>
              <p:spPr>
                <a:xfrm rot="920371">
                  <a:off x="3757681" y="4043322"/>
                  <a:ext cx="636639" cy="395748"/>
                </a:xfrm>
                <a:custGeom>
                  <a:avLst/>
                  <a:gdLst>
                    <a:gd name="connsiteX0" fmla="*/ 162232 w 636639"/>
                    <a:gd name="connsiteY0" fmla="*/ 46703 h 395748"/>
                    <a:gd name="connsiteX1" fmla="*/ 324464 w 636639"/>
                    <a:gd name="connsiteY1" fmla="*/ 76200 h 395748"/>
                    <a:gd name="connsiteX2" fmla="*/ 427703 w 636639"/>
                    <a:gd name="connsiteY2" fmla="*/ 2458 h 395748"/>
                    <a:gd name="connsiteX3" fmla="*/ 486697 w 636639"/>
                    <a:gd name="connsiteY3" fmla="*/ 90948 h 395748"/>
                    <a:gd name="connsiteX4" fmla="*/ 619432 w 636639"/>
                    <a:gd name="connsiteY4" fmla="*/ 149942 h 395748"/>
                    <a:gd name="connsiteX5" fmla="*/ 383458 w 636639"/>
                    <a:gd name="connsiteY5" fmla="*/ 385916 h 395748"/>
                    <a:gd name="connsiteX6" fmla="*/ 44245 w 636639"/>
                    <a:gd name="connsiteY6" fmla="*/ 208935 h 395748"/>
                    <a:gd name="connsiteX7" fmla="*/ 117987 w 636639"/>
                    <a:gd name="connsiteY7" fmla="*/ 135193 h 395748"/>
                    <a:gd name="connsiteX8" fmla="*/ 162232 w 636639"/>
                    <a:gd name="connsiteY8" fmla="*/ 46703 h 39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6639" h="395748">
                      <a:moveTo>
                        <a:pt x="162232" y="46703"/>
                      </a:moveTo>
                      <a:cubicBezTo>
                        <a:pt x="196645" y="36871"/>
                        <a:pt x="280219" y="83574"/>
                        <a:pt x="324464" y="76200"/>
                      </a:cubicBezTo>
                      <a:cubicBezTo>
                        <a:pt x="368709" y="68826"/>
                        <a:pt x="400664" y="0"/>
                        <a:pt x="427703" y="2458"/>
                      </a:cubicBezTo>
                      <a:cubicBezTo>
                        <a:pt x="454742" y="4916"/>
                        <a:pt x="454742" y="66367"/>
                        <a:pt x="486697" y="90948"/>
                      </a:cubicBezTo>
                      <a:cubicBezTo>
                        <a:pt x="518652" y="115529"/>
                        <a:pt x="636639" y="100781"/>
                        <a:pt x="619432" y="149942"/>
                      </a:cubicBezTo>
                      <a:cubicBezTo>
                        <a:pt x="602226" y="199103"/>
                        <a:pt x="479322" y="376084"/>
                        <a:pt x="383458" y="385916"/>
                      </a:cubicBezTo>
                      <a:cubicBezTo>
                        <a:pt x="287594" y="395748"/>
                        <a:pt x="88490" y="250722"/>
                        <a:pt x="44245" y="208935"/>
                      </a:cubicBezTo>
                      <a:cubicBezTo>
                        <a:pt x="0" y="167148"/>
                        <a:pt x="100781" y="157315"/>
                        <a:pt x="117987" y="135193"/>
                      </a:cubicBezTo>
                      <a:cubicBezTo>
                        <a:pt x="135193" y="113071"/>
                        <a:pt x="127819" y="56535"/>
                        <a:pt x="162232" y="46703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2" name="任意多边形 211"/>
                <p:cNvSpPr/>
                <p:nvPr/>
              </p:nvSpPr>
              <p:spPr>
                <a:xfrm rot="920371">
                  <a:off x="3575223" y="4194140"/>
                  <a:ext cx="196645" cy="324465"/>
                </a:xfrm>
                <a:custGeom>
                  <a:avLst/>
                  <a:gdLst>
                    <a:gd name="connsiteX0" fmla="*/ 167149 w 196645"/>
                    <a:gd name="connsiteY0" fmla="*/ 0 h 324465"/>
                    <a:gd name="connsiteX1" fmla="*/ 4916 w 196645"/>
                    <a:gd name="connsiteY1" fmla="*/ 103239 h 324465"/>
                    <a:gd name="connsiteX2" fmla="*/ 196645 w 196645"/>
                    <a:gd name="connsiteY2" fmla="*/ 324465 h 324465"/>
                    <a:gd name="connsiteX3" fmla="*/ 196645 w 196645"/>
                    <a:gd name="connsiteY3" fmla="*/ 324465 h 324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645" h="324465">
                      <a:moveTo>
                        <a:pt x="167149" y="0"/>
                      </a:moveTo>
                      <a:cubicBezTo>
                        <a:pt x="83574" y="24580"/>
                        <a:pt x="0" y="49161"/>
                        <a:pt x="4916" y="103239"/>
                      </a:cubicBezTo>
                      <a:cubicBezTo>
                        <a:pt x="9832" y="157317"/>
                        <a:pt x="196645" y="324465"/>
                        <a:pt x="196645" y="324465"/>
                      </a:cubicBezTo>
                      <a:lnTo>
                        <a:pt x="196645" y="324465"/>
                      </a:lnTo>
                    </a:path>
                  </a:pathLst>
                </a:cu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3" name="任意多边形 212"/>
                <p:cNvSpPr/>
                <p:nvPr/>
              </p:nvSpPr>
              <p:spPr>
                <a:xfrm>
                  <a:off x="3569093" y="4200833"/>
                  <a:ext cx="995516" cy="1238864"/>
                </a:xfrm>
                <a:custGeom>
                  <a:avLst/>
                  <a:gdLst>
                    <a:gd name="connsiteX0" fmla="*/ 218768 w 995516"/>
                    <a:gd name="connsiteY0" fmla="*/ 0 h 1238864"/>
                    <a:gd name="connsiteX1" fmla="*/ 41788 w 995516"/>
                    <a:gd name="connsiteY1" fmla="*/ 58993 h 1238864"/>
                    <a:gd name="connsiteX2" fmla="*/ 204020 w 995516"/>
                    <a:gd name="connsiteY2" fmla="*/ 324464 h 1238864"/>
                    <a:gd name="connsiteX3" fmla="*/ 307258 w 995516"/>
                    <a:gd name="connsiteY3" fmla="*/ 781664 h 1238864"/>
                    <a:gd name="connsiteX4" fmla="*/ 602226 w 995516"/>
                    <a:gd name="connsiteY4" fmla="*/ 899652 h 1238864"/>
                    <a:gd name="connsiteX5" fmla="*/ 897194 w 995516"/>
                    <a:gd name="connsiteY5" fmla="*/ 1076632 h 1238864"/>
                    <a:gd name="connsiteX6" fmla="*/ 985684 w 995516"/>
                    <a:gd name="connsiteY6" fmla="*/ 1224116 h 1238864"/>
                    <a:gd name="connsiteX7" fmla="*/ 838200 w 995516"/>
                    <a:gd name="connsiteY7" fmla="*/ 1165122 h 1238864"/>
                    <a:gd name="connsiteX8" fmla="*/ 720213 w 995516"/>
                    <a:gd name="connsiteY8" fmla="*/ 1061884 h 1238864"/>
                    <a:gd name="connsiteX9" fmla="*/ 454742 w 995516"/>
                    <a:gd name="connsiteY9" fmla="*/ 1017639 h 1238864"/>
                    <a:gd name="connsiteX10" fmla="*/ 174523 w 995516"/>
                    <a:gd name="connsiteY10" fmla="*/ 914400 h 1238864"/>
                    <a:gd name="connsiteX11" fmla="*/ 27039 w 995516"/>
                    <a:gd name="connsiteY11" fmla="*/ 589935 h 1238864"/>
                    <a:gd name="connsiteX12" fmla="*/ 12291 w 995516"/>
                    <a:gd name="connsiteY12" fmla="*/ 162232 h 1238864"/>
                    <a:gd name="connsiteX13" fmla="*/ 41788 w 995516"/>
                    <a:gd name="connsiteY13" fmla="*/ 103239 h 1238864"/>
                    <a:gd name="connsiteX14" fmla="*/ 56536 w 995516"/>
                    <a:gd name="connsiteY14" fmla="*/ 117987 h 1238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95516" h="1238864">
                      <a:moveTo>
                        <a:pt x="218768" y="0"/>
                      </a:moveTo>
                      <a:cubicBezTo>
                        <a:pt x="131507" y="2458"/>
                        <a:pt x="44246" y="4916"/>
                        <a:pt x="41788" y="58993"/>
                      </a:cubicBezTo>
                      <a:cubicBezTo>
                        <a:pt x="39330" y="113070"/>
                        <a:pt x="159775" y="204019"/>
                        <a:pt x="204020" y="324464"/>
                      </a:cubicBezTo>
                      <a:cubicBezTo>
                        <a:pt x="248265" y="444909"/>
                        <a:pt x="240890" y="685799"/>
                        <a:pt x="307258" y="781664"/>
                      </a:cubicBezTo>
                      <a:cubicBezTo>
                        <a:pt x="373626" y="877529"/>
                        <a:pt x="503903" y="850491"/>
                        <a:pt x="602226" y="899652"/>
                      </a:cubicBezTo>
                      <a:cubicBezTo>
                        <a:pt x="700549" y="948813"/>
                        <a:pt x="833284" y="1022555"/>
                        <a:pt x="897194" y="1076632"/>
                      </a:cubicBezTo>
                      <a:cubicBezTo>
                        <a:pt x="961104" y="1130709"/>
                        <a:pt x="995516" y="1209368"/>
                        <a:pt x="985684" y="1224116"/>
                      </a:cubicBezTo>
                      <a:cubicBezTo>
                        <a:pt x="975852" y="1238864"/>
                        <a:pt x="882445" y="1192161"/>
                        <a:pt x="838200" y="1165122"/>
                      </a:cubicBezTo>
                      <a:cubicBezTo>
                        <a:pt x="793955" y="1138083"/>
                        <a:pt x="784123" y="1086464"/>
                        <a:pt x="720213" y="1061884"/>
                      </a:cubicBezTo>
                      <a:cubicBezTo>
                        <a:pt x="656303" y="1037304"/>
                        <a:pt x="545690" y="1042220"/>
                        <a:pt x="454742" y="1017639"/>
                      </a:cubicBezTo>
                      <a:cubicBezTo>
                        <a:pt x="363794" y="993058"/>
                        <a:pt x="245807" y="985684"/>
                        <a:pt x="174523" y="914400"/>
                      </a:cubicBezTo>
                      <a:cubicBezTo>
                        <a:pt x="103239" y="843116"/>
                        <a:pt x="54078" y="715296"/>
                        <a:pt x="27039" y="589935"/>
                      </a:cubicBezTo>
                      <a:cubicBezTo>
                        <a:pt x="0" y="464574"/>
                        <a:pt x="9833" y="243348"/>
                        <a:pt x="12291" y="162232"/>
                      </a:cubicBezTo>
                      <a:cubicBezTo>
                        <a:pt x="14749" y="81116"/>
                        <a:pt x="34414" y="110613"/>
                        <a:pt x="41788" y="103239"/>
                      </a:cubicBezTo>
                      <a:cubicBezTo>
                        <a:pt x="49162" y="95865"/>
                        <a:pt x="52849" y="106926"/>
                        <a:pt x="56536" y="117987"/>
                      </a:cubicBez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4" name="任意多边形 213"/>
                <p:cNvSpPr/>
                <p:nvPr/>
              </p:nvSpPr>
              <p:spPr>
                <a:xfrm>
                  <a:off x="3507642" y="5144730"/>
                  <a:ext cx="1209368" cy="685799"/>
                </a:xfrm>
                <a:custGeom>
                  <a:avLst/>
                  <a:gdLst>
                    <a:gd name="connsiteX0" fmla="*/ 265471 w 1209368"/>
                    <a:gd name="connsiteY0" fmla="*/ 14748 h 685799"/>
                    <a:gd name="connsiteX1" fmla="*/ 44245 w 1209368"/>
                    <a:gd name="connsiteY1" fmla="*/ 176980 h 685799"/>
                    <a:gd name="connsiteX2" fmla="*/ 44245 w 1209368"/>
                    <a:gd name="connsiteY2" fmla="*/ 353961 h 685799"/>
                    <a:gd name="connsiteX3" fmla="*/ 309716 w 1209368"/>
                    <a:gd name="connsiteY3" fmla="*/ 501445 h 685799"/>
                    <a:gd name="connsiteX4" fmla="*/ 412955 w 1209368"/>
                    <a:gd name="connsiteY4" fmla="*/ 678425 h 685799"/>
                    <a:gd name="connsiteX5" fmla="*/ 604684 w 1209368"/>
                    <a:gd name="connsiteY5" fmla="*/ 457200 h 685799"/>
                    <a:gd name="connsiteX6" fmla="*/ 1135626 w 1209368"/>
                    <a:gd name="connsiteY6" fmla="*/ 412955 h 685799"/>
                    <a:gd name="connsiteX7" fmla="*/ 1047135 w 1209368"/>
                    <a:gd name="connsiteY7" fmla="*/ 250722 h 685799"/>
                    <a:gd name="connsiteX8" fmla="*/ 1061884 w 1209368"/>
                    <a:gd name="connsiteY8" fmla="*/ 294967 h 685799"/>
                    <a:gd name="connsiteX9" fmla="*/ 884903 w 1209368"/>
                    <a:gd name="connsiteY9" fmla="*/ 206477 h 685799"/>
                    <a:gd name="connsiteX10" fmla="*/ 781664 w 1209368"/>
                    <a:gd name="connsiteY10" fmla="*/ 103238 h 685799"/>
                    <a:gd name="connsiteX11" fmla="*/ 516193 w 1209368"/>
                    <a:gd name="connsiteY11" fmla="*/ 88490 h 685799"/>
                    <a:gd name="connsiteX12" fmla="*/ 265471 w 1209368"/>
                    <a:gd name="connsiteY12" fmla="*/ 14748 h 6857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09368" h="685799">
                      <a:moveTo>
                        <a:pt x="265471" y="14748"/>
                      </a:moveTo>
                      <a:cubicBezTo>
                        <a:pt x="186813" y="29496"/>
                        <a:pt x="81116" y="120445"/>
                        <a:pt x="44245" y="176980"/>
                      </a:cubicBezTo>
                      <a:cubicBezTo>
                        <a:pt x="7374" y="233515"/>
                        <a:pt x="0" y="299884"/>
                        <a:pt x="44245" y="353961"/>
                      </a:cubicBezTo>
                      <a:cubicBezTo>
                        <a:pt x="88490" y="408038"/>
                        <a:pt x="248264" y="447368"/>
                        <a:pt x="309716" y="501445"/>
                      </a:cubicBezTo>
                      <a:cubicBezTo>
                        <a:pt x="371168" y="555522"/>
                        <a:pt x="363794" y="685799"/>
                        <a:pt x="412955" y="678425"/>
                      </a:cubicBezTo>
                      <a:cubicBezTo>
                        <a:pt x="462116" y="671051"/>
                        <a:pt x="484239" y="501445"/>
                        <a:pt x="604684" y="457200"/>
                      </a:cubicBezTo>
                      <a:cubicBezTo>
                        <a:pt x="725129" y="412955"/>
                        <a:pt x="1061884" y="447368"/>
                        <a:pt x="1135626" y="412955"/>
                      </a:cubicBezTo>
                      <a:cubicBezTo>
                        <a:pt x="1209368" y="378542"/>
                        <a:pt x="1059425" y="270387"/>
                        <a:pt x="1047135" y="250722"/>
                      </a:cubicBezTo>
                      <a:cubicBezTo>
                        <a:pt x="1034845" y="231057"/>
                        <a:pt x="1088923" y="302341"/>
                        <a:pt x="1061884" y="294967"/>
                      </a:cubicBezTo>
                      <a:cubicBezTo>
                        <a:pt x="1034845" y="287593"/>
                        <a:pt x="931606" y="238432"/>
                        <a:pt x="884903" y="206477"/>
                      </a:cubicBezTo>
                      <a:cubicBezTo>
                        <a:pt x="838200" y="174522"/>
                        <a:pt x="843116" y="122902"/>
                        <a:pt x="781664" y="103238"/>
                      </a:cubicBezTo>
                      <a:cubicBezTo>
                        <a:pt x="720212" y="83574"/>
                        <a:pt x="602225" y="103238"/>
                        <a:pt x="516193" y="88490"/>
                      </a:cubicBezTo>
                      <a:cubicBezTo>
                        <a:pt x="430161" y="73742"/>
                        <a:pt x="344129" y="0"/>
                        <a:pt x="265471" y="14748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6" name="任意多边形 215"/>
                <p:cNvSpPr/>
                <p:nvPr/>
              </p:nvSpPr>
              <p:spPr>
                <a:xfrm>
                  <a:off x="4407293" y="4451555"/>
                  <a:ext cx="100781" cy="427704"/>
                </a:xfrm>
                <a:custGeom>
                  <a:avLst/>
                  <a:gdLst>
                    <a:gd name="connsiteX0" fmla="*/ 0 w 100781"/>
                    <a:gd name="connsiteY0" fmla="*/ 0 h 427704"/>
                    <a:gd name="connsiteX1" fmla="*/ 58994 w 100781"/>
                    <a:gd name="connsiteY1" fmla="*/ 132736 h 427704"/>
                    <a:gd name="connsiteX2" fmla="*/ 88491 w 100781"/>
                    <a:gd name="connsiteY2" fmla="*/ 206478 h 427704"/>
                    <a:gd name="connsiteX3" fmla="*/ 88491 w 100781"/>
                    <a:gd name="connsiteY3" fmla="*/ 309717 h 427704"/>
                    <a:gd name="connsiteX4" fmla="*/ 14749 w 100781"/>
                    <a:gd name="connsiteY4" fmla="*/ 427704 h 42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781" h="427704">
                      <a:moveTo>
                        <a:pt x="0" y="0"/>
                      </a:moveTo>
                      <a:cubicBezTo>
                        <a:pt x="22123" y="49161"/>
                        <a:pt x="44246" y="98323"/>
                        <a:pt x="58994" y="132736"/>
                      </a:cubicBezTo>
                      <a:cubicBezTo>
                        <a:pt x="73742" y="167149"/>
                        <a:pt x="83575" y="176981"/>
                        <a:pt x="88491" y="206478"/>
                      </a:cubicBezTo>
                      <a:cubicBezTo>
                        <a:pt x="93407" y="235975"/>
                        <a:pt x="100781" y="272846"/>
                        <a:pt x="88491" y="309717"/>
                      </a:cubicBezTo>
                      <a:cubicBezTo>
                        <a:pt x="76201" y="346588"/>
                        <a:pt x="45475" y="387146"/>
                        <a:pt x="14749" y="427704"/>
                      </a:cubicBezTo>
                    </a:path>
                  </a:pathLst>
                </a:cu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7" name="任意多边形 216"/>
                <p:cNvSpPr/>
                <p:nvPr/>
              </p:nvSpPr>
              <p:spPr>
                <a:xfrm>
                  <a:off x="3486436" y="4183626"/>
                  <a:ext cx="714380" cy="921019"/>
                </a:xfrm>
                <a:custGeom>
                  <a:avLst/>
                  <a:gdLst>
                    <a:gd name="connsiteX0" fmla="*/ 206478 w 486697"/>
                    <a:gd name="connsiteY0" fmla="*/ 17206 h 865238"/>
                    <a:gd name="connsiteX1" fmla="*/ 383458 w 486697"/>
                    <a:gd name="connsiteY1" fmla="*/ 208935 h 865238"/>
                    <a:gd name="connsiteX2" fmla="*/ 457200 w 486697"/>
                    <a:gd name="connsiteY2" fmla="*/ 282677 h 865238"/>
                    <a:gd name="connsiteX3" fmla="*/ 442452 w 486697"/>
                    <a:gd name="connsiteY3" fmla="*/ 769374 h 865238"/>
                    <a:gd name="connsiteX4" fmla="*/ 457200 w 486697"/>
                    <a:gd name="connsiteY4" fmla="*/ 857864 h 865238"/>
                    <a:gd name="connsiteX5" fmla="*/ 265471 w 486697"/>
                    <a:gd name="connsiteY5" fmla="*/ 798870 h 865238"/>
                    <a:gd name="connsiteX6" fmla="*/ 221226 w 486697"/>
                    <a:gd name="connsiteY6" fmla="*/ 651387 h 865238"/>
                    <a:gd name="connsiteX7" fmla="*/ 176981 w 486697"/>
                    <a:gd name="connsiteY7" fmla="*/ 400664 h 865238"/>
                    <a:gd name="connsiteX8" fmla="*/ 162232 w 486697"/>
                    <a:gd name="connsiteY8" fmla="*/ 282677 h 865238"/>
                    <a:gd name="connsiteX9" fmla="*/ 0 w 486697"/>
                    <a:gd name="connsiteY9" fmla="*/ 105696 h 865238"/>
                    <a:gd name="connsiteX10" fmla="*/ 206478 w 486697"/>
                    <a:gd name="connsiteY10" fmla="*/ 17206 h 865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6697" h="865238">
                      <a:moveTo>
                        <a:pt x="206478" y="17206"/>
                      </a:moveTo>
                      <a:cubicBezTo>
                        <a:pt x="270388" y="34412"/>
                        <a:pt x="341671" y="164690"/>
                        <a:pt x="383458" y="208935"/>
                      </a:cubicBezTo>
                      <a:cubicBezTo>
                        <a:pt x="425245" y="253180"/>
                        <a:pt x="447368" y="189271"/>
                        <a:pt x="457200" y="282677"/>
                      </a:cubicBezTo>
                      <a:cubicBezTo>
                        <a:pt x="467032" y="376084"/>
                        <a:pt x="442452" y="673510"/>
                        <a:pt x="442452" y="769374"/>
                      </a:cubicBezTo>
                      <a:cubicBezTo>
                        <a:pt x="442452" y="865238"/>
                        <a:pt x="486697" y="852948"/>
                        <a:pt x="457200" y="857864"/>
                      </a:cubicBezTo>
                      <a:cubicBezTo>
                        <a:pt x="427703" y="862780"/>
                        <a:pt x="304800" y="833283"/>
                        <a:pt x="265471" y="798870"/>
                      </a:cubicBezTo>
                      <a:cubicBezTo>
                        <a:pt x="226142" y="764457"/>
                        <a:pt x="235974" y="717755"/>
                        <a:pt x="221226" y="651387"/>
                      </a:cubicBezTo>
                      <a:cubicBezTo>
                        <a:pt x="206478" y="585019"/>
                        <a:pt x="186813" y="462116"/>
                        <a:pt x="176981" y="400664"/>
                      </a:cubicBezTo>
                      <a:cubicBezTo>
                        <a:pt x="167149" y="339212"/>
                        <a:pt x="191729" y="331838"/>
                        <a:pt x="162232" y="282677"/>
                      </a:cubicBezTo>
                      <a:cubicBezTo>
                        <a:pt x="132735" y="233516"/>
                        <a:pt x="0" y="152399"/>
                        <a:pt x="0" y="105696"/>
                      </a:cubicBezTo>
                      <a:cubicBezTo>
                        <a:pt x="0" y="58993"/>
                        <a:pt x="142568" y="0"/>
                        <a:pt x="206478" y="17206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8" name="任意多边形 217"/>
                <p:cNvSpPr/>
                <p:nvPr/>
              </p:nvSpPr>
              <p:spPr>
                <a:xfrm>
                  <a:off x="3802610" y="4200833"/>
                  <a:ext cx="339212" cy="250722"/>
                </a:xfrm>
                <a:custGeom>
                  <a:avLst/>
                  <a:gdLst>
                    <a:gd name="connsiteX0" fmla="*/ 0 w 339212"/>
                    <a:gd name="connsiteY0" fmla="*/ 0 h 250722"/>
                    <a:gd name="connsiteX1" fmla="*/ 206477 w 339212"/>
                    <a:gd name="connsiteY1" fmla="*/ 191729 h 250722"/>
                    <a:gd name="connsiteX2" fmla="*/ 339212 w 339212"/>
                    <a:gd name="connsiteY2" fmla="*/ 250722 h 250722"/>
                    <a:gd name="connsiteX3" fmla="*/ 339212 w 339212"/>
                    <a:gd name="connsiteY3" fmla="*/ 250722 h 250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9212" h="250722">
                      <a:moveTo>
                        <a:pt x="0" y="0"/>
                      </a:moveTo>
                      <a:cubicBezTo>
                        <a:pt x="74971" y="74971"/>
                        <a:pt x="149942" y="149942"/>
                        <a:pt x="206477" y="191729"/>
                      </a:cubicBezTo>
                      <a:cubicBezTo>
                        <a:pt x="263012" y="233516"/>
                        <a:pt x="339212" y="250722"/>
                        <a:pt x="339212" y="250722"/>
                      </a:cubicBezTo>
                      <a:lnTo>
                        <a:pt x="339212" y="250722"/>
                      </a:lnTo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9" name="任意多边形 218"/>
                <p:cNvSpPr/>
                <p:nvPr/>
              </p:nvSpPr>
              <p:spPr>
                <a:xfrm>
                  <a:off x="4304055" y="5144730"/>
                  <a:ext cx="297426" cy="265471"/>
                </a:xfrm>
                <a:custGeom>
                  <a:avLst/>
                  <a:gdLst>
                    <a:gd name="connsiteX0" fmla="*/ 44245 w 297426"/>
                    <a:gd name="connsiteY0" fmla="*/ 29496 h 265471"/>
                    <a:gd name="connsiteX1" fmla="*/ 235974 w 297426"/>
                    <a:gd name="connsiteY1" fmla="*/ 176980 h 265471"/>
                    <a:gd name="connsiteX2" fmla="*/ 265471 w 297426"/>
                    <a:gd name="connsiteY2" fmla="*/ 265471 h 265471"/>
                    <a:gd name="connsiteX3" fmla="*/ 44245 w 297426"/>
                    <a:gd name="connsiteY3" fmla="*/ 176980 h 265471"/>
                    <a:gd name="connsiteX4" fmla="*/ 0 w 297426"/>
                    <a:gd name="connsiteY4" fmla="*/ 0 h 265471"/>
                    <a:gd name="connsiteX5" fmla="*/ 0 w 297426"/>
                    <a:gd name="connsiteY5" fmla="*/ 0 h 265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7426" h="265471">
                      <a:moveTo>
                        <a:pt x="44245" y="29496"/>
                      </a:moveTo>
                      <a:cubicBezTo>
                        <a:pt x="121674" y="83573"/>
                        <a:pt x="199103" y="137651"/>
                        <a:pt x="235974" y="176980"/>
                      </a:cubicBezTo>
                      <a:cubicBezTo>
                        <a:pt x="272845" y="216309"/>
                        <a:pt x="297426" y="265471"/>
                        <a:pt x="265471" y="265471"/>
                      </a:cubicBezTo>
                      <a:cubicBezTo>
                        <a:pt x="233516" y="265471"/>
                        <a:pt x="88490" y="221225"/>
                        <a:pt x="44245" y="176980"/>
                      </a:cubicBezTo>
                      <a:cubicBezTo>
                        <a:pt x="0" y="132735"/>
                        <a:pt x="0" y="0"/>
                        <a:pt x="0" y="0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2" name="任意多边形 221"/>
                <p:cNvSpPr/>
                <p:nvPr/>
              </p:nvSpPr>
              <p:spPr>
                <a:xfrm>
                  <a:off x="3460938" y="4200833"/>
                  <a:ext cx="865239" cy="958645"/>
                </a:xfrm>
                <a:custGeom>
                  <a:avLst/>
                  <a:gdLst>
                    <a:gd name="connsiteX0" fmla="*/ 326923 w 865239"/>
                    <a:gd name="connsiteY0" fmla="*/ 0 h 958645"/>
                    <a:gd name="connsiteX1" fmla="*/ 76201 w 865239"/>
                    <a:gd name="connsiteY1" fmla="*/ 44245 h 958645"/>
                    <a:gd name="connsiteX2" fmla="*/ 31955 w 865239"/>
                    <a:gd name="connsiteY2" fmla="*/ 132735 h 958645"/>
                    <a:gd name="connsiteX3" fmla="*/ 267930 w 865239"/>
                    <a:gd name="connsiteY3" fmla="*/ 280219 h 958645"/>
                    <a:gd name="connsiteX4" fmla="*/ 297426 w 865239"/>
                    <a:gd name="connsiteY4" fmla="*/ 501445 h 958645"/>
                    <a:gd name="connsiteX5" fmla="*/ 385917 w 865239"/>
                    <a:gd name="connsiteY5" fmla="*/ 796413 h 958645"/>
                    <a:gd name="connsiteX6" fmla="*/ 533401 w 865239"/>
                    <a:gd name="connsiteY6" fmla="*/ 870155 h 958645"/>
                    <a:gd name="connsiteX7" fmla="*/ 813620 w 865239"/>
                    <a:gd name="connsiteY7" fmla="*/ 943897 h 958645"/>
                    <a:gd name="connsiteX8" fmla="*/ 843117 w 865239"/>
                    <a:gd name="connsiteY8" fmla="*/ 958645 h 958645"/>
                    <a:gd name="connsiteX9" fmla="*/ 843117 w 865239"/>
                    <a:gd name="connsiteY9" fmla="*/ 958645 h 958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239" h="958645">
                      <a:moveTo>
                        <a:pt x="326923" y="0"/>
                      </a:moveTo>
                      <a:cubicBezTo>
                        <a:pt x="226142" y="11061"/>
                        <a:pt x="125362" y="22123"/>
                        <a:pt x="76201" y="44245"/>
                      </a:cubicBezTo>
                      <a:cubicBezTo>
                        <a:pt x="27040" y="66367"/>
                        <a:pt x="0" y="93406"/>
                        <a:pt x="31955" y="132735"/>
                      </a:cubicBezTo>
                      <a:cubicBezTo>
                        <a:pt x="63910" y="172064"/>
                        <a:pt x="223685" y="218767"/>
                        <a:pt x="267930" y="280219"/>
                      </a:cubicBezTo>
                      <a:cubicBezTo>
                        <a:pt x="312175" y="341671"/>
                        <a:pt x="277762" y="415413"/>
                        <a:pt x="297426" y="501445"/>
                      </a:cubicBezTo>
                      <a:cubicBezTo>
                        <a:pt x="317090" y="587477"/>
                        <a:pt x="346588" y="734961"/>
                        <a:pt x="385917" y="796413"/>
                      </a:cubicBezTo>
                      <a:cubicBezTo>
                        <a:pt x="425246" y="857865"/>
                        <a:pt x="462117" y="845574"/>
                        <a:pt x="533401" y="870155"/>
                      </a:cubicBezTo>
                      <a:cubicBezTo>
                        <a:pt x="604685" y="894736"/>
                        <a:pt x="762001" y="929149"/>
                        <a:pt x="813620" y="943897"/>
                      </a:cubicBezTo>
                      <a:cubicBezTo>
                        <a:pt x="865239" y="958645"/>
                        <a:pt x="843117" y="958645"/>
                        <a:pt x="843117" y="958645"/>
                      </a:cubicBezTo>
                      <a:lnTo>
                        <a:pt x="843117" y="958645"/>
                      </a:lnTo>
                    </a:path>
                  </a:pathLst>
                </a:cu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3" name="任意多边形 222"/>
                <p:cNvSpPr/>
                <p:nvPr/>
              </p:nvSpPr>
              <p:spPr>
                <a:xfrm>
                  <a:off x="3453564" y="4186084"/>
                  <a:ext cx="1307691" cy="968478"/>
                </a:xfrm>
                <a:custGeom>
                  <a:avLst/>
                  <a:gdLst>
                    <a:gd name="connsiteX0" fmla="*/ 673510 w 1307691"/>
                    <a:gd name="connsiteY0" fmla="*/ 250723 h 968478"/>
                    <a:gd name="connsiteX1" fmla="*/ 349046 w 1307691"/>
                    <a:gd name="connsiteY1" fmla="*/ 29497 h 968478"/>
                    <a:gd name="connsiteX2" fmla="*/ 54078 w 1307691"/>
                    <a:gd name="connsiteY2" fmla="*/ 73742 h 968478"/>
                    <a:gd name="connsiteX3" fmla="*/ 39329 w 1307691"/>
                    <a:gd name="connsiteY3" fmla="*/ 147484 h 968478"/>
                    <a:gd name="connsiteX4" fmla="*/ 290052 w 1307691"/>
                    <a:gd name="connsiteY4" fmla="*/ 294968 h 968478"/>
                    <a:gd name="connsiteX5" fmla="*/ 304800 w 1307691"/>
                    <a:gd name="connsiteY5" fmla="*/ 516194 h 968478"/>
                    <a:gd name="connsiteX6" fmla="*/ 363794 w 1307691"/>
                    <a:gd name="connsiteY6" fmla="*/ 781665 h 968478"/>
                    <a:gd name="connsiteX7" fmla="*/ 614517 w 1307691"/>
                    <a:gd name="connsiteY7" fmla="*/ 914401 h 968478"/>
                    <a:gd name="connsiteX8" fmla="*/ 835742 w 1307691"/>
                    <a:gd name="connsiteY8" fmla="*/ 958646 h 968478"/>
                    <a:gd name="connsiteX9" fmla="*/ 865239 w 1307691"/>
                    <a:gd name="connsiteY9" fmla="*/ 958646 h 968478"/>
                    <a:gd name="connsiteX10" fmla="*/ 865239 w 1307691"/>
                    <a:gd name="connsiteY10" fmla="*/ 899652 h 968478"/>
                    <a:gd name="connsiteX11" fmla="*/ 924233 w 1307691"/>
                    <a:gd name="connsiteY11" fmla="*/ 811162 h 968478"/>
                    <a:gd name="connsiteX12" fmla="*/ 1071717 w 1307691"/>
                    <a:gd name="connsiteY12" fmla="*/ 560439 h 968478"/>
                    <a:gd name="connsiteX13" fmla="*/ 953729 w 1307691"/>
                    <a:gd name="connsiteY13" fmla="*/ 294968 h 968478"/>
                    <a:gd name="connsiteX14" fmla="*/ 1012723 w 1307691"/>
                    <a:gd name="connsiteY14" fmla="*/ 383459 h 968478"/>
                    <a:gd name="connsiteX15" fmla="*/ 1071717 w 1307691"/>
                    <a:gd name="connsiteY15" fmla="*/ 442452 h 968478"/>
                    <a:gd name="connsiteX16" fmla="*/ 1130710 w 1307691"/>
                    <a:gd name="connsiteY16" fmla="*/ 235975 h 968478"/>
                    <a:gd name="connsiteX17" fmla="*/ 1307691 w 1307691"/>
                    <a:gd name="connsiteY17" fmla="*/ 206478 h 968478"/>
                    <a:gd name="connsiteX18" fmla="*/ 1130710 w 1307691"/>
                    <a:gd name="connsiteY18" fmla="*/ 73742 h 968478"/>
                    <a:gd name="connsiteX19" fmla="*/ 924233 w 1307691"/>
                    <a:gd name="connsiteY19" fmla="*/ 14749 h 968478"/>
                    <a:gd name="connsiteX20" fmla="*/ 953729 w 1307691"/>
                    <a:gd name="connsiteY20" fmla="*/ 44246 h 968478"/>
                    <a:gd name="connsiteX21" fmla="*/ 865239 w 1307691"/>
                    <a:gd name="connsiteY21" fmla="*/ 176981 h 968478"/>
                    <a:gd name="connsiteX22" fmla="*/ 673510 w 1307691"/>
                    <a:gd name="connsiteY22" fmla="*/ 250723 h 968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307691" h="968478">
                      <a:moveTo>
                        <a:pt x="673510" y="250723"/>
                      </a:moveTo>
                      <a:cubicBezTo>
                        <a:pt x="587478" y="226142"/>
                        <a:pt x="452285" y="58994"/>
                        <a:pt x="349046" y="29497"/>
                      </a:cubicBezTo>
                      <a:cubicBezTo>
                        <a:pt x="245807" y="0"/>
                        <a:pt x="105697" y="54078"/>
                        <a:pt x="54078" y="73742"/>
                      </a:cubicBezTo>
                      <a:cubicBezTo>
                        <a:pt x="2459" y="93406"/>
                        <a:pt x="0" y="110613"/>
                        <a:pt x="39329" y="147484"/>
                      </a:cubicBezTo>
                      <a:cubicBezTo>
                        <a:pt x="78658" y="184355"/>
                        <a:pt x="245807" y="233516"/>
                        <a:pt x="290052" y="294968"/>
                      </a:cubicBezTo>
                      <a:cubicBezTo>
                        <a:pt x="334297" y="356420"/>
                        <a:pt x="292510" y="435078"/>
                        <a:pt x="304800" y="516194"/>
                      </a:cubicBezTo>
                      <a:cubicBezTo>
                        <a:pt x="317090" y="597310"/>
                        <a:pt x="312175" y="715297"/>
                        <a:pt x="363794" y="781665"/>
                      </a:cubicBezTo>
                      <a:cubicBezTo>
                        <a:pt x="415413" y="848033"/>
                        <a:pt x="535859" y="884904"/>
                        <a:pt x="614517" y="914401"/>
                      </a:cubicBezTo>
                      <a:cubicBezTo>
                        <a:pt x="693175" y="943898"/>
                        <a:pt x="793955" y="951272"/>
                        <a:pt x="835742" y="958646"/>
                      </a:cubicBezTo>
                      <a:cubicBezTo>
                        <a:pt x="877529" y="966020"/>
                        <a:pt x="860323" y="968478"/>
                        <a:pt x="865239" y="958646"/>
                      </a:cubicBezTo>
                      <a:cubicBezTo>
                        <a:pt x="870155" y="948814"/>
                        <a:pt x="855407" y="924233"/>
                        <a:pt x="865239" y="899652"/>
                      </a:cubicBezTo>
                      <a:cubicBezTo>
                        <a:pt x="875071" y="875071"/>
                        <a:pt x="889820" y="867697"/>
                        <a:pt x="924233" y="811162"/>
                      </a:cubicBezTo>
                      <a:cubicBezTo>
                        <a:pt x="958646" y="754627"/>
                        <a:pt x="1066801" y="646471"/>
                        <a:pt x="1071717" y="560439"/>
                      </a:cubicBezTo>
                      <a:cubicBezTo>
                        <a:pt x="1076633" y="474407"/>
                        <a:pt x="963561" y="324465"/>
                        <a:pt x="953729" y="294968"/>
                      </a:cubicBezTo>
                      <a:cubicBezTo>
                        <a:pt x="943897" y="265471"/>
                        <a:pt x="993058" y="358878"/>
                        <a:pt x="1012723" y="383459"/>
                      </a:cubicBezTo>
                      <a:cubicBezTo>
                        <a:pt x="1032388" y="408040"/>
                        <a:pt x="1052053" y="467033"/>
                        <a:pt x="1071717" y="442452"/>
                      </a:cubicBezTo>
                      <a:cubicBezTo>
                        <a:pt x="1091381" y="417871"/>
                        <a:pt x="1091381" y="275304"/>
                        <a:pt x="1130710" y="235975"/>
                      </a:cubicBezTo>
                      <a:cubicBezTo>
                        <a:pt x="1170039" y="196646"/>
                        <a:pt x="1307691" y="233517"/>
                        <a:pt x="1307691" y="206478"/>
                      </a:cubicBezTo>
                      <a:cubicBezTo>
                        <a:pt x="1307691" y="179439"/>
                        <a:pt x="1194620" y="105697"/>
                        <a:pt x="1130710" y="73742"/>
                      </a:cubicBezTo>
                      <a:cubicBezTo>
                        <a:pt x="1066800" y="41787"/>
                        <a:pt x="953730" y="19665"/>
                        <a:pt x="924233" y="14749"/>
                      </a:cubicBezTo>
                      <a:cubicBezTo>
                        <a:pt x="894736" y="9833"/>
                        <a:pt x="963561" y="17207"/>
                        <a:pt x="953729" y="44246"/>
                      </a:cubicBezTo>
                      <a:cubicBezTo>
                        <a:pt x="943897" y="71285"/>
                        <a:pt x="914400" y="140110"/>
                        <a:pt x="865239" y="176981"/>
                      </a:cubicBezTo>
                      <a:cubicBezTo>
                        <a:pt x="816078" y="213852"/>
                        <a:pt x="759542" y="275304"/>
                        <a:pt x="673510" y="250723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4" name="任意多边形 223"/>
                <p:cNvSpPr/>
                <p:nvPr/>
              </p:nvSpPr>
              <p:spPr>
                <a:xfrm>
                  <a:off x="3905848" y="5660924"/>
                  <a:ext cx="267929" cy="154857"/>
                </a:xfrm>
                <a:custGeom>
                  <a:avLst/>
                  <a:gdLst>
                    <a:gd name="connsiteX0" fmla="*/ 0 w 267929"/>
                    <a:gd name="connsiteY0" fmla="*/ 147483 h 154857"/>
                    <a:gd name="connsiteX1" fmla="*/ 221226 w 267929"/>
                    <a:gd name="connsiteY1" fmla="*/ 147483 h 154857"/>
                    <a:gd name="connsiteX2" fmla="*/ 250723 w 267929"/>
                    <a:gd name="connsiteY2" fmla="*/ 132735 h 154857"/>
                    <a:gd name="connsiteX3" fmla="*/ 117987 w 267929"/>
                    <a:gd name="connsiteY3" fmla="*/ 14748 h 154857"/>
                    <a:gd name="connsiteX4" fmla="*/ 117987 w 267929"/>
                    <a:gd name="connsiteY4" fmla="*/ 44244 h 154857"/>
                    <a:gd name="connsiteX5" fmla="*/ 58994 w 267929"/>
                    <a:gd name="connsiteY5" fmla="*/ 147483 h 154857"/>
                    <a:gd name="connsiteX6" fmla="*/ 58994 w 267929"/>
                    <a:gd name="connsiteY6" fmla="*/ 147483 h 154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7929" h="154857">
                      <a:moveTo>
                        <a:pt x="0" y="147483"/>
                      </a:moveTo>
                      <a:cubicBezTo>
                        <a:pt x="89719" y="148712"/>
                        <a:pt x="179439" y="149941"/>
                        <a:pt x="221226" y="147483"/>
                      </a:cubicBezTo>
                      <a:cubicBezTo>
                        <a:pt x="263013" y="145025"/>
                        <a:pt x="267929" y="154857"/>
                        <a:pt x="250723" y="132735"/>
                      </a:cubicBezTo>
                      <a:cubicBezTo>
                        <a:pt x="233517" y="110613"/>
                        <a:pt x="140110" y="29496"/>
                        <a:pt x="117987" y="14748"/>
                      </a:cubicBezTo>
                      <a:cubicBezTo>
                        <a:pt x="95864" y="0"/>
                        <a:pt x="127819" y="22122"/>
                        <a:pt x="117987" y="44244"/>
                      </a:cubicBezTo>
                      <a:cubicBezTo>
                        <a:pt x="108155" y="66366"/>
                        <a:pt x="58994" y="147483"/>
                        <a:pt x="58994" y="147483"/>
                      </a:cubicBezTo>
                      <a:lnTo>
                        <a:pt x="58994" y="147483"/>
                      </a:lnTo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9" name="任意多边形 228"/>
                <p:cNvSpPr/>
                <p:nvPr/>
              </p:nvSpPr>
              <p:spPr>
                <a:xfrm>
                  <a:off x="4540029" y="3217607"/>
                  <a:ext cx="862780" cy="1914833"/>
                </a:xfrm>
                <a:custGeom>
                  <a:avLst/>
                  <a:gdLst>
                    <a:gd name="connsiteX0" fmla="*/ 103239 w 862780"/>
                    <a:gd name="connsiteY0" fmla="*/ 1204452 h 1914833"/>
                    <a:gd name="connsiteX1" fmla="*/ 339213 w 862780"/>
                    <a:gd name="connsiteY1" fmla="*/ 1558413 h 1914833"/>
                    <a:gd name="connsiteX2" fmla="*/ 427703 w 862780"/>
                    <a:gd name="connsiteY2" fmla="*/ 1528916 h 1914833"/>
                    <a:gd name="connsiteX3" fmla="*/ 604684 w 862780"/>
                    <a:gd name="connsiteY3" fmla="*/ 732503 h 1914833"/>
                    <a:gd name="connsiteX4" fmla="*/ 634181 w 862780"/>
                    <a:gd name="connsiteY4" fmla="*/ 334297 h 1914833"/>
                    <a:gd name="connsiteX5" fmla="*/ 663677 w 862780"/>
                    <a:gd name="connsiteY5" fmla="*/ 319548 h 1914833"/>
                    <a:gd name="connsiteX6" fmla="*/ 781664 w 862780"/>
                    <a:gd name="connsiteY6" fmla="*/ 9832 h 1914833"/>
                    <a:gd name="connsiteX7" fmla="*/ 855406 w 862780"/>
                    <a:gd name="connsiteY7" fmla="*/ 260555 h 1914833"/>
                    <a:gd name="connsiteX8" fmla="*/ 737419 w 862780"/>
                    <a:gd name="connsiteY8" fmla="*/ 555523 h 1914833"/>
                    <a:gd name="connsiteX9" fmla="*/ 560439 w 862780"/>
                    <a:gd name="connsiteY9" fmla="*/ 1705897 h 1914833"/>
                    <a:gd name="connsiteX10" fmla="*/ 280219 w 862780"/>
                    <a:gd name="connsiteY10" fmla="*/ 1809136 h 1914833"/>
                    <a:gd name="connsiteX11" fmla="*/ 29497 w 862780"/>
                    <a:gd name="connsiteY11" fmla="*/ 1351936 h 1914833"/>
                    <a:gd name="connsiteX12" fmla="*/ 103239 w 862780"/>
                    <a:gd name="connsiteY12" fmla="*/ 1204452 h 1914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62780" h="1914833">
                      <a:moveTo>
                        <a:pt x="103239" y="1204452"/>
                      </a:moveTo>
                      <a:cubicBezTo>
                        <a:pt x="154858" y="1238865"/>
                        <a:pt x="285136" y="1504336"/>
                        <a:pt x="339213" y="1558413"/>
                      </a:cubicBezTo>
                      <a:cubicBezTo>
                        <a:pt x="393290" y="1612490"/>
                        <a:pt x="383458" y="1666568"/>
                        <a:pt x="427703" y="1528916"/>
                      </a:cubicBezTo>
                      <a:cubicBezTo>
                        <a:pt x="471948" y="1391264"/>
                        <a:pt x="570271" y="931606"/>
                        <a:pt x="604684" y="732503"/>
                      </a:cubicBezTo>
                      <a:cubicBezTo>
                        <a:pt x="639097" y="533400"/>
                        <a:pt x="624349" y="403123"/>
                        <a:pt x="634181" y="334297"/>
                      </a:cubicBezTo>
                      <a:cubicBezTo>
                        <a:pt x="644013" y="265471"/>
                        <a:pt x="639097" y="373626"/>
                        <a:pt x="663677" y="319548"/>
                      </a:cubicBezTo>
                      <a:cubicBezTo>
                        <a:pt x="688258" y="265471"/>
                        <a:pt x="749709" y="19664"/>
                        <a:pt x="781664" y="9832"/>
                      </a:cubicBezTo>
                      <a:cubicBezTo>
                        <a:pt x="813619" y="0"/>
                        <a:pt x="862780" y="169607"/>
                        <a:pt x="855406" y="260555"/>
                      </a:cubicBezTo>
                      <a:cubicBezTo>
                        <a:pt x="848032" y="351504"/>
                        <a:pt x="786580" y="314633"/>
                        <a:pt x="737419" y="555523"/>
                      </a:cubicBezTo>
                      <a:cubicBezTo>
                        <a:pt x="688258" y="796413"/>
                        <a:pt x="636639" y="1496961"/>
                        <a:pt x="560439" y="1705897"/>
                      </a:cubicBezTo>
                      <a:cubicBezTo>
                        <a:pt x="484239" y="1914833"/>
                        <a:pt x="368709" y="1868129"/>
                        <a:pt x="280219" y="1809136"/>
                      </a:cubicBezTo>
                      <a:cubicBezTo>
                        <a:pt x="191729" y="1750143"/>
                        <a:pt x="58994" y="1455175"/>
                        <a:pt x="29497" y="1351936"/>
                      </a:cubicBezTo>
                      <a:cubicBezTo>
                        <a:pt x="0" y="1248697"/>
                        <a:pt x="51620" y="1170039"/>
                        <a:pt x="103239" y="1204452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0" name="任意多边形 229"/>
                <p:cNvSpPr/>
                <p:nvPr/>
              </p:nvSpPr>
              <p:spPr>
                <a:xfrm>
                  <a:off x="3773113" y="4495801"/>
                  <a:ext cx="73742" cy="162232"/>
                </a:xfrm>
                <a:custGeom>
                  <a:avLst/>
                  <a:gdLst>
                    <a:gd name="connsiteX0" fmla="*/ 0 w 73742"/>
                    <a:gd name="connsiteY0" fmla="*/ 0 h 162232"/>
                    <a:gd name="connsiteX1" fmla="*/ 73742 w 73742"/>
                    <a:gd name="connsiteY1" fmla="*/ 162232 h 162232"/>
                    <a:gd name="connsiteX2" fmla="*/ 73742 w 73742"/>
                    <a:gd name="connsiteY2" fmla="*/ 162232 h 162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3742" h="162232">
                      <a:moveTo>
                        <a:pt x="0" y="0"/>
                      </a:moveTo>
                      <a:lnTo>
                        <a:pt x="73742" y="162232"/>
                      </a:lnTo>
                      <a:lnTo>
                        <a:pt x="73742" y="162232"/>
                      </a:lnTo>
                    </a:path>
                  </a:pathLst>
                </a:cu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3" name="任意多边形 232"/>
                <p:cNvSpPr/>
                <p:nvPr/>
              </p:nvSpPr>
              <p:spPr>
                <a:xfrm>
                  <a:off x="4070539" y="5668297"/>
                  <a:ext cx="585019" cy="381001"/>
                </a:xfrm>
                <a:custGeom>
                  <a:avLst/>
                  <a:gdLst>
                    <a:gd name="connsiteX0" fmla="*/ 41787 w 585019"/>
                    <a:gd name="connsiteY0" fmla="*/ 22123 h 381001"/>
                    <a:gd name="connsiteX1" fmla="*/ 292509 w 585019"/>
                    <a:gd name="connsiteY1" fmla="*/ 213852 h 381001"/>
                    <a:gd name="connsiteX2" fmla="*/ 543232 w 585019"/>
                    <a:gd name="connsiteY2" fmla="*/ 346588 h 381001"/>
                    <a:gd name="connsiteX3" fmla="*/ 41787 w 585019"/>
                    <a:gd name="connsiteY3" fmla="*/ 22123 h 381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5019" h="381001">
                      <a:moveTo>
                        <a:pt x="41787" y="22123"/>
                      </a:moveTo>
                      <a:cubicBezTo>
                        <a:pt x="0" y="0"/>
                        <a:pt x="208935" y="159775"/>
                        <a:pt x="292509" y="213852"/>
                      </a:cubicBezTo>
                      <a:cubicBezTo>
                        <a:pt x="376083" y="267930"/>
                        <a:pt x="585019" y="381001"/>
                        <a:pt x="543232" y="346588"/>
                      </a:cubicBezTo>
                      <a:cubicBezTo>
                        <a:pt x="501445" y="312175"/>
                        <a:pt x="83574" y="44246"/>
                        <a:pt x="41787" y="22123"/>
                      </a:cubicBezTo>
                      <a:close/>
                    </a:path>
                  </a:pathLst>
                </a:custGeom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4" name="任意多边形 233"/>
                <p:cNvSpPr/>
                <p:nvPr/>
              </p:nvSpPr>
              <p:spPr>
                <a:xfrm>
                  <a:off x="4731758" y="6103375"/>
                  <a:ext cx="240890" cy="503903"/>
                </a:xfrm>
                <a:custGeom>
                  <a:avLst/>
                  <a:gdLst>
                    <a:gd name="connsiteX0" fmla="*/ 0 w 240890"/>
                    <a:gd name="connsiteY0" fmla="*/ 0 h 503903"/>
                    <a:gd name="connsiteX1" fmla="*/ 235974 w 240890"/>
                    <a:gd name="connsiteY1" fmla="*/ 501445 h 503903"/>
                    <a:gd name="connsiteX2" fmla="*/ 0 w 240890"/>
                    <a:gd name="connsiteY2" fmla="*/ 0 h 503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40890" h="503903">
                      <a:moveTo>
                        <a:pt x="0" y="0"/>
                      </a:moveTo>
                      <a:cubicBezTo>
                        <a:pt x="0" y="0"/>
                        <a:pt x="240890" y="498987"/>
                        <a:pt x="235974" y="501445"/>
                      </a:cubicBezTo>
                      <a:cubicBezTo>
                        <a:pt x="231058" y="503903"/>
                        <a:pt x="0" y="0"/>
                        <a:pt x="0" y="0"/>
                      </a:cubicBezTo>
                      <a:close/>
                    </a:path>
                  </a:pathLst>
                </a:custGeom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5" name="任意多边形 234"/>
                <p:cNvSpPr/>
                <p:nvPr/>
              </p:nvSpPr>
              <p:spPr>
                <a:xfrm>
                  <a:off x="3591216" y="4508091"/>
                  <a:ext cx="51619" cy="390832"/>
                </a:xfrm>
                <a:custGeom>
                  <a:avLst/>
                  <a:gdLst>
                    <a:gd name="connsiteX0" fmla="*/ 4916 w 51619"/>
                    <a:gd name="connsiteY0" fmla="*/ 2458 h 390832"/>
                    <a:gd name="connsiteX1" fmla="*/ 19665 w 51619"/>
                    <a:gd name="connsiteY1" fmla="*/ 326923 h 390832"/>
                    <a:gd name="connsiteX2" fmla="*/ 49161 w 51619"/>
                    <a:gd name="connsiteY2" fmla="*/ 341671 h 390832"/>
                    <a:gd name="connsiteX3" fmla="*/ 4916 w 51619"/>
                    <a:gd name="connsiteY3" fmla="*/ 2458 h 3908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1619" h="390832">
                      <a:moveTo>
                        <a:pt x="4916" y="2458"/>
                      </a:moveTo>
                      <a:cubicBezTo>
                        <a:pt x="0" y="0"/>
                        <a:pt x="12291" y="270388"/>
                        <a:pt x="19665" y="326923"/>
                      </a:cubicBezTo>
                      <a:cubicBezTo>
                        <a:pt x="27039" y="383458"/>
                        <a:pt x="51619" y="390832"/>
                        <a:pt x="49161" y="341671"/>
                      </a:cubicBezTo>
                      <a:cubicBezTo>
                        <a:pt x="46703" y="292510"/>
                        <a:pt x="9832" y="4916"/>
                        <a:pt x="4916" y="2458"/>
                      </a:cubicBezTo>
                      <a:close/>
                    </a:path>
                  </a:pathLst>
                </a:custGeom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7" name="任意多边形 236"/>
                <p:cNvSpPr/>
                <p:nvPr/>
              </p:nvSpPr>
              <p:spPr>
                <a:xfrm>
                  <a:off x="3605965" y="3146323"/>
                  <a:ext cx="294967" cy="779207"/>
                </a:xfrm>
                <a:custGeom>
                  <a:avLst/>
                  <a:gdLst>
                    <a:gd name="connsiteX0" fmla="*/ 4916 w 294967"/>
                    <a:gd name="connsiteY0" fmla="*/ 7374 h 779207"/>
                    <a:gd name="connsiteX1" fmla="*/ 49161 w 294967"/>
                    <a:gd name="connsiteY1" fmla="*/ 346587 h 779207"/>
                    <a:gd name="connsiteX2" fmla="*/ 270386 w 294967"/>
                    <a:gd name="connsiteY2" fmla="*/ 744794 h 779207"/>
                    <a:gd name="connsiteX3" fmla="*/ 196645 w 294967"/>
                    <a:gd name="connsiteY3" fmla="*/ 553065 h 779207"/>
                    <a:gd name="connsiteX4" fmla="*/ 78657 w 294967"/>
                    <a:gd name="connsiteY4" fmla="*/ 302342 h 779207"/>
                    <a:gd name="connsiteX5" fmla="*/ 4916 w 294967"/>
                    <a:gd name="connsiteY5" fmla="*/ 7374 h 779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4967" h="779207">
                      <a:moveTo>
                        <a:pt x="4916" y="7374"/>
                      </a:moveTo>
                      <a:cubicBezTo>
                        <a:pt x="0" y="14748"/>
                        <a:pt x="4916" y="223684"/>
                        <a:pt x="49161" y="346587"/>
                      </a:cubicBezTo>
                      <a:cubicBezTo>
                        <a:pt x="93406" y="469490"/>
                        <a:pt x="245805" y="710381"/>
                        <a:pt x="270386" y="744794"/>
                      </a:cubicBezTo>
                      <a:cubicBezTo>
                        <a:pt x="294967" y="779207"/>
                        <a:pt x="228600" y="626807"/>
                        <a:pt x="196645" y="553065"/>
                      </a:cubicBezTo>
                      <a:cubicBezTo>
                        <a:pt x="164690" y="479323"/>
                        <a:pt x="110612" y="395749"/>
                        <a:pt x="78657" y="302342"/>
                      </a:cubicBezTo>
                      <a:cubicBezTo>
                        <a:pt x="46702" y="208935"/>
                        <a:pt x="9832" y="0"/>
                        <a:pt x="4916" y="7374"/>
                      </a:cubicBezTo>
                      <a:close/>
                    </a:path>
                  </a:pathLst>
                </a:cu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8" name="任意多边形 237"/>
                <p:cNvSpPr/>
                <p:nvPr/>
              </p:nvSpPr>
              <p:spPr>
                <a:xfrm>
                  <a:off x="3942719" y="4168878"/>
                  <a:ext cx="132736" cy="93406"/>
                </a:xfrm>
                <a:custGeom>
                  <a:avLst/>
                  <a:gdLst>
                    <a:gd name="connsiteX0" fmla="*/ 7374 w 132736"/>
                    <a:gd name="connsiteY0" fmla="*/ 2458 h 93406"/>
                    <a:gd name="connsiteX1" fmla="*/ 110613 w 132736"/>
                    <a:gd name="connsiteY1" fmla="*/ 17207 h 93406"/>
                    <a:gd name="connsiteX2" fmla="*/ 125362 w 132736"/>
                    <a:gd name="connsiteY2" fmla="*/ 90948 h 93406"/>
                    <a:gd name="connsiteX3" fmla="*/ 66368 w 132736"/>
                    <a:gd name="connsiteY3" fmla="*/ 31955 h 93406"/>
                    <a:gd name="connsiteX4" fmla="*/ 7374 w 132736"/>
                    <a:gd name="connsiteY4" fmla="*/ 2458 h 93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736" h="93406">
                      <a:moveTo>
                        <a:pt x="7374" y="2458"/>
                      </a:moveTo>
                      <a:cubicBezTo>
                        <a:pt x="14748" y="0"/>
                        <a:pt x="90948" y="2459"/>
                        <a:pt x="110613" y="17207"/>
                      </a:cubicBezTo>
                      <a:cubicBezTo>
                        <a:pt x="130278" y="31955"/>
                        <a:pt x="132736" y="88490"/>
                        <a:pt x="125362" y="90948"/>
                      </a:cubicBezTo>
                      <a:cubicBezTo>
                        <a:pt x="117988" y="93406"/>
                        <a:pt x="86033" y="44245"/>
                        <a:pt x="66368" y="31955"/>
                      </a:cubicBezTo>
                      <a:cubicBezTo>
                        <a:pt x="46703" y="19665"/>
                        <a:pt x="0" y="4916"/>
                        <a:pt x="7374" y="2458"/>
                      </a:cubicBezTo>
                      <a:close/>
                    </a:path>
                  </a:pathLst>
                </a:cu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1" name="任意多边形 240"/>
                <p:cNvSpPr/>
                <p:nvPr/>
              </p:nvSpPr>
              <p:spPr>
                <a:xfrm>
                  <a:off x="4168861" y="4240162"/>
                  <a:ext cx="122903" cy="83574"/>
                </a:xfrm>
                <a:custGeom>
                  <a:avLst/>
                  <a:gdLst>
                    <a:gd name="connsiteX0" fmla="*/ 2458 w 122903"/>
                    <a:gd name="connsiteY0" fmla="*/ 78658 h 83574"/>
                    <a:gd name="connsiteX1" fmla="*/ 31955 w 122903"/>
                    <a:gd name="connsiteY1" fmla="*/ 19664 h 83574"/>
                    <a:gd name="connsiteX2" fmla="*/ 120445 w 122903"/>
                    <a:gd name="connsiteY2" fmla="*/ 4916 h 83574"/>
                    <a:gd name="connsiteX3" fmla="*/ 46703 w 122903"/>
                    <a:gd name="connsiteY3" fmla="*/ 49161 h 83574"/>
                    <a:gd name="connsiteX4" fmla="*/ 2458 w 122903"/>
                    <a:gd name="connsiteY4" fmla="*/ 78658 h 83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903" h="83574">
                      <a:moveTo>
                        <a:pt x="2458" y="78658"/>
                      </a:moveTo>
                      <a:cubicBezTo>
                        <a:pt x="0" y="73742"/>
                        <a:pt x="12291" y="31954"/>
                        <a:pt x="31955" y="19664"/>
                      </a:cubicBezTo>
                      <a:cubicBezTo>
                        <a:pt x="51619" y="7374"/>
                        <a:pt x="117987" y="0"/>
                        <a:pt x="120445" y="4916"/>
                      </a:cubicBezTo>
                      <a:cubicBezTo>
                        <a:pt x="122903" y="9832"/>
                        <a:pt x="63909" y="36871"/>
                        <a:pt x="46703" y="49161"/>
                      </a:cubicBezTo>
                      <a:cubicBezTo>
                        <a:pt x="29497" y="61451"/>
                        <a:pt x="4916" y="83574"/>
                        <a:pt x="2458" y="78658"/>
                      </a:cubicBezTo>
                      <a:close/>
                    </a:path>
                  </a:pathLst>
                </a:cu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2" name="任意多边形 241"/>
                <p:cNvSpPr/>
                <p:nvPr/>
              </p:nvSpPr>
              <p:spPr>
                <a:xfrm>
                  <a:off x="4535113" y="2696497"/>
                  <a:ext cx="363793" cy="90949"/>
                </a:xfrm>
                <a:custGeom>
                  <a:avLst/>
                  <a:gdLst>
                    <a:gd name="connsiteX0" fmla="*/ 4916 w 363793"/>
                    <a:gd name="connsiteY0" fmla="*/ 0 h 90949"/>
                    <a:gd name="connsiteX1" fmla="*/ 152400 w 363793"/>
                    <a:gd name="connsiteY1" fmla="*/ 14749 h 90949"/>
                    <a:gd name="connsiteX2" fmla="*/ 226142 w 363793"/>
                    <a:gd name="connsiteY2" fmla="*/ 44246 h 90949"/>
                    <a:gd name="connsiteX3" fmla="*/ 329380 w 363793"/>
                    <a:gd name="connsiteY3" fmla="*/ 44246 h 90949"/>
                    <a:gd name="connsiteX4" fmla="*/ 358877 w 363793"/>
                    <a:gd name="connsiteY4" fmla="*/ 88491 h 90949"/>
                    <a:gd name="connsiteX5" fmla="*/ 299884 w 363793"/>
                    <a:gd name="connsiteY5" fmla="*/ 58994 h 90949"/>
                    <a:gd name="connsiteX6" fmla="*/ 181897 w 363793"/>
                    <a:gd name="connsiteY6" fmla="*/ 58994 h 90949"/>
                    <a:gd name="connsiteX7" fmla="*/ 122903 w 363793"/>
                    <a:gd name="connsiteY7" fmla="*/ 14749 h 90949"/>
                    <a:gd name="connsiteX8" fmla="*/ 4916 w 363793"/>
                    <a:gd name="connsiteY8" fmla="*/ 0 h 90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3793" h="90949">
                      <a:moveTo>
                        <a:pt x="4916" y="0"/>
                      </a:moveTo>
                      <a:cubicBezTo>
                        <a:pt x="9832" y="0"/>
                        <a:pt x="115529" y="7375"/>
                        <a:pt x="152400" y="14749"/>
                      </a:cubicBezTo>
                      <a:cubicBezTo>
                        <a:pt x="189271" y="22123"/>
                        <a:pt x="196645" y="39330"/>
                        <a:pt x="226142" y="44246"/>
                      </a:cubicBezTo>
                      <a:cubicBezTo>
                        <a:pt x="255639" y="49162"/>
                        <a:pt x="307258" y="36872"/>
                        <a:pt x="329380" y="44246"/>
                      </a:cubicBezTo>
                      <a:cubicBezTo>
                        <a:pt x="351503" y="51620"/>
                        <a:pt x="363793" y="86033"/>
                        <a:pt x="358877" y="88491"/>
                      </a:cubicBezTo>
                      <a:cubicBezTo>
                        <a:pt x="353961" y="90949"/>
                        <a:pt x="329381" y="63910"/>
                        <a:pt x="299884" y="58994"/>
                      </a:cubicBezTo>
                      <a:cubicBezTo>
                        <a:pt x="270387" y="54078"/>
                        <a:pt x="211394" y="66368"/>
                        <a:pt x="181897" y="58994"/>
                      </a:cubicBezTo>
                      <a:cubicBezTo>
                        <a:pt x="152400" y="51620"/>
                        <a:pt x="147484" y="19665"/>
                        <a:pt x="122903" y="14749"/>
                      </a:cubicBezTo>
                      <a:cubicBezTo>
                        <a:pt x="98322" y="9833"/>
                        <a:pt x="0" y="0"/>
                        <a:pt x="4916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3" name="任意多边形 242"/>
                <p:cNvSpPr/>
                <p:nvPr/>
              </p:nvSpPr>
              <p:spPr>
                <a:xfrm>
                  <a:off x="3512558" y="5196349"/>
                  <a:ext cx="314632" cy="381000"/>
                </a:xfrm>
                <a:custGeom>
                  <a:avLst/>
                  <a:gdLst>
                    <a:gd name="connsiteX0" fmla="*/ 260555 w 314632"/>
                    <a:gd name="connsiteY0" fmla="*/ 7374 h 381000"/>
                    <a:gd name="connsiteX1" fmla="*/ 68826 w 314632"/>
                    <a:gd name="connsiteY1" fmla="*/ 140110 h 381000"/>
                    <a:gd name="connsiteX2" fmla="*/ 39329 w 314632"/>
                    <a:gd name="connsiteY2" fmla="*/ 258097 h 381000"/>
                    <a:gd name="connsiteX3" fmla="*/ 304800 w 314632"/>
                    <a:gd name="connsiteY3" fmla="*/ 376084 h 381000"/>
                    <a:gd name="connsiteX4" fmla="*/ 98323 w 314632"/>
                    <a:gd name="connsiteY4" fmla="*/ 228600 h 381000"/>
                    <a:gd name="connsiteX5" fmla="*/ 216310 w 314632"/>
                    <a:gd name="connsiteY5" fmla="*/ 95865 h 381000"/>
                    <a:gd name="connsiteX6" fmla="*/ 260555 w 314632"/>
                    <a:gd name="connsiteY6" fmla="*/ 7374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14632" h="381000">
                      <a:moveTo>
                        <a:pt x="260555" y="7374"/>
                      </a:moveTo>
                      <a:cubicBezTo>
                        <a:pt x="235974" y="14748"/>
                        <a:pt x="105697" y="98323"/>
                        <a:pt x="68826" y="140110"/>
                      </a:cubicBezTo>
                      <a:cubicBezTo>
                        <a:pt x="31955" y="181897"/>
                        <a:pt x="0" y="218768"/>
                        <a:pt x="39329" y="258097"/>
                      </a:cubicBezTo>
                      <a:cubicBezTo>
                        <a:pt x="78658" y="297426"/>
                        <a:pt x="294968" y="381000"/>
                        <a:pt x="304800" y="376084"/>
                      </a:cubicBezTo>
                      <a:cubicBezTo>
                        <a:pt x="314632" y="371168"/>
                        <a:pt x="113071" y="275303"/>
                        <a:pt x="98323" y="228600"/>
                      </a:cubicBezTo>
                      <a:cubicBezTo>
                        <a:pt x="83575" y="181897"/>
                        <a:pt x="191730" y="132736"/>
                        <a:pt x="216310" y="95865"/>
                      </a:cubicBezTo>
                      <a:cubicBezTo>
                        <a:pt x="240891" y="58994"/>
                        <a:pt x="285136" y="0"/>
                        <a:pt x="260555" y="7374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4" name="任意多边形 243"/>
                <p:cNvSpPr/>
                <p:nvPr/>
              </p:nvSpPr>
              <p:spPr>
                <a:xfrm>
                  <a:off x="4358132" y="4522839"/>
                  <a:ext cx="140110" cy="373626"/>
                </a:xfrm>
                <a:custGeom>
                  <a:avLst/>
                  <a:gdLst>
                    <a:gd name="connsiteX0" fmla="*/ 4916 w 140110"/>
                    <a:gd name="connsiteY0" fmla="*/ 2458 h 373626"/>
                    <a:gd name="connsiteX1" fmla="*/ 137652 w 140110"/>
                    <a:gd name="connsiteY1" fmla="*/ 194187 h 373626"/>
                    <a:gd name="connsiteX2" fmla="*/ 19665 w 140110"/>
                    <a:gd name="connsiteY2" fmla="*/ 371168 h 373626"/>
                    <a:gd name="connsiteX3" fmla="*/ 108155 w 140110"/>
                    <a:gd name="connsiteY3" fmla="*/ 208936 h 373626"/>
                    <a:gd name="connsiteX4" fmla="*/ 4916 w 140110"/>
                    <a:gd name="connsiteY4" fmla="*/ 2458 h 373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110" h="373626">
                      <a:moveTo>
                        <a:pt x="4916" y="2458"/>
                      </a:moveTo>
                      <a:cubicBezTo>
                        <a:pt x="9832" y="0"/>
                        <a:pt x="135194" y="132735"/>
                        <a:pt x="137652" y="194187"/>
                      </a:cubicBezTo>
                      <a:cubicBezTo>
                        <a:pt x="140110" y="255639"/>
                        <a:pt x="24581" y="368710"/>
                        <a:pt x="19665" y="371168"/>
                      </a:cubicBezTo>
                      <a:cubicBezTo>
                        <a:pt x="14749" y="373626"/>
                        <a:pt x="110613" y="265471"/>
                        <a:pt x="108155" y="208936"/>
                      </a:cubicBezTo>
                      <a:cubicBezTo>
                        <a:pt x="105697" y="152401"/>
                        <a:pt x="0" y="4916"/>
                        <a:pt x="4916" y="2458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523" name="组合 522"/>
          <p:cNvGrpSpPr/>
          <p:nvPr/>
        </p:nvGrpSpPr>
        <p:grpSpPr>
          <a:xfrm>
            <a:off x="7643834" y="4000504"/>
            <a:ext cx="1500166" cy="2500330"/>
            <a:chOff x="1428728" y="714356"/>
            <a:chExt cx="2501193" cy="3942588"/>
          </a:xfrm>
          <a:solidFill>
            <a:schemeClr val="accent6">
              <a:lumMod val="40000"/>
              <a:lumOff val="60000"/>
              <a:alpha val="30000"/>
            </a:schemeClr>
          </a:solidFill>
        </p:grpSpPr>
        <p:sp>
          <p:nvSpPr>
            <p:cNvPr id="524" name="任意多边形 523"/>
            <p:cNvSpPr/>
            <p:nvPr/>
          </p:nvSpPr>
          <p:spPr>
            <a:xfrm>
              <a:off x="3140361" y="3159145"/>
              <a:ext cx="289607" cy="996440"/>
            </a:xfrm>
            <a:custGeom>
              <a:avLst/>
              <a:gdLst>
                <a:gd name="connsiteX0" fmla="*/ 33867 w 370114"/>
                <a:gd name="connsiteY0" fmla="*/ 220133 h 1279675"/>
                <a:gd name="connsiteX1" fmla="*/ 193524 w 370114"/>
                <a:gd name="connsiteY1" fmla="*/ 641047 h 1279675"/>
                <a:gd name="connsiteX2" fmla="*/ 193524 w 370114"/>
                <a:gd name="connsiteY2" fmla="*/ 858761 h 1279675"/>
                <a:gd name="connsiteX3" fmla="*/ 48381 w 370114"/>
                <a:gd name="connsiteY3" fmla="*/ 1032933 h 1279675"/>
                <a:gd name="connsiteX4" fmla="*/ 33867 w 370114"/>
                <a:gd name="connsiteY4" fmla="*/ 1120019 h 1279675"/>
                <a:gd name="connsiteX5" fmla="*/ 179010 w 370114"/>
                <a:gd name="connsiteY5" fmla="*/ 1265161 h 1279675"/>
                <a:gd name="connsiteX6" fmla="*/ 280610 w 370114"/>
                <a:gd name="connsiteY6" fmla="*/ 1207104 h 1279675"/>
                <a:gd name="connsiteX7" fmla="*/ 237067 w 370114"/>
                <a:gd name="connsiteY7" fmla="*/ 1105504 h 1279675"/>
                <a:gd name="connsiteX8" fmla="*/ 324153 w 370114"/>
                <a:gd name="connsiteY8" fmla="*/ 960361 h 1279675"/>
                <a:gd name="connsiteX9" fmla="*/ 367695 w 370114"/>
                <a:gd name="connsiteY9" fmla="*/ 786190 h 1279675"/>
                <a:gd name="connsiteX10" fmla="*/ 309638 w 370114"/>
                <a:gd name="connsiteY10" fmla="*/ 524933 h 1279675"/>
                <a:gd name="connsiteX11" fmla="*/ 193524 w 370114"/>
                <a:gd name="connsiteY11" fmla="*/ 118533 h 1279675"/>
                <a:gd name="connsiteX12" fmla="*/ 149981 w 370114"/>
                <a:gd name="connsiteY12" fmla="*/ 16933 h 1279675"/>
                <a:gd name="connsiteX13" fmla="*/ 62895 w 370114"/>
                <a:gd name="connsiteY13" fmla="*/ 16933 h 1279675"/>
                <a:gd name="connsiteX14" fmla="*/ 4838 w 370114"/>
                <a:gd name="connsiteY14" fmla="*/ 104019 h 1279675"/>
                <a:gd name="connsiteX15" fmla="*/ 33867 w 370114"/>
                <a:gd name="connsiteY15" fmla="*/ 220133 h 1279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0114" h="1279675">
                  <a:moveTo>
                    <a:pt x="33867" y="220133"/>
                  </a:moveTo>
                  <a:cubicBezTo>
                    <a:pt x="65315" y="309638"/>
                    <a:pt x="166915" y="534609"/>
                    <a:pt x="193524" y="641047"/>
                  </a:cubicBezTo>
                  <a:cubicBezTo>
                    <a:pt x="220133" y="747485"/>
                    <a:pt x="217714" y="793447"/>
                    <a:pt x="193524" y="858761"/>
                  </a:cubicBezTo>
                  <a:cubicBezTo>
                    <a:pt x="169334" y="924075"/>
                    <a:pt x="74991" y="989390"/>
                    <a:pt x="48381" y="1032933"/>
                  </a:cubicBezTo>
                  <a:cubicBezTo>
                    <a:pt x="21772" y="1076476"/>
                    <a:pt x="12096" y="1081314"/>
                    <a:pt x="33867" y="1120019"/>
                  </a:cubicBezTo>
                  <a:cubicBezTo>
                    <a:pt x="55638" y="1158724"/>
                    <a:pt x="137886" y="1250647"/>
                    <a:pt x="179010" y="1265161"/>
                  </a:cubicBezTo>
                  <a:cubicBezTo>
                    <a:pt x="220134" y="1279675"/>
                    <a:pt x="270934" y="1233714"/>
                    <a:pt x="280610" y="1207104"/>
                  </a:cubicBezTo>
                  <a:cubicBezTo>
                    <a:pt x="290286" y="1180495"/>
                    <a:pt x="229810" y="1146628"/>
                    <a:pt x="237067" y="1105504"/>
                  </a:cubicBezTo>
                  <a:cubicBezTo>
                    <a:pt x="244324" y="1064380"/>
                    <a:pt x="302382" y="1013580"/>
                    <a:pt x="324153" y="960361"/>
                  </a:cubicBezTo>
                  <a:cubicBezTo>
                    <a:pt x="345924" y="907142"/>
                    <a:pt x="370114" y="858761"/>
                    <a:pt x="367695" y="786190"/>
                  </a:cubicBezTo>
                  <a:cubicBezTo>
                    <a:pt x="365276" y="713619"/>
                    <a:pt x="338667" y="636209"/>
                    <a:pt x="309638" y="524933"/>
                  </a:cubicBezTo>
                  <a:cubicBezTo>
                    <a:pt x="280609" y="413657"/>
                    <a:pt x="220133" y="203200"/>
                    <a:pt x="193524" y="118533"/>
                  </a:cubicBezTo>
                  <a:cubicBezTo>
                    <a:pt x="166915" y="33866"/>
                    <a:pt x="171752" y="33866"/>
                    <a:pt x="149981" y="16933"/>
                  </a:cubicBezTo>
                  <a:cubicBezTo>
                    <a:pt x="128210" y="0"/>
                    <a:pt x="87085" y="2419"/>
                    <a:pt x="62895" y="16933"/>
                  </a:cubicBezTo>
                  <a:cubicBezTo>
                    <a:pt x="38705" y="31447"/>
                    <a:pt x="9676" y="72571"/>
                    <a:pt x="4838" y="104019"/>
                  </a:cubicBezTo>
                  <a:cubicBezTo>
                    <a:pt x="0" y="135467"/>
                    <a:pt x="2419" y="130628"/>
                    <a:pt x="33867" y="220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5" name="任意多边形 524"/>
            <p:cNvSpPr/>
            <p:nvPr/>
          </p:nvSpPr>
          <p:spPr>
            <a:xfrm>
              <a:off x="2444612" y="2772532"/>
              <a:ext cx="518643" cy="286311"/>
            </a:xfrm>
            <a:custGeom>
              <a:avLst/>
              <a:gdLst>
                <a:gd name="connsiteX0" fmla="*/ 319314 w 662819"/>
                <a:gd name="connsiteY0" fmla="*/ 14514 h 367694"/>
                <a:gd name="connsiteX1" fmla="*/ 217714 w 662819"/>
                <a:gd name="connsiteY1" fmla="*/ 101600 h 367694"/>
                <a:gd name="connsiteX2" fmla="*/ 43543 w 662819"/>
                <a:gd name="connsiteY2" fmla="*/ 29028 h 367694"/>
                <a:gd name="connsiteX3" fmla="*/ 29029 w 662819"/>
                <a:gd name="connsiteY3" fmla="*/ 29028 h 367694"/>
                <a:gd name="connsiteX4" fmla="*/ 217714 w 662819"/>
                <a:gd name="connsiteY4" fmla="*/ 174171 h 367694"/>
                <a:gd name="connsiteX5" fmla="*/ 333829 w 662819"/>
                <a:gd name="connsiteY5" fmla="*/ 319314 h 367694"/>
                <a:gd name="connsiteX6" fmla="*/ 493486 w 662819"/>
                <a:gd name="connsiteY6" fmla="*/ 348342 h 367694"/>
                <a:gd name="connsiteX7" fmla="*/ 638629 w 662819"/>
                <a:gd name="connsiteY7" fmla="*/ 203200 h 367694"/>
                <a:gd name="connsiteX8" fmla="*/ 638629 w 662819"/>
                <a:gd name="connsiteY8" fmla="*/ 145142 h 367694"/>
                <a:gd name="connsiteX9" fmla="*/ 580571 w 662819"/>
                <a:gd name="connsiteY9" fmla="*/ 130628 h 367694"/>
                <a:gd name="connsiteX10" fmla="*/ 537029 w 662819"/>
                <a:gd name="connsiteY10" fmla="*/ 43542 h 367694"/>
                <a:gd name="connsiteX11" fmla="*/ 478971 w 662819"/>
                <a:gd name="connsiteY11" fmla="*/ 14514 h 367694"/>
                <a:gd name="connsiteX12" fmla="*/ 420914 w 662819"/>
                <a:gd name="connsiteY12" fmla="*/ 14514 h 367694"/>
                <a:gd name="connsiteX13" fmla="*/ 319314 w 662819"/>
                <a:gd name="connsiteY13" fmla="*/ 14514 h 36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62819" h="367694">
                  <a:moveTo>
                    <a:pt x="319314" y="14514"/>
                  </a:moveTo>
                  <a:cubicBezTo>
                    <a:pt x="285447" y="29028"/>
                    <a:pt x="263676" y="99181"/>
                    <a:pt x="217714" y="101600"/>
                  </a:cubicBezTo>
                  <a:cubicBezTo>
                    <a:pt x="171752" y="104019"/>
                    <a:pt x="74990" y="41123"/>
                    <a:pt x="43543" y="29028"/>
                  </a:cubicBezTo>
                  <a:cubicBezTo>
                    <a:pt x="12096" y="16933"/>
                    <a:pt x="0" y="4837"/>
                    <a:pt x="29029" y="29028"/>
                  </a:cubicBezTo>
                  <a:cubicBezTo>
                    <a:pt x="58058" y="53219"/>
                    <a:pt x="166914" y="125790"/>
                    <a:pt x="217714" y="174171"/>
                  </a:cubicBezTo>
                  <a:cubicBezTo>
                    <a:pt x="268514" y="222552"/>
                    <a:pt x="287867" y="290286"/>
                    <a:pt x="333829" y="319314"/>
                  </a:cubicBezTo>
                  <a:cubicBezTo>
                    <a:pt x="379791" y="348342"/>
                    <a:pt x="442686" y="367694"/>
                    <a:pt x="493486" y="348342"/>
                  </a:cubicBezTo>
                  <a:cubicBezTo>
                    <a:pt x="544286" y="328990"/>
                    <a:pt x="614439" y="237067"/>
                    <a:pt x="638629" y="203200"/>
                  </a:cubicBezTo>
                  <a:cubicBezTo>
                    <a:pt x="662819" y="169333"/>
                    <a:pt x="648305" y="157237"/>
                    <a:pt x="638629" y="145142"/>
                  </a:cubicBezTo>
                  <a:cubicBezTo>
                    <a:pt x="628953" y="133047"/>
                    <a:pt x="597504" y="147561"/>
                    <a:pt x="580571" y="130628"/>
                  </a:cubicBezTo>
                  <a:cubicBezTo>
                    <a:pt x="563638" y="113695"/>
                    <a:pt x="553962" y="62894"/>
                    <a:pt x="537029" y="43542"/>
                  </a:cubicBezTo>
                  <a:cubicBezTo>
                    <a:pt x="520096" y="24190"/>
                    <a:pt x="498324" y="19352"/>
                    <a:pt x="478971" y="14514"/>
                  </a:cubicBezTo>
                  <a:cubicBezTo>
                    <a:pt x="459619" y="9676"/>
                    <a:pt x="449943" y="16933"/>
                    <a:pt x="420914" y="14514"/>
                  </a:cubicBezTo>
                  <a:cubicBezTo>
                    <a:pt x="391886" y="12095"/>
                    <a:pt x="353181" y="0"/>
                    <a:pt x="319314" y="14514"/>
                  </a:cubicBezTo>
                  <a:close/>
                </a:path>
              </a:pathLst>
            </a:cu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26" name="组合 83"/>
            <p:cNvGrpSpPr/>
            <p:nvPr/>
          </p:nvGrpSpPr>
          <p:grpSpPr>
            <a:xfrm>
              <a:off x="1773828" y="714355"/>
              <a:ext cx="2012358" cy="2391932"/>
              <a:chOff x="1376022" y="986106"/>
              <a:chExt cx="2786082" cy="3473980"/>
            </a:xfrm>
            <a:grpFill/>
          </p:grpSpPr>
          <p:sp>
            <p:nvSpPr>
              <p:cNvPr id="544" name="任意多边形 543"/>
              <p:cNvSpPr/>
              <p:nvPr/>
            </p:nvSpPr>
            <p:spPr>
              <a:xfrm>
                <a:off x="1376022" y="1807242"/>
                <a:ext cx="343750" cy="526082"/>
              </a:xfrm>
              <a:custGeom>
                <a:avLst/>
                <a:gdLst>
                  <a:gd name="connsiteX0" fmla="*/ 244415 w 508958"/>
                  <a:gd name="connsiteY0" fmla="*/ 491705 h 566467"/>
                  <a:gd name="connsiteX1" fmla="*/ 123646 w 508958"/>
                  <a:gd name="connsiteY1" fmla="*/ 508958 h 566467"/>
                  <a:gd name="connsiteX2" fmla="*/ 54634 w 508958"/>
                  <a:gd name="connsiteY2" fmla="*/ 146648 h 566467"/>
                  <a:gd name="connsiteX3" fmla="*/ 451449 w 508958"/>
                  <a:gd name="connsiteY3" fmla="*/ 8626 h 566467"/>
                  <a:gd name="connsiteX4" fmla="*/ 399691 w 508958"/>
                  <a:gd name="connsiteY4" fmla="*/ 94890 h 566467"/>
                  <a:gd name="connsiteX5" fmla="*/ 106393 w 508958"/>
                  <a:gd name="connsiteY5" fmla="*/ 146648 h 566467"/>
                  <a:gd name="connsiteX6" fmla="*/ 123646 w 508958"/>
                  <a:gd name="connsiteY6" fmla="*/ 370935 h 566467"/>
                  <a:gd name="connsiteX7" fmla="*/ 261668 w 508958"/>
                  <a:gd name="connsiteY7" fmla="*/ 439946 h 566467"/>
                  <a:gd name="connsiteX8" fmla="*/ 244415 w 508958"/>
                  <a:gd name="connsiteY8" fmla="*/ 491705 h 566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8958" h="566467">
                    <a:moveTo>
                      <a:pt x="244415" y="491705"/>
                    </a:moveTo>
                    <a:cubicBezTo>
                      <a:pt x="221411" y="503207"/>
                      <a:pt x="155276" y="566467"/>
                      <a:pt x="123646" y="508958"/>
                    </a:cubicBezTo>
                    <a:cubicBezTo>
                      <a:pt x="92016" y="451449"/>
                      <a:pt x="0" y="230037"/>
                      <a:pt x="54634" y="146648"/>
                    </a:cubicBezTo>
                    <a:cubicBezTo>
                      <a:pt x="109268" y="63259"/>
                      <a:pt x="393940" y="17252"/>
                      <a:pt x="451449" y="8626"/>
                    </a:cubicBezTo>
                    <a:cubicBezTo>
                      <a:pt x="508958" y="0"/>
                      <a:pt x="457200" y="71886"/>
                      <a:pt x="399691" y="94890"/>
                    </a:cubicBezTo>
                    <a:cubicBezTo>
                      <a:pt x="342182" y="117894"/>
                      <a:pt x="152400" y="100641"/>
                      <a:pt x="106393" y="146648"/>
                    </a:cubicBezTo>
                    <a:cubicBezTo>
                      <a:pt x="60386" y="192655"/>
                      <a:pt x="97767" y="322052"/>
                      <a:pt x="123646" y="370935"/>
                    </a:cubicBezTo>
                    <a:cubicBezTo>
                      <a:pt x="149525" y="419818"/>
                      <a:pt x="235789" y="419818"/>
                      <a:pt x="261668" y="439946"/>
                    </a:cubicBezTo>
                    <a:cubicBezTo>
                      <a:pt x="287547" y="460074"/>
                      <a:pt x="267419" y="480203"/>
                      <a:pt x="244415" y="4917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45" name="组合 101"/>
              <p:cNvGrpSpPr/>
              <p:nvPr/>
            </p:nvGrpSpPr>
            <p:grpSpPr>
              <a:xfrm>
                <a:off x="1620672" y="1465101"/>
                <a:ext cx="2297489" cy="2611896"/>
                <a:chOff x="2857488" y="1857364"/>
                <a:chExt cx="2683474" cy="2726788"/>
              </a:xfrm>
              <a:grpFill/>
            </p:grpSpPr>
            <p:grpSp>
              <p:nvGrpSpPr>
                <p:cNvPr id="579" name="组合 100"/>
                <p:cNvGrpSpPr/>
                <p:nvPr/>
              </p:nvGrpSpPr>
              <p:grpSpPr>
                <a:xfrm>
                  <a:off x="2857488" y="1857364"/>
                  <a:ext cx="2461786" cy="2726788"/>
                  <a:chOff x="2846251" y="1928802"/>
                  <a:chExt cx="2461786" cy="2726788"/>
                </a:xfrm>
                <a:grpFill/>
              </p:grpSpPr>
              <p:sp>
                <p:nvSpPr>
                  <p:cNvPr id="581" name="任意多边形 580"/>
                  <p:cNvSpPr/>
                  <p:nvPr/>
                </p:nvSpPr>
                <p:spPr>
                  <a:xfrm>
                    <a:off x="2846251" y="3010487"/>
                    <a:ext cx="292079" cy="548639"/>
                  </a:xfrm>
                  <a:custGeom>
                    <a:avLst/>
                    <a:gdLst>
                      <a:gd name="connsiteX0" fmla="*/ 276777 w 292079"/>
                      <a:gd name="connsiteY0" fmla="*/ 70338 h 548639"/>
                      <a:gd name="connsiteX1" fmla="*/ 234574 w 292079"/>
                      <a:gd name="connsiteY1" fmla="*/ 42202 h 548639"/>
                      <a:gd name="connsiteX2" fmla="*/ 206438 w 292079"/>
                      <a:gd name="connsiteY2" fmla="*/ 14067 h 548639"/>
                      <a:gd name="connsiteX3" fmla="*/ 51694 w 292079"/>
                      <a:gd name="connsiteY3" fmla="*/ 28135 h 548639"/>
                      <a:gd name="connsiteX4" fmla="*/ 23558 w 292079"/>
                      <a:gd name="connsiteY4" fmla="*/ 56270 h 548639"/>
                      <a:gd name="connsiteX5" fmla="*/ 23558 w 292079"/>
                      <a:gd name="connsiteY5" fmla="*/ 225082 h 548639"/>
                      <a:gd name="connsiteX6" fmla="*/ 37626 w 292079"/>
                      <a:gd name="connsiteY6" fmla="*/ 267285 h 548639"/>
                      <a:gd name="connsiteX7" fmla="*/ 93897 w 292079"/>
                      <a:gd name="connsiteY7" fmla="*/ 365759 h 548639"/>
                      <a:gd name="connsiteX8" fmla="*/ 122032 w 292079"/>
                      <a:gd name="connsiteY8" fmla="*/ 450165 h 548639"/>
                      <a:gd name="connsiteX9" fmla="*/ 178303 w 292079"/>
                      <a:gd name="connsiteY9" fmla="*/ 506436 h 548639"/>
                      <a:gd name="connsiteX10" fmla="*/ 262709 w 292079"/>
                      <a:gd name="connsiteY10" fmla="*/ 548639 h 548639"/>
                      <a:gd name="connsiteX11" fmla="*/ 290844 w 292079"/>
                      <a:gd name="connsiteY11" fmla="*/ 464233 h 548639"/>
                      <a:gd name="connsiteX12" fmla="*/ 276777 w 292079"/>
                      <a:gd name="connsiteY12" fmla="*/ 70338 h 548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2079" h="548639">
                        <a:moveTo>
                          <a:pt x="276777" y="70338"/>
                        </a:moveTo>
                        <a:cubicBezTo>
                          <a:pt x="267399" y="0"/>
                          <a:pt x="247776" y="52764"/>
                          <a:pt x="234574" y="42202"/>
                        </a:cubicBezTo>
                        <a:cubicBezTo>
                          <a:pt x="224217" y="33917"/>
                          <a:pt x="219662" y="15084"/>
                          <a:pt x="206438" y="14067"/>
                        </a:cubicBezTo>
                        <a:cubicBezTo>
                          <a:pt x="154796" y="10095"/>
                          <a:pt x="103275" y="23446"/>
                          <a:pt x="51694" y="28135"/>
                        </a:cubicBezTo>
                        <a:cubicBezTo>
                          <a:pt x="42315" y="37513"/>
                          <a:pt x="24759" y="43061"/>
                          <a:pt x="23558" y="56270"/>
                        </a:cubicBezTo>
                        <a:cubicBezTo>
                          <a:pt x="0" y="315406"/>
                          <a:pt x="64766" y="101462"/>
                          <a:pt x="23558" y="225082"/>
                        </a:cubicBezTo>
                        <a:cubicBezTo>
                          <a:pt x="28247" y="239150"/>
                          <a:pt x="31785" y="253655"/>
                          <a:pt x="37626" y="267285"/>
                        </a:cubicBezTo>
                        <a:cubicBezTo>
                          <a:pt x="59046" y="317264"/>
                          <a:pt x="65638" y="323372"/>
                          <a:pt x="93897" y="365759"/>
                        </a:cubicBezTo>
                        <a:cubicBezTo>
                          <a:pt x="103275" y="393894"/>
                          <a:pt x="101061" y="429194"/>
                          <a:pt x="122032" y="450165"/>
                        </a:cubicBezTo>
                        <a:cubicBezTo>
                          <a:pt x="140789" y="468922"/>
                          <a:pt x="153138" y="498047"/>
                          <a:pt x="178303" y="506436"/>
                        </a:cubicBezTo>
                        <a:cubicBezTo>
                          <a:pt x="236546" y="525851"/>
                          <a:pt x="208168" y="512279"/>
                          <a:pt x="262709" y="548639"/>
                        </a:cubicBezTo>
                        <a:cubicBezTo>
                          <a:pt x="272087" y="520504"/>
                          <a:pt x="292079" y="493865"/>
                          <a:pt x="290844" y="464233"/>
                        </a:cubicBezTo>
                        <a:cubicBezTo>
                          <a:pt x="275996" y="107868"/>
                          <a:pt x="286155" y="140676"/>
                          <a:pt x="276777" y="7033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82" name="任意多边形 581"/>
                  <p:cNvSpPr/>
                  <p:nvPr/>
                </p:nvSpPr>
                <p:spPr>
                  <a:xfrm>
                    <a:off x="3000364" y="1928802"/>
                    <a:ext cx="2307673" cy="2726788"/>
                  </a:xfrm>
                  <a:custGeom>
                    <a:avLst/>
                    <a:gdLst>
                      <a:gd name="connsiteX0" fmla="*/ 112541 w 2236762"/>
                      <a:gd name="connsiteY0" fmla="*/ 1069145 h 2726788"/>
                      <a:gd name="connsiteX1" fmla="*/ 154744 w 2236762"/>
                      <a:gd name="connsiteY1" fmla="*/ 1688123 h 2726788"/>
                      <a:gd name="connsiteX2" fmla="*/ 436098 w 2236762"/>
                      <a:gd name="connsiteY2" fmla="*/ 2250831 h 2726788"/>
                      <a:gd name="connsiteX3" fmla="*/ 1181685 w 2236762"/>
                      <a:gd name="connsiteY3" fmla="*/ 2700997 h 2726788"/>
                      <a:gd name="connsiteX4" fmla="*/ 1899138 w 2236762"/>
                      <a:gd name="connsiteY4" fmla="*/ 2096086 h 2726788"/>
                      <a:gd name="connsiteX5" fmla="*/ 2053882 w 2236762"/>
                      <a:gd name="connsiteY5" fmla="*/ 942536 h 2726788"/>
                      <a:gd name="connsiteX6" fmla="*/ 1983544 w 2236762"/>
                      <a:gd name="connsiteY6" fmla="*/ 140677 h 2726788"/>
                      <a:gd name="connsiteX7" fmla="*/ 534572 w 2236762"/>
                      <a:gd name="connsiteY7" fmla="*/ 98474 h 2726788"/>
                      <a:gd name="connsiteX8" fmla="*/ 70338 w 2236762"/>
                      <a:gd name="connsiteY8" fmla="*/ 351692 h 2726788"/>
                      <a:gd name="connsiteX9" fmla="*/ 112541 w 2236762"/>
                      <a:gd name="connsiteY9" fmla="*/ 1069145 h 2726788"/>
                      <a:gd name="connsiteX0" fmla="*/ 112541 w 2260570"/>
                      <a:gd name="connsiteY0" fmla="*/ 1069145 h 2726788"/>
                      <a:gd name="connsiteX1" fmla="*/ 154744 w 2260570"/>
                      <a:gd name="connsiteY1" fmla="*/ 1688123 h 2726788"/>
                      <a:gd name="connsiteX2" fmla="*/ 436098 w 2260570"/>
                      <a:gd name="connsiteY2" fmla="*/ 2250831 h 2726788"/>
                      <a:gd name="connsiteX3" fmla="*/ 1181685 w 2260570"/>
                      <a:gd name="connsiteY3" fmla="*/ 2700997 h 2726788"/>
                      <a:gd name="connsiteX4" fmla="*/ 1899138 w 2260570"/>
                      <a:gd name="connsiteY4" fmla="*/ 2096086 h 2726788"/>
                      <a:gd name="connsiteX5" fmla="*/ 2196726 w 2260570"/>
                      <a:gd name="connsiteY5" fmla="*/ 942536 h 2726788"/>
                      <a:gd name="connsiteX6" fmla="*/ 1983544 w 2260570"/>
                      <a:gd name="connsiteY6" fmla="*/ 140677 h 2726788"/>
                      <a:gd name="connsiteX7" fmla="*/ 534572 w 2260570"/>
                      <a:gd name="connsiteY7" fmla="*/ 98474 h 2726788"/>
                      <a:gd name="connsiteX8" fmla="*/ 70338 w 2260570"/>
                      <a:gd name="connsiteY8" fmla="*/ 351692 h 2726788"/>
                      <a:gd name="connsiteX9" fmla="*/ 112541 w 2260570"/>
                      <a:gd name="connsiteY9" fmla="*/ 1069145 h 2726788"/>
                      <a:gd name="connsiteX0" fmla="*/ 112541 w 2260570"/>
                      <a:gd name="connsiteY0" fmla="*/ 1069145 h 2726788"/>
                      <a:gd name="connsiteX1" fmla="*/ 154744 w 2260570"/>
                      <a:gd name="connsiteY1" fmla="*/ 1688123 h 2726788"/>
                      <a:gd name="connsiteX2" fmla="*/ 436098 w 2260570"/>
                      <a:gd name="connsiteY2" fmla="*/ 2250831 h 2726788"/>
                      <a:gd name="connsiteX3" fmla="*/ 1181685 w 2260570"/>
                      <a:gd name="connsiteY3" fmla="*/ 2700997 h 2726788"/>
                      <a:gd name="connsiteX4" fmla="*/ 1899138 w 2260570"/>
                      <a:gd name="connsiteY4" fmla="*/ 2096086 h 2726788"/>
                      <a:gd name="connsiteX5" fmla="*/ 2196726 w 2260570"/>
                      <a:gd name="connsiteY5" fmla="*/ 942536 h 2726788"/>
                      <a:gd name="connsiteX6" fmla="*/ 1983544 w 2260570"/>
                      <a:gd name="connsiteY6" fmla="*/ 140677 h 2726788"/>
                      <a:gd name="connsiteX7" fmla="*/ 534572 w 2260570"/>
                      <a:gd name="connsiteY7" fmla="*/ 98474 h 2726788"/>
                      <a:gd name="connsiteX8" fmla="*/ 70338 w 2260570"/>
                      <a:gd name="connsiteY8" fmla="*/ 351692 h 2726788"/>
                      <a:gd name="connsiteX9" fmla="*/ 112541 w 2260570"/>
                      <a:gd name="connsiteY9" fmla="*/ 1069145 h 2726788"/>
                      <a:gd name="connsiteX0" fmla="*/ 112541 w 2260570"/>
                      <a:gd name="connsiteY0" fmla="*/ 1069145 h 2726788"/>
                      <a:gd name="connsiteX1" fmla="*/ 154744 w 2260570"/>
                      <a:gd name="connsiteY1" fmla="*/ 1688123 h 2726788"/>
                      <a:gd name="connsiteX2" fmla="*/ 436098 w 2260570"/>
                      <a:gd name="connsiteY2" fmla="*/ 2250831 h 2726788"/>
                      <a:gd name="connsiteX3" fmla="*/ 1181685 w 2260570"/>
                      <a:gd name="connsiteY3" fmla="*/ 2700997 h 2726788"/>
                      <a:gd name="connsiteX4" fmla="*/ 1899138 w 2260570"/>
                      <a:gd name="connsiteY4" fmla="*/ 2096086 h 2726788"/>
                      <a:gd name="connsiteX5" fmla="*/ 2196726 w 2260570"/>
                      <a:gd name="connsiteY5" fmla="*/ 942536 h 2726788"/>
                      <a:gd name="connsiteX6" fmla="*/ 1983544 w 2260570"/>
                      <a:gd name="connsiteY6" fmla="*/ 140677 h 2726788"/>
                      <a:gd name="connsiteX7" fmla="*/ 534572 w 2260570"/>
                      <a:gd name="connsiteY7" fmla="*/ 98474 h 2726788"/>
                      <a:gd name="connsiteX8" fmla="*/ 70338 w 2260570"/>
                      <a:gd name="connsiteY8" fmla="*/ 351692 h 2726788"/>
                      <a:gd name="connsiteX9" fmla="*/ 112541 w 2260570"/>
                      <a:gd name="connsiteY9" fmla="*/ 1069145 h 2726788"/>
                      <a:gd name="connsiteX0" fmla="*/ 112541 w 2260570"/>
                      <a:gd name="connsiteY0" fmla="*/ 1069145 h 2726788"/>
                      <a:gd name="connsiteX1" fmla="*/ 154744 w 2260570"/>
                      <a:gd name="connsiteY1" fmla="*/ 1688123 h 2726788"/>
                      <a:gd name="connsiteX2" fmla="*/ 436098 w 2260570"/>
                      <a:gd name="connsiteY2" fmla="*/ 2250831 h 2726788"/>
                      <a:gd name="connsiteX3" fmla="*/ 1181685 w 2260570"/>
                      <a:gd name="connsiteY3" fmla="*/ 2700997 h 2726788"/>
                      <a:gd name="connsiteX4" fmla="*/ 1899138 w 2260570"/>
                      <a:gd name="connsiteY4" fmla="*/ 2096086 h 2726788"/>
                      <a:gd name="connsiteX5" fmla="*/ 2196726 w 2260570"/>
                      <a:gd name="connsiteY5" fmla="*/ 942536 h 2726788"/>
                      <a:gd name="connsiteX6" fmla="*/ 1983544 w 2260570"/>
                      <a:gd name="connsiteY6" fmla="*/ 140677 h 2726788"/>
                      <a:gd name="connsiteX7" fmla="*/ 534572 w 2260570"/>
                      <a:gd name="connsiteY7" fmla="*/ 98474 h 2726788"/>
                      <a:gd name="connsiteX8" fmla="*/ 70338 w 2260570"/>
                      <a:gd name="connsiteY8" fmla="*/ 351692 h 2726788"/>
                      <a:gd name="connsiteX9" fmla="*/ 112541 w 2260570"/>
                      <a:gd name="connsiteY9" fmla="*/ 1069145 h 2726788"/>
                      <a:gd name="connsiteX0" fmla="*/ 112541 w 2260570"/>
                      <a:gd name="connsiteY0" fmla="*/ 1069145 h 2726788"/>
                      <a:gd name="connsiteX1" fmla="*/ 154744 w 2260570"/>
                      <a:gd name="connsiteY1" fmla="*/ 1688123 h 2726788"/>
                      <a:gd name="connsiteX2" fmla="*/ 436098 w 2260570"/>
                      <a:gd name="connsiteY2" fmla="*/ 2250831 h 2726788"/>
                      <a:gd name="connsiteX3" fmla="*/ 1181685 w 2260570"/>
                      <a:gd name="connsiteY3" fmla="*/ 2700997 h 2726788"/>
                      <a:gd name="connsiteX4" fmla="*/ 1899138 w 2260570"/>
                      <a:gd name="connsiteY4" fmla="*/ 2096086 h 2726788"/>
                      <a:gd name="connsiteX5" fmla="*/ 2196726 w 2260570"/>
                      <a:gd name="connsiteY5" fmla="*/ 942536 h 2726788"/>
                      <a:gd name="connsiteX6" fmla="*/ 1983544 w 2260570"/>
                      <a:gd name="connsiteY6" fmla="*/ 140677 h 2726788"/>
                      <a:gd name="connsiteX7" fmla="*/ 534572 w 2260570"/>
                      <a:gd name="connsiteY7" fmla="*/ 98474 h 2726788"/>
                      <a:gd name="connsiteX8" fmla="*/ 70338 w 2260570"/>
                      <a:gd name="connsiteY8" fmla="*/ 351692 h 2726788"/>
                      <a:gd name="connsiteX9" fmla="*/ 112541 w 2260570"/>
                      <a:gd name="connsiteY9" fmla="*/ 1069145 h 2726788"/>
                      <a:gd name="connsiteX0" fmla="*/ 95220 w 2454310"/>
                      <a:gd name="connsiteY0" fmla="*/ 1069145 h 2726788"/>
                      <a:gd name="connsiteX1" fmla="*/ 348484 w 2454310"/>
                      <a:gd name="connsiteY1" fmla="*/ 1688123 h 2726788"/>
                      <a:gd name="connsiteX2" fmla="*/ 629838 w 2454310"/>
                      <a:gd name="connsiteY2" fmla="*/ 2250831 h 2726788"/>
                      <a:gd name="connsiteX3" fmla="*/ 1375425 w 2454310"/>
                      <a:gd name="connsiteY3" fmla="*/ 2700997 h 2726788"/>
                      <a:gd name="connsiteX4" fmla="*/ 2092878 w 2454310"/>
                      <a:gd name="connsiteY4" fmla="*/ 2096086 h 2726788"/>
                      <a:gd name="connsiteX5" fmla="*/ 2390466 w 2454310"/>
                      <a:gd name="connsiteY5" fmla="*/ 942536 h 2726788"/>
                      <a:gd name="connsiteX6" fmla="*/ 2177284 w 2454310"/>
                      <a:gd name="connsiteY6" fmla="*/ 140677 h 2726788"/>
                      <a:gd name="connsiteX7" fmla="*/ 728312 w 2454310"/>
                      <a:gd name="connsiteY7" fmla="*/ 98474 h 2726788"/>
                      <a:gd name="connsiteX8" fmla="*/ 264078 w 2454310"/>
                      <a:gd name="connsiteY8" fmla="*/ 351692 h 2726788"/>
                      <a:gd name="connsiteX9" fmla="*/ 95220 w 2454310"/>
                      <a:gd name="connsiteY9" fmla="*/ 1069145 h 2726788"/>
                      <a:gd name="connsiteX0" fmla="*/ 66865 w 2425955"/>
                      <a:gd name="connsiteY0" fmla="*/ 1069145 h 2726788"/>
                      <a:gd name="connsiteX1" fmla="*/ 320129 w 2425955"/>
                      <a:gd name="connsiteY1" fmla="*/ 1688123 h 2726788"/>
                      <a:gd name="connsiteX2" fmla="*/ 601483 w 2425955"/>
                      <a:gd name="connsiteY2" fmla="*/ 2250831 h 2726788"/>
                      <a:gd name="connsiteX3" fmla="*/ 1347070 w 2425955"/>
                      <a:gd name="connsiteY3" fmla="*/ 2700997 h 2726788"/>
                      <a:gd name="connsiteX4" fmla="*/ 2064523 w 2425955"/>
                      <a:gd name="connsiteY4" fmla="*/ 2096086 h 2726788"/>
                      <a:gd name="connsiteX5" fmla="*/ 2362111 w 2425955"/>
                      <a:gd name="connsiteY5" fmla="*/ 942536 h 2726788"/>
                      <a:gd name="connsiteX6" fmla="*/ 2148929 w 2425955"/>
                      <a:gd name="connsiteY6" fmla="*/ 140677 h 2726788"/>
                      <a:gd name="connsiteX7" fmla="*/ 699957 w 2425955"/>
                      <a:gd name="connsiteY7" fmla="*/ 98474 h 2726788"/>
                      <a:gd name="connsiteX8" fmla="*/ 235723 w 2425955"/>
                      <a:gd name="connsiteY8" fmla="*/ 351692 h 2726788"/>
                      <a:gd name="connsiteX9" fmla="*/ 66865 w 2425955"/>
                      <a:gd name="connsiteY9" fmla="*/ 1069145 h 2726788"/>
                      <a:gd name="connsiteX0" fmla="*/ 0 w 2359090"/>
                      <a:gd name="connsiteY0" fmla="*/ 1069145 h 2726788"/>
                      <a:gd name="connsiteX1" fmla="*/ 253264 w 2359090"/>
                      <a:gd name="connsiteY1" fmla="*/ 1688123 h 2726788"/>
                      <a:gd name="connsiteX2" fmla="*/ 534618 w 2359090"/>
                      <a:gd name="connsiteY2" fmla="*/ 2250831 h 2726788"/>
                      <a:gd name="connsiteX3" fmla="*/ 1280205 w 2359090"/>
                      <a:gd name="connsiteY3" fmla="*/ 2700997 h 2726788"/>
                      <a:gd name="connsiteX4" fmla="*/ 1997658 w 2359090"/>
                      <a:gd name="connsiteY4" fmla="*/ 2096086 h 2726788"/>
                      <a:gd name="connsiteX5" fmla="*/ 2295246 w 2359090"/>
                      <a:gd name="connsiteY5" fmla="*/ 942536 h 2726788"/>
                      <a:gd name="connsiteX6" fmla="*/ 2082064 w 2359090"/>
                      <a:gd name="connsiteY6" fmla="*/ 140677 h 2726788"/>
                      <a:gd name="connsiteX7" fmla="*/ 633092 w 2359090"/>
                      <a:gd name="connsiteY7" fmla="*/ 98474 h 2726788"/>
                      <a:gd name="connsiteX8" fmla="*/ 168858 w 2359090"/>
                      <a:gd name="connsiteY8" fmla="*/ 351692 h 2726788"/>
                      <a:gd name="connsiteX9" fmla="*/ 0 w 2359090"/>
                      <a:gd name="connsiteY9" fmla="*/ 1069145 h 2726788"/>
                      <a:gd name="connsiteX0" fmla="*/ 0 w 2359090"/>
                      <a:gd name="connsiteY0" fmla="*/ 1069145 h 2726788"/>
                      <a:gd name="connsiteX1" fmla="*/ 253264 w 2359090"/>
                      <a:gd name="connsiteY1" fmla="*/ 1688123 h 2726788"/>
                      <a:gd name="connsiteX2" fmla="*/ 534618 w 2359090"/>
                      <a:gd name="connsiteY2" fmla="*/ 2250831 h 2726788"/>
                      <a:gd name="connsiteX3" fmla="*/ 1280205 w 2359090"/>
                      <a:gd name="connsiteY3" fmla="*/ 2700997 h 2726788"/>
                      <a:gd name="connsiteX4" fmla="*/ 1997658 w 2359090"/>
                      <a:gd name="connsiteY4" fmla="*/ 2096086 h 2726788"/>
                      <a:gd name="connsiteX5" fmla="*/ 2295246 w 2359090"/>
                      <a:gd name="connsiteY5" fmla="*/ 942536 h 2726788"/>
                      <a:gd name="connsiteX6" fmla="*/ 2082064 w 2359090"/>
                      <a:gd name="connsiteY6" fmla="*/ 140677 h 2726788"/>
                      <a:gd name="connsiteX7" fmla="*/ 633092 w 2359090"/>
                      <a:gd name="connsiteY7" fmla="*/ 98474 h 2726788"/>
                      <a:gd name="connsiteX8" fmla="*/ 168858 w 2359090"/>
                      <a:gd name="connsiteY8" fmla="*/ 351692 h 2726788"/>
                      <a:gd name="connsiteX9" fmla="*/ 0 w 2359090"/>
                      <a:gd name="connsiteY9" fmla="*/ 1069145 h 2726788"/>
                      <a:gd name="connsiteX0" fmla="*/ 53870 w 2272305"/>
                      <a:gd name="connsiteY0" fmla="*/ 854807 h 2726788"/>
                      <a:gd name="connsiteX1" fmla="*/ 166479 w 2272305"/>
                      <a:gd name="connsiteY1" fmla="*/ 1688123 h 2726788"/>
                      <a:gd name="connsiteX2" fmla="*/ 447833 w 2272305"/>
                      <a:gd name="connsiteY2" fmla="*/ 2250831 h 2726788"/>
                      <a:gd name="connsiteX3" fmla="*/ 1193420 w 2272305"/>
                      <a:gd name="connsiteY3" fmla="*/ 2700997 h 2726788"/>
                      <a:gd name="connsiteX4" fmla="*/ 1910873 w 2272305"/>
                      <a:gd name="connsiteY4" fmla="*/ 2096086 h 2726788"/>
                      <a:gd name="connsiteX5" fmla="*/ 2208461 w 2272305"/>
                      <a:gd name="connsiteY5" fmla="*/ 942536 h 2726788"/>
                      <a:gd name="connsiteX6" fmla="*/ 1995279 w 2272305"/>
                      <a:gd name="connsiteY6" fmla="*/ 140677 h 2726788"/>
                      <a:gd name="connsiteX7" fmla="*/ 546307 w 2272305"/>
                      <a:gd name="connsiteY7" fmla="*/ 98474 h 2726788"/>
                      <a:gd name="connsiteX8" fmla="*/ 82073 w 2272305"/>
                      <a:gd name="connsiteY8" fmla="*/ 351692 h 2726788"/>
                      <a:gd name="connsiteX9" fmla="*/ 53870 w 2272305"/>
                      <a:gd name="connsiteY9" fmla="*/ 854807 h 2726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272305" h="2726788">
                        <a:moveTo>
                          <a:pt x="53870" y="854807"/>
                        </a:moveTo>
                        <a:cubicBezTo>
                          <a:pt x="192002" y="905216"/>
                          <a:pt x="100819" y="1455452"/>
                          <a:pt x="166479" y="1688123"/>
                        </a:cubicBezTo>
                        <a:cubicBezTo>
                          <a:pt x="232139" y="1920794"/>
                          <a:pt x="276676" y="2082019"/>
                          <a:pt x="447833" y="2250831"/>
                        </a:cubicBezTo>
                        <a:cubicBezTo>
                          <a:pt x="618990" y="2419643"/>
                          <a:pt x="949580" y="2726788"/>
                          <a:pt x="1193420" y="2700997"/>
                        </a:cubicBezTo>
                        <a:cubicBezTo>
                          <a:pt x="1437260" y="2675206"/>
                          <a:pt x="1741700" y="2389163"/>
                          <a:pt x="1910873" y="2096086"/>
                        </a:cubicBezTo>
                        <a:cubicBezTo>
                          <a:pt x="2080046" y="1803009"/>
                          <a:pt x="2194393" y="1268437"/>
                          <a:pt x="2208461" y="942536"/>
                        </a:cubicBezTo>
                        <a:cubicBezTo>
                          <a:pt x="2222529" y="616635"/>
                          <a:pt x="2272305" y="281354"/>
                          <a:pt x="1995279" y="140677"/>
                        </a:cubicBezTo>
                        <a:cubicBezTo>
                          <a:pt x="1718253" y="0"/>
                          <a:pt x="865174" y="63305"/>
                          <a:pt x="546307" y="98474"/>
                        </a:cubicBezTo>
                        <a:cubicBezTo>
                          <a:pt x="227440" y="133643"/>
                          <a:pt x="164146" y="225637"/>
                          <a:pt x="82073" y="351692"/>
                        </a:cubicBezTo>
                        <a:cubicBezTo>
                          <a:pt x="0" y="477747"/>
                          <a:pt x="104763" y="512720"/>
                          <a:pt x="53870" y="85480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580" name="任意多边形 579"/>
                <p:cNvSpPr/>
                <p:nvPr/>
              </p:nvSpPr>
              <p:spPr>
                <a:xfrm rot="769238" flipH="1">
                  <a:off x="5183772" y="3024688"/>
                  <a:ext cx="357190" cy="548639"/>
                </a:xfrm>
                <a:custGeom>
                  <a:avLst/>
                  <a:gdLst>
                    <a:gd name="connsiteX0" fmla="*/ 276777 w 292079"/>
                    <a:gd name="connsiteY0" fmla="*/ 70338 h 548639"/>
                    <a:gd name="connsiteX1" fmla="*/ 234574 w 292079"/>
                    <a:gd name="connsiteY1" fmla="*/ 42202 h 548639"/>
                    <a:gd name="connsiteX2" fmla="*/ 206438 w 292079"/>
                    <a:gd name="connsiteY2" fmla="*/ 14067 h 548639"/>
                    <a:gd name="connsiteX3" fmla="*/ 51694 w 292079"/>
                    <a:gd name="connsiteY3" fmla="*/ 28135 h 548639"/>
                    <a:gd name="connsiteX4" fmla="*/ 23558 w 292079"/>
                    <a:gd name="connsiteY4" fmla="*/ 56270 h 548639"/>
                    <a:gd name="connsiteX5" fmla="*/ 23558 w 292079"/>
                    <a:gd name="connsiteY5" fmla="*/ 225082 h 548639"/>
                    <a:gd name="connsiteX6" fmla="*/ 37626 w 292079"/>
                    <a:gd name="connsiteY6" fmla="*/ 267285 h 548639"/>
                    <a:gd name="connsiteX7" fmla="*/ 93897 w 292079"/>
                    <a:gd name="connsiteY7" fmla="*/ 365759 h 548639"/>
                    <a:gd name="connsiteX8" fmla="*/ 122032 w 292079"/>
                    <a:gd name="connsiteY8" fmla="*/ 450165 h 548639"/>
                    <a:gd name="connsiteX9" fmla="*/ 178303 w 292079"/>
                    <a:gd name="connsiteY9" fmla="*/ 506436 h 548639"/>
                    <a:gd name="connsiteX10" fmla="*/ 262709 w 292079"/>
                    <a:gd name="connsiteY10" fmla="*/ 548639 h 548639"/>
                    <a:gd name="connsiteX11" fmla="*/ 290844 w 292079"/>
                    <a:gd name="connsiteY11" fmla="*/ 464233 h 548639"/>
                    <a:gd name="connsiteX12" fmla="*/ 276777 w 292079"/>
                    <a:gd name="connsiteY12" fmla="*/ 70338 h 548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2079" h="548639">
                      <a:moveTo>
                        <a:pt x="276777" y="70338"/>
                      </a:moveTo>
                      <a:cubicBezTo>
                        <a:pt x="267399" y="0"/>
                        <a:pt x="247776" y="52764"/>
                        <a:pt x="234574" y="42202"/>
                      </a:cubicBezTo>
                      <a:cubicBezTo>
                        <a:pt x="224217" y="33917"/>
                        <a:pt x="219662" y="15084"/>
                        <a:pt x="206438" y="14067"/>
                      </a:cubicBezTo>
                      <a:cubicBezTo>
                        <a:pt x="154796" y="10095"/>
                        <a:pt x="103275" y="23446"/>
                        <a:pt x="51694" y="28135"/>
                      </a:cubicBezTo>
                      <a:cubicBezTo>
                        <a:pt x="42315" y="37513"/>
                        <a:pt x="24759" y="43061"/>
                        <a:pt x="23558" y="56270"/>
                      </a:cubicBezTo>
                      <a:cubicBezTo>
                        <a:pt x="0" y="315406"/>
                        <a:pt x="64766" y="101462"/>
                        <a:pt x="23558" y="225082"/>
                      </a:cubicBezTo>
                      <a:cubicBezTo>
                        <a:pt x="28247" y="239150"/>
                        <a:pt x="31785" y="253655"/>
                        <a:pt x="37626" y="267285"/>
                      </a:cubicBezTo>
                      <a:cubicBezTo>
                        <a:pt x="59046" y="317264"/>
                        <a:pt x="65638" y="323372"/>
                        <a:pt x="93897" y="365759"/>
                      </a:cubicBezTo>
                      <a:cubicBezTo>
                        <a:pt x="103275" y="393894"/>
                        <a:pt x="101061" y="429194"/>
                        <a:pt x="122032" y="450165"/>
                      </a:cubicBezTo>
                      <a:cubicBezTo>
                        <a:pt x="140789" y="468922"/>
                        <a:pt x="153138" y="498047"/>
                        <a:pt x="178303" y="506436"/>
                      </a:cubicBezTo>
                      <a:cubicBezTo>
                        <a:pt x="236546" y="525851"/>
                        <a:pt x="208168" y="512279"/>
                        <a:pt x="262709" y="548639"/>
                      </a:cubicBezTo>
                      <a:cubicBezTo>
                        <a:pt x="272087" y="520504"/>
                        <a:pt x="292079" y="493865"/>
                        <a:pt x="290844" y="464233"/>
                      </a:cubicBezTo>
                      <a:cubicBezTo>
                        <a:pt x="275996" y="107868"/>
                        <a:pt x="286155" y="140676"/>
                        <a:pt x="276777" y="703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546" name="任意多边形 545"/>
              <p:cNvSpPr/>
              <p:nvPr/>
            </p:nvSpPr>
            <p:spPr>
              <a:xfrm>
                <a:off x="3447893" y="3571416"/>
                <a:ext cx="172632" cy="729894"/>
              </a:xfrm>
              <a:custGeom>
                <a:avLst/>
                <a:gdLst>
                  <a:gd name="connsiteX0" fmla="*/ 2344 w 201635"/>
                  <a:gd name="connsiteY0" fmla="*/ 7034 h 762000"/>
                  <a:gd name="connsiteX1" fmla="*/ 157088 w 201635"/>
                  <a:gd name="connsiteY1" fmla="*/ 49237 h 762000"/>
                  <a:gd name="connsiteX2" fmla="*/ 199291 w 201635"/>
                  <a:gd name="connsiteY2" fmla="*/ 302456 h 762000"/>
                  <a:gd name="connsiteX3" fmla="*/ 143021 w 201635"/>
                  <a:gd name="connsiteY3" fmla="*/ 696351 h 762000"/>
                  <a:gd name="connsiteX4" fmla="*/ 128953 w 201635"/>
                  <a:gd name="connsiteY4" fmla="*/ 696351 h 762000"/>
                  <a:gd name="connsiteX5" fmla="*/ 72682 w 201635"/>
                  <a:gd name="connsiteY5" fmla="*/ 555674 h 762000"/>
                  <a:gd name="connsiteX6" fmla="*/ 143021 w 201635"/>
                  <a:gd name="connsiteY6" fmla="*/ 429065 h 762000"/>
                  <a:gd name="connsiteX7" fmla="*/ 143021 w 201635"/>
                  <a:gd name="connsiteY7" fmla="*/ 91440 h 762000"/>
                  <a:gd name="connsiteX8" fmla="*/ 2344 w 201635"/>
                  <a:gd name="connsiteY8" fmla="*/ 7034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635" h="762000">
                    <a:moveTo>
                      <a:pt x="2344" y="7034"/>
                    </a:moveTo>
                    <a:cubicBezTo>
                      <a:pt x="4688" y="0"/>
                      <a:pt x="124264" y="0"/>
                      <a:pt x="157088" y="49237"/>
                    </a:cubicBezTo>
                    <a:cubicBezTo>
                      <a:pt x="189913" y="98474"/>
                      <a:pt x="201635" y="194604"/>
                      <a:pt x="199291" y="302456"/>
                    </a:cubicBezTo>
                    <a:cubicBezTo>
                      <a:pt x="196947" y="410308"/>
                      <a:pt x="154744" y="630702"/>
                      <a:pt x="143021" y="696351"/>
                    </a:cubicBezTo>
                    <a:cubicBezTo>
                      <a:pt x="131298" y="762000"/>
                      <a:pt x="140676" y="719797"/>
                      <a:pt x="128953" y="696351"/>
                    </a:cubicBezTo>
                    <a:cubicBezTo>
                      <a:pt x="117230" y="672905"/>
                      <a:pt x="70337" y="600222"/>
                      <a:pt x="72682" y="555674"/>
                    </a:cubicBezTo>
                    <a:cubicBezTo>
                      <a:pt x="75027" y="511126"/>
                      <a:pt x="131298" y="506437"/>
                      <a:pt x="143021" y="429065"/>
                    </a:cubicBezTo>
                    <a:cubicBezTo>
                      <a:pt x="154744" y="351693"/>
                      <a:pt x="168812" y="154745"/>
                      <a:pt x="143021" y="91440"/>
                    </a:cubicBezTo>
                    <a:cubicBezTo>
                      <a:pt x="117230" y="28135"/>
                      <a:pt x="0" y="14068"/>
                      <a:pt x="2344" y="70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" name="任意多边形 546"/>
              <p:cNvSpPr/>
              <p:nvPr/>
            </p:nvSpPr>
            <p:spPr>
              <a:xfrm>
                <a:off x="1498347" y="986106"/>
                <a:ext cx="2483180" cy="1619452"/>
              </a:xfrm>
              <a:custGeom>
                <a:avLst/>
                <a:gdLst>
                  <a:gd name="connsiteX0" fmla="*/ 1731168 w 2900362"/>
                  <a:gd name="connsiteY0" fmla="*/ 1259681 h 1690688"/>
                  <a:gd name="connsiteX1" fmla="*/ 1659731 w 2900362"/>
                  <a:gd name="connsiteY1" fmla="*/ 1388269 h 1690688"/>
                  <a:gd name="connsiteX2" fmla="*/ 1516856 w 2900362"/>
                  <a:gd name="connsiteY2" fmla="*/ 1545431 h 1690688"/>
                  <a:gd name="connsiteX3" fmla="*/ 1259681 w 2900362"/>
                  <a:gd name="connsiteY3" fmla="*/ 1674019 h 1690688"/>
                  <a:gd name="connsiteX4" fmla="*/ 1131093 w 2900362"/>
                  <a:gd name="connsiteY4" fmla="*/ 1645444 h 1690688"/>
                  <a:gd name="connsiteX5" fmla="*/ 1245393 w 2900362"/>
                  <a:gd name="connsiteY5" fmla="*/ 1616869 h 1690688"/>
                  <a:gd name="connsiteX6" fmla="*/ 1516856 w 2900362"/>
                  <a:gd name="connsiteY6" fmla="*/ 1445419 h 1690688"/>
                  <a:gd name="connsiteX7" fmla="*/ 1631156 w 2900362"/>
                  <a:gd name="connsiteY7" fmla="*/ 1202531 h 1690688"/>
                  <a:gd name="connsiteX8" fmla="*/ 1559718 w 2900362"/>
                  <a:gd name="connsiteY8" fmla="*/ 1316831 h 1690688"/>
                  <a:gd name="connsiteX9" fmla="*/ 1402556 w 2900362"/>
                  <a:gd name="connsiteY9" fmla="*/ 1488281 h 1690688"/>
                  <a:gd name="connsiteX10" fmla="*/ 1359693 w 2900362"/>
                  <a:gd name="connsiteY10" fmla="*/ 1488281 h 1690688"/>
                  <a:gd name="connsiteX11" fmla="*/ 1516856 w 2900362"/>
                  <a:gd name="connsiteY11" fmla="*/ 1331119 h 1690688"/>
                  <a:gd name="connsiteX12" fmla="*/ 1602581 w 2900362"/>
                  <a:gd name="connsiteY12" fmla="*/ 1159669 h 1690688"/>
                  <a:gd name="connsiteX13" fmla="*/ 1574006 w 2900362"/>
                  <a:gd name="connsiteY13" fmla="*/ 1202531 h 1690688"/>
                  <a:gd name="connsiteX14" fmla="*/ 1473993 w 2900362"/>
                  <a:gd name="connsiteY14" fmla="*/ 1345406 h 1690688"/>
                  <a:gd name="connsiteX15" fmla="*/ 1145381 w 2900362"/>
                  <a:gd name="connsiteY15" fmla="*/ 1559719 h 1690688"/>
                  <a:gd name="connsiteX16" fmla="*/ 716756 w 2900362"/>
                  <a:gd name="connsiteY16" fmla="*/ 1616869 h 1690688"/>
                  <a:gd name="connsiteX17" fmla="*/ 545306 w 2900362"/>
                  <a:gd name="connsiteY17" fmla="*/ 1545431 h 1690688"/>
                  <a:gd name="connsiteX18" fmla="*/ 531018 w 2900362"/>
                  <a:gd name="connsiteY18" fmla="*/ 1473994 h 1690688"/>
                  <a:gd name="connsiteX19" fmla="*/ 573881 w 2900362"/>
                  <a:gd name="connsiteY19" fmla="*/ 1516856 h 1690688"/>
                  <a:gd name="connsiteX20" fmla="*/ 731043 w 2900362"/>
                  <a:gd name="connsiteY20" fmla="*/ 1574006 h 1690688"/>
                  <a:gd name="connsiteX21" fmla="*/ 1102518 w 2900362"/>
                  <a:gd name="connsiteY21" fmla="*/ 1516856 h 1690688"/>
                  <a:gd name="connsiteX22" fmla="*/ 1445418 w 2900362"/>
                  <a:gd name="connsiteY22" fmla="*/ 1288256 h 1690688"/>
                  <a:gd name="connsiteX23" fmla="*/ 1502568 w 2900362"/>
                  <a:gd name="connsiteY23" fmla="*/ 1102519 h 1690688"/>
                  <a:gd name="connsiteX24" fmla="*/ 1459706 w 2900362"/>
                  <a:gd name="connsiteY24" fmla="*/ 1202531 h 1690688"/>
                  <a:gd name="connsiteX25" fmla="*/ 1159668 w 2900362"/>
                  <a:gd name="connsiteY25" fmla="*/ 1402556 h 1690688"/>
                  <a:gd name="connsiteX26" fmla="*/ 773906 w 2900362"/>
                  <a:gd name="connsiteY26" fmla="*/ 1473994 h 1690688"/>
                  <a:gd name="connsiteX27" fmla="*/ 145256 w 2900362"/>
                  <a:gd name="connsiteY27" fmla="*/ 1359694 h 1690688"/>
                  <a:gd name="connsiteX28" fmla="*/ 2381 w 2900362"/>
                  <a:gd name="connsiteY28" fmla="*/ 1088231 h 1690688"/>
                  <a:gd name="connsiteX29" fmla="*/ 159543 w 2900362"/>
                  <a:gd name="connsiteY29" fmla="*/ 888206 h 1690688"/>
                  <a:gd name="connsiteX30" fmla="*/ 245268 w 2900362"/>
                  <a:gd name="connsiteY30" fmla="*/ 588169 h 1690688"/>
                  <a:gd name="connsiteX31" fmla="*/ 531018 w 2900362"/>
                  <a:gd name="connsiteY31" fmla="*/ 245269 h 1690688"/>
                  <a:gd name="connsiteX32" fmla="*/ 1116806 w 2900362"/>
                  <a:gd name="connsiteY32" fmla="*/ 88106 h 1690688"/>
                  <a:gd name="connsiteX33" fmla="*/ 1416843 w 2900362"/>
                  <a:gd name="connsiteY33" fmla="*/ 73819 h 1690688"/>
                  <a:gd name="connsiteX34" fmla="*/ 1631156 w 2900362"/>
                  <a:gd name="connsiteY34" fmla="*/ 2381 h 1690688"/>
                  <a:gd name="connsiteX35" fmla="*/ 1859756 w 2900362"/>
                  <a:gd name="connsiteY35" fmla="*/ 88106 h 1690688"/>
                  <a:gd name="connsiteX36" fmla="*/ 2031206 w 2900362"/>
                  <a:gd name="connsiteY36" fmla="*/ 216694 h 1690688"/>
                  <a:gd name="connsiteX37" fmla="*/ 2316956 w 2900362"/>
                  <a:gd name="connsiteY37" fmla="*/ 288131 h 1690688"/>
                  <a:gd name="connsiteX38" fmla="*/ 2488406 w 2900362"/>
                  <a:gd name="connsiteY38" fmla="*/ 545306 h 1690688"/>
                  <a:gd name="connsiteX39" fmla="*/ 2574131 w 2900362"/>
                  <a:gd name="connsiteY39" fmla="*/ 945356 h 1690688"/>
                  <a:gd name="connsiteX40" fmla="*/ 2616993 w 2900362"/>
                  <a:gd name="connsiteY40" fmla="*/ 1231106 h 1690688"/>
                  <a:gd name="connsiteX41" fmla="*/ 2745581 w 2900362"/>
                  <a:gd name="connsiteY41" fmla="*/ 1088231 h 1690688"/>
                  <a:gd name="connsiteX42" fmla="*/ 2588418 w 2900362"/>
                  <a:gd name="connsiteY42" fmla="*/ 931069 h 1690688"/>
                  <a:gd name="connsiteX43" fmla="*/ 2588418 w 2900362"/>
                  <a:gd name="connsiteY43" fmla="*/ 931069 h 1690688"/>
                  <a:gd name="connsiteX44" fmla="*/ 2702718 w 2900362"/>
                  <a:gd name="connsiteY44" fmla="*/ 959644 h 1690688"/>
                  <a:gd name="connsiteX45" fmla="*/ 2859881 w 2900362"/>
                  <a:gd name="connsiteY45" fmla="*/ 1102519 h 1690688"/>
                  <a:gd name="connsiteX46" fmla="*/ 2888456 w 2900362"/>
                  <a:gd name="connsiteY46" fmla="*/ 1302544 h 1690688"/>
                  <a:gd name="connsiteX47" fmla="*/ 2788443 w 2900362"/>
                  <a:gd name="connsiteY47" fmla="*/ 1516856 h 1690688"/>
                  <a:gd name="connsiteX48" fmla="*/ 2474118 w 2900362"/>
                  <a:gd name="connsiteY48" fmla="*/ 1616869 h 1690688"/>
                  <a:gd name="connsiteX49" fmla="*/ 2216943 w 2900362"/>
                  <a:gd name="connsiteY49" fmla="*/ 1402556 h 1690688"/>
                  <a:gd name="connsiteX50" fmla="*/ 1874043 w 2900362"/>
                  <a:gd name="connsiteY50" fmla="*/ 731044 h 1690688"/>
                  <a:gd name="connsiteX51" fmla="*/ 1874043 w 2900362"/>
                  <a:gd name="connsiteY51" fmla="*/ 773906 h 1690688"/>
                  <a:gd name="connsiteX52" fmla="*/ 1845468 w 2900362"/>
                  <a:gd name="connsiteY52" fmla="*/ 1016794 h 1690688"/>
                  <a:gd name="connsiteX53" fmla="*/ 1716881 w 2900362"/>
                  <a:gd name="connsiteY53" fmla="*/ 1316831 h 1690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900362" h="1690688">
                    <a:moveTo>
                      <a:pt x="1731168" y="1259681"/>
                    </a:moveTo>
                    <a:cubicBezTo>
                      <a:pt x="1713309" y="1300162"/>
                      <a:pt x="1695450" y="1340644"/>
                      <a:pt x="1659731" y="1388269"/>
                    </a:cubicBezTo>
                    <a:cubicBezTo>
                      <a:pt x="1624012" y="1435894"/>
                      <a:pt x="1583531" y="1497806"/>
                      <a:pt x="1516856" y="1545431"/>
                    </a:cubicBezTo>
                    <a:cubicBezTo>
                      <a:pt x="1450181" y="1593056"/>
                      <a:pt x="1323975" y="1657350"/>
                      <a:pt x="1259681" y="1674019"/>
                    </a:cubicBezTo>
                    <a:cubicBezTo>
                      <a:pt x="1195387" y="1690688"/>
                      <a:pt x="1133474" y="1654969"/>
                      <a:pt x="1131093" y="1645444"/>
                    </a:cubicBezTo>
                    <a:cubicBezTo>
                      <a:pt x="1128712" y="1635919"/>
                      <a:pt x="1181099" y="1650206"/>
                      <a:pt x="1245393" y="1616869"/>
                    </a:cubicBezTo>
                    <a:cubicBezTo>
                      <a:pt x="1309687" y="1583532"/>
                      <a:pt x="1452562" y="1514475"/>
                      <a:pt x="1516856" y="1445419"/>
                    </a:cubicBezTo>
                    <a:cubicBezTo>
                      <a:pt x="1581150" y="1376363"/>
                      <a:pt x="1624012" y="1223962"/>
                      <a:pt x="1631156" y="1202531"/>
                    </a:cubicBezTo>
                    <a:cubicBezTo>
                      <a:pt x="1638300" y="1181100"/>
                      <a:pt x="1597818" y="1269206"/>
                      <a:pt x="1559718" y="1316831"/>
                    </a:cubicBezTo>
                    <a:cubicBezTo>
                      <a:pt x="1521618" y="1364456"/>
                      <a:pt x="1435894" y="1459706"/>
                      <a:pt x="1402556" y="1488281"/>
                    </a:cubicBezTo>
                    <a:cubicBezTo>
                      <a:pt x="1369219" y="1516856"/>
                      <a:pt x="1340643" y="1514475"/>
                      <a:pt x="1359693" y="1488281"/>
                    </a:cubicBezTo>
                    <a:cubicBezTo>
                      <a:pt x="1378743" y="1462087"/>
                      <a:pt x="1476375" y="1385888"/>
                      <a:pt x="1516856" y="1331119"/>
                    </a:cubicBezTo>
                    <a:cubicBezTo>
                      <a:pt x="1557337" y="1276350"/>
                      <a:pt x="1593056" y="1181100"/>
                      <a:pt x="1602581" y="1159669"/>
                    </a:cubicBezTo>
                    <a:cubicBezTo>
                      <a:pt x="1612106" y="1138238"/>
                      <a:pt x="1595437" y="1171575"/>
                      <a:pt x="1574006" y="1202531"/>
                    </a:cubicBezTo>
                    <a:cubicBezTo>
                      <a:pt x="1552575" y="1233487"/>
                      <a:pt x="1545431" y="1285875"/>
                      <a:pt x="1473993" y="1345406"/>
                    </a:cubicBezTo>
                    <a:cubicBezTo>
                      <a:pt x="1402556" y="1404937"/>
                      <a:pt x="1271587" y="1514475"/>
                      <a:pt x="1145381" y="1559719"/>
                    </a:cubicBezTo>
                    <a:cubicBezTo>
                      <a:pt x="1019175" y="1604963"/>
                      <a:pt x="816768" y="1619250"/>
                      <a:pt x="716756" y="1616869"/>
                    </a:cubicBezTo>
                    <a:cubicBezTo>
                      <a:pt x="616744" y="1614488"/>
                      <a:pt x="576262" y="1569244"/>
                      <a:pt x="545306" y="1545431"/>
                    </a:cubicBezTo>
                    <a:cubicBezTo>
                      <a:pt x="514350" y="1521619"/>
                      <a:pt x="526256" y="1478756"/>
                      <a:pt x="531018" y="1473994"/>
                    </a:cubicBezTo>
                    <a:cubicBezTo>
                      <a:pt x="535780" y="1469232"/>
                      <a:pt x="540544" y="1500187"/>
                      <a:pt x="573881" y="1516856"/>
                    </a:cubicBezTo>
                    <a:cubicBezTo>
                      <a:pt x="607218" y="1533525"/>
                      <a:pt x="642937" y="1574006"/>
                      <a:pt x="731043" y="1574006"/>
                    </a:cubicBezTo>
                    <a:cubicBezTo>
                      <a:pt x="819149" y="1574006"/>
                      <a:pt x="983456" y="1564481"/>
                      <a:pt x="1102518" y="1516856"/>
                    </a:cubicBezTo>
                    <a:cubicBezTo>
                      <a:pt x="1221580" y="1469231"/>
                      <a:pt x="1378743" y="1357312"/>
                      <a:pt x="1445418" y="1288256"/>
                    </a:cubicBezTo>
                    <a:cubicBezTo>
                      <a:pt x="1512093" y="1219200"/>
                      <a:pt x="1500187" y="1116806"/>
                      <a:pt x="1502568" y="1102519"/>
                    </a:cubicBezTo>
                    <a:cubicBezTo>
                      <a:pt x="1504949" y="1088232"/>
                      <a:pt x="1516856" y="1152525"/>
                      <a:pt x="1459706" y="1202531"/>
                    </a:cubicBezTo>
                    <a:cubicBezTo>
                      <a:pt x="1402556" y="1252537"/>
                      <a:pt x="1273968" y="1357312"/>
                      <a:pt x="1159668" y="1402556"/>
                    </a:cubicBezTo>
                    <a:cubicBezTo>
                      <a:pt x="1045368" y="1447800"/>
                      <a:pt x="942975" y="1481138"/>
                      <a:pt x="773906" y="1473994"/>
                    </a:cubicBezTo>
                    <a:cubicBezTo>
                      <a:pt x="604837" y="1466850"/>
                      <a:pt x="273843" y="1423988"/>
                      <a:pt x="145256" y="1359694"/>
                    </a:cubicBezTo>
                    <a:cubicBezTo>
                      <a:pt x="16669" y="1295400"/>
                      <a:pt x="0" y="1166812"/>
                      <a:pt x="2381" y="1088231"/>
                    </a:cubicBezTo>
                    <a:cubicBezTo>
                      <a:pt x="4762" y="1009650"/>
                      <a:pt x="119062" y="971550"/>
                      <a:pt x="159543" y="888206"/>
                    </a:cubicBezTo>
                    <a:cubicBezTo>
                      <a:pt x="200024" y="804862"/>
                      <a:pt x="183356" y="695325"/>
                      <a:pt x="245268" y="588169"/>
                    </a:cubicBezTo>
                    <a:cubicBezTo>
                      <a:pt x="307180" y="481013"/>
                      <a:pt x="385762" y="328613"/>
                      <a:pt x="531018" y="245269"/>
                    </a:cubicBezTo>
                    <a:cubicBezTo>
                      <a:pt x="676274" y="161925"/>
                      <a:pt x="969169" y="116681"/>
                      <a:pt x="1116806" y="88106"/>
                    </a:cubicBezTo>
                    <a:cubicBezTo>
                      <a:pt x="1264444" y="59531"/>
                      <a:pt x="1331118" y="88107"/>
                      <a:pt x="1416843" y="73819"/>
                    </a:cubicBezTo>
                    <a:cubicBezTo>
                      <a:pt x="1502568" y="59531"/>
                      <a:pt x="1557337" y="0"/>
                      <a:pt x="1631156" y="2381"/>
                    </a:cubicBezTo>
                    <a:cubicBezTo>
                      <a:pt x="1704975" y="4762"/>
                      <a:pt x="1793081" y="52387"/>
                      <a:pt x="1859756" y="88106"/>
                    </a:cubicBezTo>
                    <a:cubicBezTo>
                      <a:pt x="1926431" y="123825"/>
                      <a:pt x="1955006" y="183357"/>
                      <a:pt x="2031206" y="216694"/>
                    </a:cubicBezTo>
                    <a:cubicBezTo>
                      <a:pt x="2107406" y="250031"/>
                      <a:pt x="2240756" y="233362"/>
                      <a:pt x="2316956" y="288131"/>
                    </a:cubicBezTo>
                    <a:cubicBezTo>
                      <a:pt x="2393156" y="342900"/>
                      <a:pt x="2445544" y="435769"/>
                      <a:pt x="2488406" y="545306"/>
                    </a:cubicBezTo>
                    <a:cubicBezTo>
                      <a:pt x="2531268" y="654843"/>
                      <a:pt x="2552700" y="831056"/>
                      <a:pt x="2574131" y="945356"/>
                    </a:cubicBezTo>
                    <a:cubicBezTo>
                      <a:pt x="2595562" y="1059656"/>
                      <a:pt x="2588418" y="1207294"/>
                      <a:pt x="2616993" y="1231106"/>
                    </a:cubicBezTo>
                    <a:cubicBezTo>
                      <a:pt x="2645568" y="1254918"/>
                      <a:pt x="2750344" y="1138237"/>
                      <a:pt x="2745581" y="1088231"/>
                    </a:cubicBezTo>
                    <a:cubicBezTo>
                      <a:pt x="2740819" y="1038225"/>
                      <a:pt x="2588418" y="931069"/>
                      <a:pt x="2588418" y="931069"/>
                    </a:cubicBezTo>
                    <a:lnTo>
                      <a:pt x="2588418" y="931069"/>
                    </a:lnTo>
                    <a:cubicBezTo>
                      <a:pt x="2607468" y="935831"/>
                      <a:pt x="2657474" y="931069"/>
                      <a:pt x="2702718" y="959644"/>
                    </a:cubicBezTo>
                    <a:cubicBezTo>
                      <a:pt x="2747962" y="988219"/>
                      <a:pt x="2828925" y="1045369"/>
                      <a:pt x="2859881" y="1102519"/>
                    </a:cubicBezTo>
                    <a:cubicBezTo>
                      <a:pt x="2890837" y="1159669"/>
                      <a:pt x="2900362" y="1233488"/>
                      <a:pt x="2888456" y="1302544"/>
                    </a:cubicBezTo>
                    <a:cubicBezTo>
                      <a:pt x="2876550" y="1371600"/>
                      <a:pt x="2857499" y="1464469"/>
                      <a:pt x="2788443" y="1516856"/>
                    </a:cubicBezTo>
                    <a:cubicBezTo>
                      <a:pt x="2719387" y="1569243"/>
                      <a:pt x="2569368" y="1635919"/>
                      <a:pt x="2474118" y="1616869"/>
                    </a:cubicBezTo>
                    <a:cubicBezTo>
                      <a:pt x="2378868" y="1597819"/>
                      <a:pt x="2316955" y="1550193"/>
                      <a:pt x="2216943" y="1402556"/>
                    </a:cubicBezTo>
                    <a:cubicBezTo>
                      <a:pt x="2116931" y="1254919"/>
                      <a:pt x="1931193" y="835819"/>
                      <a:pt x="1874043" y="731044"/>
                    </a:cubicBezTo>
                    <a:cubicBezTo>
                      <a:pt x="1816893" y="626269"/>
                      <a:pt x="1878805" y="726281"/>
                      <a:pt x="1874043" y="773906"/>
                    </a:cubicBezTo>
                    <a:cubicBezTo>
                      <a:pt x="1869281" y="821531"/>
                      <a:pt x="1871662" y="926307"/>
                      <a:pt x="1845468" y="1016794"/>
                    </a:cubicBezTo>
                    <a:cubicBezTo>
                      <a:pt x="1819274" y="1107282"/>
                      <a:pt x="1768077" y="1212056"/>
                      <a:pt x="1716881" y="1316831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8" name="任意多边形 547"/>
              <p:cNvSpPr/>
              <p:nvPr/>
            </p:nvSpPr>
            <p:spPr>
              <a:xfrm>
                <a:off x="1498347" y="1030964"/>
                <a:ext cx="1230793" cy="1255275"/>
              </a:xfrm>
              <a:custGeom>
                <a:avLst/>
                <a:gdLst>
                  <a:gd name="connsiteX0" fmla="*/ 1403231 w 1449239"/>
                  <a:gd name="connsiteY0" fmla="*/ 5751 h 1322717"/>
                  <a:gd name="connsiteX1" fmla="*/ 626853 w 1449239"/>
                  <a:gd name="connsiteY1" fmla="*/ 178279 h 1322717"/>
                  <a:gd name="connsiteX2" fmla="*/ 316302 w 1449239"/>
                  <a:gd name="connsiteY2" fmla="*/ 437071 h 1322717"/>
                  <a:gd name="connsiteX3" fmla="*/ 178280 w 1449239"/>
                  <a:gd name="connsiteY3" fmla="*/ 799381 h 1322717"/>
                  <a:gd name="connsiteX4" fmla="*/ 126521 w 1449239"/>
                  <a:gd name="connsiteY4" fmla="*/ 902898 h 1322717"/>
                  <a:gd name="connsiteX5" fmla="*/ 5751 w 1449239"/>
                  <a:gd name="connsiteY5" fmla="*/ 1075426 h 1322717"/>
                  <a:gd name="connsiteX6" fmla="*/ 92015 w 1449239"/>
                  <a:gd name="connsiteY6" fmla="*/ 1247954 h 1322717"/>
                  <a:gd name="connsiteX7" fmla="*/ 195532 w 1449239"/>
                  <a:gd name="connsiteY7" fmla="*/ 1316966 h 1322717"/>
                  <a:gd name="connsiteX8" fmla="*/ 161027 w 1449239"/>
                  <a:gd name="connsiteY8" fmla="*/ 1213449 h 1322717"/>
                  <a:gd name="connsiteX9" fmla="*/ 178280 w 1449239"/>
                  <a:gd name="connsiteY9" fmla="*/ 971909 h 1322717"/>
                  <a:gd name="connsiteX10" fmla="*/ 333555 w 1449239"/>
                  <a:gd name="connsiteY10" fmla="*/ 816634 h 1322717"/>
                  <a:gd name="connsiteX11" fmla="*/ 506083 w 1449239"/>
                  <a:gd name="connsiteY11" fmla="*/ 506083 h 1322717"/>
                  <a:gd name="connsiteX12" fmla="*/ 902899 w 1449239"/>
                  <a:gd name="connsiteY12" fmla="*/ 212785 h 1322717"/>
                  <a:gd name="connsiteX13" fmla="*/ 1403231 w 1449239"/>
                  <a:gd name="connsiteY13" fmla="*/ 5751 h 1322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49239" h="1322717">
                    <a:moveTo>
                      <a:pt x="1403231" y="5751"/>
                    </a:moveTo>
                    <a:cubicBezTo>
                      <a:pt x="1357223" y="0"/>
                      <a:pt x="808008" y="106392"/>
                      <a:pt x="626853" y="178279"/>
                    </a:cubicBezTo>
                    <a:cubicBezTo>
                      <a:pt x="445698" y="250166"/>
                      <a:pt x="391064" y="333554"/>
                      <a:pt x="316302" y="437071"/>
                    </a:cubicBezTo>
                    <a:cubicBezTo>
                      <a:pt x="241540" y="540588"/>
                      <a:pt x="209910" y="721743"/>
                      <a:pt x="178280" y="799381"/>
                    </a:cubicBezTo>
                    <a:cubicBezTo>
                      <a:pt x="146650" y="877019"/>
                      <a:pt x="155276" y="856891"/>
                      <a:pt x="126521" y="902898"/>
                    </a:cubicBezTo>
                    <a:cubicBezTo>
                      <a:pt x="97766" y="948906"/>
                      <a:pt x="11502" y="1017917"/>
                      <a:pt x="5751" y="1075426"/>
                    </a:cubicBezTo>
                    <a:cubicBezTo>
                      <a:pt x="0" y="1132935"/>
                      <a:pt x="60385" y="1207697"/>
                      <a:pt x="92015" y="1247954"/>
                    </a:cubicBezTo>
                    <a:cubicBezTo>
                      <a:pt x="123645" y="1288211"/>
                      <a:pt x="184030" y="1322717"/>
                      <a:pt x="195532" y="1316966"/>
                    </a:cubicBezTo>
                    <a:cubicBezTo>
                      <a:pt x="207034" y="1311215"/>
                      <a:pt x="163902" y="1270958"/>
                      <a:pt x="161027" y="1213449"/>
                    </a:cubicBezTo>
                    <a:cubicBezTo>
                      <a:pt x="158152" y="1155940"/>
                      <a:pt x="149525" y="1038045"/>
                      <a:pt x="178280" y="971909"/>
                    </a:cubicBezTo>
                    <a:cubicBezTo>
                      <a:pt x="207035" y="905773"/>
                      <a:pt x="278921" y="894272"/>
                      <a:pt x="333555" y="816634"/>
                    </a:cubicBezTo>
                    <a:cubicBezTo>
                      <a:pt x="388189" y="738996"/>
                      <a:pt x="411192" y="606724"/>
                      <a:pt x="506083" y="506083"/>
                    </a:cubicBezTo>
                    <a:cubicBezTo>
                      <a:pt x="600974" y="405442"/>
                      <a:pt x="756250" y="299049"/>
                      <a:pt x="902899" y="212785"/>
                    </a:cubicBezTo>
                    <a:cubicBezTo>
                      <a:pt x="1049548" y="126521"/>
                      <a:pt x="1449239" y="11502"/>
                      <a:pt x="1403231" y="57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" name="任意多边形 548"/>
              <p:cNvSpPr/>
              <p:nvPr/>
            </p:nvSpPr>
            <p:spPr>
              <a:xfrm>
                <a:off x="1681835" y="1116348"/>
                <a:ext cx="1160550" cy="1238319"/>
              </a:xfrm>
              <a:custGeom>
                <a:avLst/>
                <a:gdLst>
                  <a:gd name="connsiteX0" fmla="*/ 63261 w 1397479"/>
                  <a:gd name="connsiteY0" fmla="*/ 1227826 h 1383101"/>
                  <a:gd name="connsiteX1" fmla="*/ 11502 w 1397479"/>
                  <a:gd name="connsiteY1" fmla="*/ 969033 h 1383101"/>
                  <a:gd name="connsiteX2" fmla="*/ 132272 w 1397479"/>
                  <a:gd name="connsiteY2" fmla="*/ 761999 h 1383101"/>
                  <a:gd name="connsiteX3" fmla="*/ 425570 w 1397479"/>
                  <a:gd name="connsiteY3" fmla="*/ 399690 h 1383101"/>
                  <a:gd name="connsiteX4" fmla="*/ 977661 w 1397479"/>
                  <a:gd name="connsiteY4" fmla="*/ 106392 h 1383101"/>
                  <a:gd name="connsiteX5" fmla="*/ 1253706 w 1397479"/>
                  <a:gd name="connsiteY5" fmla="*/ 37381 h 1383101"/>
                  <a:gd name="connsiteX6" fmla="*/ 1357223 w 1397479"/>
                  <a:gd name="connsiteY6" fmla="*/ 20128 h 1383101"/>
                  <a:gd name="connsiteX7" fmla="*/ 1012167 w 1397479"/>
                  <a:gd name="connsiteY7" fmla="*/ 158150 h 1383101"/>
                  <a:gd name="connsiteX8" fmla="*/ 701616 w 1397479"/>
                  <a:gd name="connsiteY8" fmla="*/ 451448 h 1383101"/>
                  <a:gd name="connsiteX9" fmla="*/ 667110 w 1397479"/>
                  <a:gd name="connsiteY9" fmla="*/ 572218 h 1383101"/>
                  <a:gd name="connsiteX10" fmla="*/ 373812 w 1397479"/>
                  <a:gd name="connsiteY10" fmla="*/ 848264 h 1383101"/>
                  <a:gd name="connsiteX11" fmla="*/ 80514 w 1397479"/>
                  <a:gd name="connsiteY11" fmla="*/ 1314090 h 1383101"/>
                  <a:gd name="connsiteX12" fmla="*/ 63261 w 1397479"/>
                  <a:gd name="connsiteY12" fmla="*/ 1227826 h 1383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97479" h="1383101">
                    <a:moveTo>
                      <a:pt x="63261" y="1227826"/>
                    </a:moveTo>
                    <a:cubicBezTo>
                      <a:pt x="51759" y="1170317"/>
                      <a:pt x="0" y="1046671"/>
                      <a:pt x="11502" y="969033"/>
                    </a:cubicBezTo>
                    <a:cubicBezTo>
                      <a:pt x="23004" y="891395"/>
                      <a:pt x="63261" y="856889"/>
                      <a:pt x="132272" y="761999"/>
                    </a:cubicBezTo>
                    <a:cubicBezTo>
                      <a:pt x="201283" y="667109"/>
                      <a:pt x="284672" y="508958"/>
                      <a:pt x="425570" y="399690"/>
                    </a:cubicBezTo>
                    <a:cubicBezTo>
                      <a:pt x="566468" y="290422"/>
                      <a:pt x="839639" y="166777"/>
                      <a:pt x="977661" y="106392"/>
                    </a:cubicBezTo>
                    <a:cubicBezTo>
                      <a:pt x="1115683" y="46007"/>
                      <a:pt x="1190446" y="51758"/>
                      <a:pt x="1253706" y="37381"/>
                    </a:cubicBezTo>
                    <a:cubicBezTo>
                      <a:pt x="1316966" y="23004"/>
                      <a:pt x="1397479" y="0"/>
                      <a:pt x="1357223" y="20128"/>
                    </a:cubicBezTo>
                    <a:cubicBezTo>
                      <a:pt x="1316967" y="40256"/>
                      <a:pt x="1121435" y="86263"/>
                      <a:pt x="1012167" y="158150"/>
                    </a:cubicBezTo>
                    <a:cubicBezTo>
                      <a:pt x="902899" y="230037"/>
                      <a:pt x="759125" y="382437"/>
                      <a:pt x="701616" y="451448"/>
                    </a:cubicBezTo>
                    <a:cubicBezTo>
                      <a:pt x="644107" y="520459"/>
                      <a:pt x="721744" y="506082"/>
                      <a:pt x="667110" y="572218"/>
                    </a:cubicBezTo>
                    <a:cubicBezTo>
                      <a:pt x="612476" y="638354"/>
                      <a:pt x="471578" y="724619"/>
                      <a:pt x="373812" y="848264"/>
                    </a:cubicBezTo>
                    <a:cubicBezTo>
                      <a:pt x="276046" y="971909"/>
                      <a:pt x="132272" y="1245079"/>
                      <a:pt x="80514" y="1314090"/>
                    </a:cubicBezTo>
                    <a:cubicBezTo>
                      <a:pt x="28756" y="1383101"/>
                      <a:pt x="74763" y="1285335"/>
                      <a:pt x="63261" y="12278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" name="任意多边形 549"/>
              <p:cNvSpPr/>
              <p:nvPr/>
            </p:nvSpPr>
            <p:spPr>
              <a:xfrm>
                <a:off x="1804158" y="1176942"/>
                <a:ext cx="971755" cy="1177725"/>
              </a:xfrm>
              <a:custGeom>
                <a:avLst/>
                <a:gdLst>
                  <a:gd name="connsiteX0" fmla="*/ 1158815 w 1173192"/>
                  <a:gd name="connsiteY0" fmla="*/ 60385 h 1253706"/>
                  <a:gd name="connsiteX1" fmla="*/ 658483 w 1173192"/>
                  <a:gd name="connsiteY1" fmla="*/ 353683 h 1253706"/>
                  <a:gd name="connsiteX2" fmla="*/ 451449 w 1173192"/>
                  <a:gd name="connsiteY2" fmla="*/ 664234 h 1253706"/>
                  <a:gd name="connsiteX3" fmla="*/ 158151 w 1173192"/>
                  <a:gd name="connsiteY3" fmla="*/ 923026 h 1253706"/>
                  <a:gd name="connsiteX4" fmla="*/ 20128 w 1173192"/>
                  <a:gd name="connsiteY4" fmla="*/ 1250830 h 1253706"/>
                  <a:gd name="connsiteX5" fmla="*/ 278920 w 1173192"/>
                  <a:gd name="connsiteY5" fmla="*/ 940279 h 1253706"/>
                  <a:gd name="connsiteX6" fmla="*/ 589471 w 1173192"/>
                  <a:gd name="connsiteY6" fmla="*/ 802256 h 1253706"/>
                  <a:gd name="connsiteX7" fmla="*/ 692988 w 1173192"/>
                  <a:gd name="connsiteY7" fmla="*/ 543464 h 1253706"/>
                  <a:gd name="connsiteX8" fmla="*/ 1107056 w 1173192"/>
                  <a:gd name="connsiteY8" fmla="*/ 77638 h 1253706"/>
                  <a:gd name="connsiteX9" fmla="*/ 1089803 w 1173192"/>
                  <a:gd name="connsiteY9" fmla="*/ 77638 h 1253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3192" h="1253706">
                    <a:moveTo>
                      <a:pt x="1158815" y="60385"/>
                    </a:moveTo>
                    <a:cubicBezTo>
                      <a:pt x="967596" y="156713"/>
                      <a:pt x="776377" y="253042"/>
                      <a:pt x="658483" y="353683"/>
                    </a:cubicBezTo>
                    <a:cubicBezTo>
                      <a:pt x="540589" y="454325"/>
                      <a:pt x="534838" y="569344"/>
                      <a:pt x="451449" y="664234"/>
                    </a:cubicBezTo>
                    <a:cubicBezTo>
                      <a:pt x="368060" y="759124"/>
                      <a:pt x="230038" y="825260"/>
                      <a:pt x="158151" y="923026"/>
                    </a:cubicBezTo>
                    <a:cubicBezTo>
                      <a:pt x="86264" y="1020792"/>
                      <a:pt x="0" y="1247955"/>
                      <a:pt x="20128" y="1250830"/>
                    </a:cubicBezTo>
                    <a:cubicBezTo>
                      <a:pt x="40256" y="1253706"/>
                      <a:pt x="184030" y="1015041"/>
                      <a:pt x="278920" y="940279"/>
                    </a:cubicBezTo>
                    <a:cubicBezTo>
                      <a:pt x="373810" y="865517"/>
                      <a:pt x="520460" y="868392"/>
                      <a:pt x="589471" y="802256"/>
                    </a:cubicBezTo>
                    <a:cubicBezTo>
                      <a:pt x="658482" y="736120"/>
                      <a:pt x="606724" y="664234"/>
                      <a:pt x="692988" y="543464"/>
                    </a:cubicBezTo>
                    <a:cubicBezTo>
                      <a:pt x="779252" y="422694"/>
                      <a:pt x="1040920" y="155276"/>
                      <a:pt x="1107056" y="77638"/>
                    </a:cubicBezTo>
                    <a:cubicBezTo>
                      <a:pt x="1173192" y="0"/>
                      <a:pt x="1131497" y="38819"/>
                      <a:pt x="1089803" y="77638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1" name="任意多边形 550"/>
              <p:cNvSpPr/>
              <p:nvPr/>
            </p:nvSpPr>
            <p:spPr>
              <a:xfrm>
                <a:off x="1616374" y="1317412"/>
                <a:ext cx="797646" cy="795997"/>
              </a:xfrm>
              <a:custGeom>
                <a:avLst/>
                <a:gdLst>
                  <a:gd name="connsiteX0" fmla="*/ 632604 w 931653"/>
                  <a:gd name="connsiteY0" fmla="*/ 0 h 831011"/>
                  <a:gd name="connsiteX1" fmla="*/ 270294 w 931653"/>
                  <a:gd name="connsiteY1" fmla="*/ 276045 h 831011"/>
                  <a:gd name="connsiteX2" fmla="*/ 235789 w 931653"/>
                  <a:gd name="connsiteY2" fmla="*/ 448573 h 831011"/>
                  <a:gd name="connsiteX3" fmla="*/ 494581 w 931653"/>
                  <a:gd name="connsiteY3" fmla="*/ 172528 h 831011"/>
                  <a:gd name="connsiteX4" fmla="*/ 787879 w 931653"/>
                  <a:gd name="connsiteY4" fmla="*/ 17253 h 831011"/>
                  <a:gd name="connsiteX5" fmla="*/ 511834 w 931653"/>
                  <a:gd name="connsiteY5" fmla="*/ 207034 h 831011"/>
                  <a:gd name="connsiteX6" fmla="*/ 235789 w 931653"/>
                  <a:gd name="connsiteY6" fmla="*/ 672860 h 831011"/>
                  <a:gd name="connsiteX7" fmla="*/ 408317 w 931653"/>
                  <a:gd name="connsiteY7" fmla="*/ 465826 h 831011"/>
                  <a:gd name="connsiteX8" fmla="*/ 649857 w 931653"/>
                  <a:gd name="connsiteY8" fmla="*/ 293298 h 831011"/>
                  <a:gd name="connsiteX9" fmla="*/ 925902 w 931653"/>
                  <a:gd name="connsiteY9" fmla="*/ 51758 h 831011"/>
                  <a:gd name="connsiteX10" fmla="*/ 684362 w 931653"/>
                  <a:gd name="connsiteY10" fmla="*/ 293298 h 831011"/>
                  <a:gd name="connsiteX11" fmla="*/ 391064 w 931653"/>
                  <a:gd name="connsiteY11" fmla="*/ 569343 h 831011"/>
                  <a:gd name="connsiteX12" fmla="*/ 253041 w 931653"/>
                  <a:gd name="connsiteY12" fmla="*/ 793630 h 831011"/>
                  <a:gd name="connsiteX13" fmla="*/ 11502 w 931653"/>
                  <a:gd name="connsiteY13" fmla="*/ 793630 h 831011"/>
                  <a:gd name="connsiteX14" fmla="*/ 184030 w 931653"/>
                  <a:gd name="connsiteY14" fmla="*/ 759124 h 831011"/>
                  <a:gd name="connsiteX15" fmla="*/ 201283 w 931653"/>
                  <a:gd name="connsiteY15" fmla="*/ 431321 h 831011"/>
                  <a:gd name="connsiteX16" fmla="*/ 166777 w 931653"/>
                  <a:gd name="connsiteY16" fmla="*/ 707366 h 831011"/>
                  <a:gd name="connsiteX17" fmla="*/ 11502 w 931653"/>
                  <a:gd name="connsiteY17" fmla="*/ 603849 h 831011"/>
                  <a:gd name="connsiteX18" fmla="*/ 97766 w 931653"/>
                  <a:gd name="connsiteY18" fmla="*/ 621102 h 831011"/>
                  <a:gd name="connsiteX19" fmla="*/ 149524 w 931653"/>
                  <a:gd name="connsiteY19" fmla="*/ 414068 h 831011"/>
                  <a:gd name="connsiteX20" fmla="*/ 201283 w 931653"/>
                  <a:gd name="connsiteY20" fmla="*/ 241539 h 831011"/>
                  <a:gd name="connsiteX21" fmla="*/ 563592 w 931653"/>
                  <a:gd name="connsiteY21" fmla="*/ 51758 h 831011"/>
                  <a:gd name="connsiteX22" fmla="*/ 546340 w 931653"/>
                  <a:gd name="connsiteY22" fmla="*/ 0 h 831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31653" h="831011">
                    <a:moveTo>
                      <a:pt x="632604" y="0"/>
                    </a:moveTo>
                    <a:cubicBezTo>
                      <a:pt x="484517" y="100641"/>
                      <a:pt x="336430" y="201283"/>
                      <a:pt x="270294" y="276045"/>
                    </a:cubicBezTo>
                    <a:cubicBezTo>
                      <a:pt x="204158" y="350807"/>
                      <a:pt x="198408" y="465826"/>
                      <a:pt x="235789" y="448573"/>
                    </a:cubicBezTo>
                    <a:cubicBezTo>
                      <a:pt x="273170" y="431320"/>
                      <a:pt x="402566" y="244415"/>
                      <a:pt x="494581" y="172528"/>
                    </a:cubicBezTo>
                    <a:cubicBezTo>
                      <a:pt x="586596" y="100641"/>
                      <a:pt x="785004" y="11502"/>
                      <a:pt x="787879" y="17253"/>
                    </a:cubicBezTo>
                    <a:cubicBezTo>
                      <a:pt x="790754" y="23004"/>
                      <a:pt x="603849" y="97766"/>
                      <a:pt x="511834" y="207034"/>
                    </a:cubicBezTo>
                    <a:cubicBezTo>
                      <a:pt x="419819" y="316302"/>
                      <a:pt x="253042" y="629728"/>
                      <a:pt x="235789" y="672860"/>
                    </a:cubicBezTo>
                    <a:cubicBezTo>
                      <a:pt x="218536" y="715992"/>
                      <a:pt x="339306" y="529086"/>
                      <a:pt x="408317" y="465826"/>
                    </a:cubicBezTo>
                    <a:cubicBezTo>
                      <a:pt x="477328" y="402566"/>
                      <a:pt x="563593" y="362309"/>
                      <a:pt x="649857" y="293298"/>
                    </a:cubicBezTo>
                    <a:cubicBezTo>
                      <a:pt x="736121" y="224287"/>
                      <a:pt x="920151" y="51758"/>
                      <a:pt x="925902" y="51758"/>
                    </a:cubicBezTo>
                    <a:cubicBezTo>
                      <a:pt x="931653" y="51758"/>
                      <a:pt x="773502" y="207034"/>
                      <a:pt x="684362" y="293298"/>
                    </a:cubicBezTo>
                    <a:cubicBezTo>
                      <a:pt x="595222" y="379562"/>
                      <a:pt x="462951" y="485954"/>
                      <a:pt x="391064" y="569343"/>
                    </a:cubicBezTo>
                    <a:cubicBezTo>
                      <a:pt x="319177" y="652732"/>
                      <a:pt x="316301" y="756249"/>
                      <a:pt x="253041" y="793630"/>
                    </a:cubicBezTo>
                    <a:cubicBezTo>
                      <a:pt x="189781" y="831011"/>
                      <a:pt x="23004" y="799381"/>
                      <a:pt x="11502" y="793630"/>
                    </a:cubicBezTo>
                    <a:cubicBezTo>
                      <a:pt x="0" y="787879"/>
                      <a:pt x="152400" y="819509"/>
                      <a:pt x="184030" y="759124"/>
                    </a:cubicBezTo>
                    <a:cubicBezTo>
                      <a:pt x="215660" y="698739"/>
                      <a:pt x="204158" y="439947"/>
                      <a:pt x="201283" y="431321"/>
                    </a:cubicBezTo>
                    <a:cubicBezTo>
                      <a:pt x="198408" y="422695"/>
                      <a:pt x="198407" y="678611"/>
                      <a:pt x="166777" y="707366"/>
                    </a:cubicBezTo>
                    <a:cubicBezTo>
                      <a:pt x="135147" y="736121"/>
                      <a:pt x="23004" y="618226"/>
                      <a:pt x="11502" y="603849"/>
                    </a:cubicBezTo>
                    <a:cubicBezTo>
                      <a:pt x="0" y="589472"/>
                      <a:pt x="74762" y="652732"/>
                      <a:pt x="97766" y="621102"/>
                    </a:cubicBezTo>
                    <a:cubicBezTo>
                      <a:pt x="120770" y="589472"/>
                      <a:pt x="132271" y="477329"/>
                      <a:pt x="149524" y="414068"/>
                    </a:cubicBezTo>
                    <a:cubicBezTo>
                      <a:pt x="166777" y="350807"/>
                      <a:pt x="132272" y="301924"/>
                      <a:pt x="201283" y="241539"/>
                    </a:cubicBezTo>
                    <a:cubicBezTo>
                      <a:pt x="270294" y="181154"/>
                      <a:pt x="506083" y="92014"/>
                      <a:pt x="563592" y="51758"/>
                    </a:cubicBezTo>
                    <a:cubicBezTo>
                      <a:pt x="621101" y="11502"/>
                      <a:pt x="583720" y="5751"/>
                      <a:pt x="546340" y="0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2" name="任意多边形 551"/>
              <p:cNvSpPr/>
              <p:nvPr/>
            </p:nvSpPr>
            <p:spPr>
              <a:xfrm>
                <a:off x="3701579" y="1862766"/>
                <a:ext cx="263420" cy="457217"/>
              </a:xfrm>
              <a:custGeom>
                <a:avLst/>
                <a:gdLst>
                  <a:gd name="connsiteX0" fmla="*/ 146649 w 307675"/>
                  <a:gd name="connsiteY0" fmla="*/ 86264 h 477329"/>
                  <a:gd name="connsiteX1" fmla="*/ 181154 w 307675"/>
                  <a:gd name="connsiteY1" fmla="*/ 293298 h 477329"/>
                  <a:gd name="connsiteX2" fmla="*/ 8626 w 307675"/>
                  <a:gd name="connsiteY2" fmla="*/ 362310 h 477329"/>
                  <a:gd name="connsiteX3" fmla="*/ 129396 w 307675"/>
                  <a:gd name="connsiteY3" fmla="*/ 396815 h 477329"/>
                  <a:gd name="connsiteX4" fmla="*/ 198407 w 307675"/>
                  <a:gd name="connsiteY4" fmla="*/ 310551 h 477329"/>
                  <a:gd name="connsiteX5" fmla="*/ 181154 w 307675"/>
                  <a:gd name="connsiteY5" fmla="*/ 465827 h 477329"/>
                  <a:gd name="connsiteX6" fmla="*/ 301924 w 307675"/>
                  <a:gd name="connsiteY6" fmla="*/ 379562 h 477329"/>
                  <a:gd name="connsiteX7" fmla="*/ 146649 w 307675"/>
                  <a:gd name="connsiteY7" fmla="*/ 34506 h 477329"/>
                  <a:gd name="connsiteX8" fmla="*/ 146649 w 307675"/>
                  <a:gd name="connsiteY8" fmla="*/ 34506 h 477329"/>
                  <a:gd name="connsiteX9" fmla="*/ 146649 w 307675"/>
                  <a:gd name="connsiteY9" fmla="*/ 34506 h 477329"/>
                  <a:gd name="connsiteX10" fmla="*/ 94890 w 307675"/>
                  <a:gd name="connsiteY10" fmla="*/ 0 h 477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7675" h="477329">
                    <a:moveTo>
                      <a:pt x="146649" y="86264"/>
                    </a:moveTo>
                    <a:cubicBezTo>
                      <a:pt x="175403" y="166777"/>
                      <a:pt x="204158" y="247290"/>
                      <a:pt x="181154" y="293298"/>
                    </a:cubicBezTo>
                    <a:cubicBezTo>
                      <a:pt x="158150" y="339306"/>
                      <a:pt x="17252" y="345057"/>
                      <a:pt x="8626" y="362310"/>
                    </a:cubicBezTo>
                    <a:cubicBezTo>
                      <a:pt x="0" y="379563"/>
                      <a:pt x="97766" y="405441"/>
                      <a:pt x="129396" y="396815"/>
                    </a:cubicBezTo>
                    <a:cubicBezTo>
                      <a:pt x="161026" y="388189"/>
                      <a:pt x="189781" y="299049"/>
                      <a:pt x="198407" y="310551"/>
                    </a:cubicBezTo>
                    <a:cubicBezTo>
                      <a:pt x="207033" y="322053"/>
                      <a:pt x="163901" y="454325"/>
                      <a:pt x="181154" y="465827"/>
                    </a:cubicBezTo>
                    <a:cubicBezTo>
                      <a:pt x="198407" y="477329"/>
                      <a:pt x="307675" y="451449"/>
                      <a:pt x="301924" y="379562"/>
                    </a:cubicBezTo>
                    <a:cubicBezTo>
                      <a:pt x="296173" y="307675"/>
                      <a:pt x="146649" y="34506"/>
                      <a:pt x="146649" y="34506"/>
                    </a:cubicBezTo>
                    <a:lnTo>
                      <a:pt x="146649" y="34506"/>
                    </a:lnTo>
                    <a:lnTo>
                      <a:pt x="146649" y="34506"/>
                    </a:lnTo>
                    <a:lnTo>
                      <a:pt x="94890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3" name="Freeform 5"/>
              <p:cNvSpPr>
                <a:spLocks/>
              </p:cNvSpPr>
              <p:nvPr/>
            </p:nvSpPr>
            <p:spPr bwMode="auto">
              <a:xfrm flipH="1" flipV="1">
                <a:off x="1926485" y="1259818"/>
                <a:ext cx="672788" cy="889564"/>
              </a:xfrm>
              <a:custGeom>
                <a:avLst/>
                <a:gdLst/>
                <a:ahLst/>
                <a:cxnLst>
                  <a:cxn ang="0">
                    <a:pos x="403" y="11"/>
                  </a:cxn>
                  <a:cxn ang="0">
                    <a:pos x="232" y="137"/>
                  </a:cxn>
                  <a:cxn ang="0">
                    <a:pos x="34" y="320"/>
                  </a:cxn>
                  <a:cxn ang="0">
                    <a:pos x="217" y="194"/>
                  </a:cxn>
                  <a:cxn ang="0">
                    <a:pos x="7" y="407"/>
                  </a:cxn>
                  <a:cxn ang="0">
                    <a:pos x="259" y="236"/>
                  </a:cxn>
                  <a:cxn ang="0">
                    <a:pos x="469" y="74"/>
                  </a:cxn>
                  <a:cxn ang="0">
                    <a:pos x="250" y="326"/>
                  </a:cxn>
                  <a:cxn ang="0">
                    <a:pos x="130" y="497"/>
                  </a:cxn>
                  <a:cxn ang="0">
                    <a:pos x="595" y="86"/>
                  </a:cxn>
                  <a:cxn ang="0">
                    <a:pos x="235" y="389"/>
                  </a:cxn>
                  <a:cxn ang="0">
                    <a:pos x="520" y="23"/>
                  </a:cxn>
                  <a:cxn ang="0">
                    <a:pos x="193" y="263"/>
                  </a:cxn>
                  <a:cxn ang="0">
                    <a:pos x="388" y="80"/>
                  </a:cxn>
                  <a:cxn ang="0">
                    <a:pos x="184" y="206"/>
                  </a:cxn>
                  <a:cxn ang="0">
                    <a:pos x="403" y="11"/>
                  </a:cxn>
                </a:cxnLst>
                <a:rect l="0" t="0" r="r" b="b"/>
                <a:pathLst>
                  <a:path w="612" h="537">
                    <a:moveTo>
                      <a:pt x="403" y="11"/>
                    </a:moveTo>
                    <a:cubicBezTo>
                      <a:pt x="411" y="0"/>
                      <a:pt x="293" y="86"/>
                      <a:pt x="232" y="137"/>
                    </a:cubicBezTo>
                    <a:cubicBezTo>
                      <a:pt x="171" y="188"/>
                      <a:pt x="36" y="311"/>
                      <a:pt x="34" y="320"/>
                    </a:cubicBezTo>
                    <a:cubicBezTo>
                      <a:pt x="32" y="329"/>
                      <a:pt x="221" y="180"/>
                      <a:pt x="217" y="194"/>
                    </a:cubicBezTo>
                    <a:cubicBezTo>
                      <a:pt x="213" y="208"/>
                      <a:pt x="0" y="400"/>
                      <a:pt x="7" y="407"/>
                    </a:cubicBezTo>
                    <a:cubicBezTo>
                      <a:pt x="14" y="414"/>
                      <a:pt x="182" y="292"/>
                      <a:pt x="259" y="236"/>
                    </a:cubicBezTo>
                    <a:cubicBezTo>
                      <a:pt x="336" y="180"/>
                      <a:pt x="471" y="59"/>
                      <a:pt x="469" y="74"/>
                    </a:cubicBezTo>
                    <a:cubicBezTo>
                      <a:pt x="467" y="89"/>
                      <a:pt x="307" y="256"/>
                      <a:pt x="250" y="326"/>
                    </a:cubicBezTo>
                    <a:cubicBezTo>
                      <a:pt x="193" y="396"/>
                      <a:pt x="73" y="537"/>
                      <a:pt x="130" y="497"/>
                    </a:cubicBezTo>
                    <a:cubicBezTo>
                      <a:pt x="187" y="457"/>
                      <a:pt x="578" y="104"/>
                      <a:pt x="595" y="86"/>
                    </a:cubicBezTo>
                    <a:cubicBezTo>
                      <a:pt x="612" y="68"/>
                      <a:pt x="248" y="400"/>
                      <a:pt x="235" y="389"/>
                    </a:cubicBezTo>
                    <a:cubicBezTo>
                      <a:pt x="222" y="378"/>
                      <a:pt x="527" y="44"/>
                      <a:pt x="520" y="23"/>
                    </a:cubicBezTo>
                    <a:cubicBezTo>
                      <a:pt x="513" y="2"/>
                      <a:pt x="215" y="254"/>
                      <a:pt x="193" y="263"/>
                    </a:cubicBezTo>
                    <a:cubicBezTo>
                      <a:pt x="171" y="272"/>
                      <a:pt x="389" y="89"/>
                      <a:pt x="388" y="80"/>
                    </a:cubicBezTo>
                    <a:cubicBezTo>
                      <a:pt x="387" y="71"/>
                      <a:pt x="183" y="217"/>
                      <a:pt x="184" y="206"/>
                    </a:cubicBezTo>
                    <a:cubicBezTo>
                      <a:pt x="185" y="195"/>
                      <a:pt x="395" y="22"/>
                      <a:pt x="403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4" name="任意多边形 553"/>
              <p:cNvSpPr/>
              <p:nvPr/>
            </p:nvSpPr>
            <p:spPr>
              <a:xfrm>
                <a:off x="1842866" y="1254062"/>
                <a:ext cx="1115227" cy="1145795"/>
              </a:xfrm>
              <a:custGeom>
                <a:avLst/>
                <a:gdLst>
                  <a:gd name="connsiteX0" fmla="*/ 57510 w 1302589"/>
                  <a:gd name="connsiteY0" fmla="*/ 1135811 h 1196196"/>
                  <a:gd name="connsiteX1" fmla="*/ 247291 w 1302589"/>
                  <a:gd name="connsiteY1" fmla="*/ 894272 h 1196196"/>
                  <a:gd name="connsiteX2" fmla="*/ 506083 w 1302589"/>
                  <a:gd name="connsiteY2" fmla="*/ 790755 h 1196196"/>
                  <a:gd name="connsiteX3" fmla="*/ 782129 w 1302589"/>
                  <a:gd name="connsiteY3" fmla="*/ 462951 h 1196196"/>
                  <a:gd name="connsiteX4" fmla="*/ 937404 w 1302589"/>
                  <a:gd name="connsiteY4" fmla="*/ 169653 h 1196196"/>
                  <a:gd name="connsiteX5" fmla="*/ 1265208 w 1302589"/>
                  <a:gd name="connsiteY5" fmla="*/ 14377 h 1196196"/>
                  <a:gd name="connsiteX6" fmla="*/ 1161691 w 1302589"/>
                  <a:gd name="connsiteY6" fmla="*/ 83389 h 1196196"/>
                  <a:gd name="connsiteX7" fmla="*/ 1144438 w 1302589"/>
                  <a:gd name="connsiteY7" fmla="*/ 324928 h 1196196"/>
                  <a:gd name="connsiteX8" fmla="*/ 1075427 w 1302589"/>
                  <a:gd name="connsiteY8" fmla="*/ 618226 h 1196196"/>
                  <a:gd name="connsiteX9" fmla="*/ 851140 w 1302589"/>
                  <a:gd name="connsiteY9" fmla="*/ 859766 h 1196196"/>
                  <a:gd name="connsiteX10" fmla="*/ 402566 w 1302589"/>
                  <a:gd name="connsiteY10" fmla="*/ 1066800 h 1196196"/>
                  <a:gd name="connsiteX11" fmla="*/ 143774 w 1302589"/>
                  <a:gd name="connsiteY11" fmla="*/ 1118558 h 1196196"/>
                  <a:gd name="connsiteX12" fmla="*/ 23004 w 1302589"/>
                  <a:gd name="connsiteY12" fmla="*/ 1187570 h 1196196"/>
                  <a:gd name="connsiteX13" fmla="*/ 5751 w 1302589"/>
                  <a:gd name="connsiteY13" fmla="*/ 1170317 h 1196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02589" h="1196196">
                    <a:moveTo>
                      <a:pt x="57510" y="1135811"/>
                    </a:moveTo>
                    <a:cubicBezTo>
                      <a:pt x="115019" y="1043796"/>
                      <a:pt x="172529" y="951781"/>
                      <a:pt x="247291" y="894272"/>
                    </a:cubicBezTo>
                    <a:cubicBezTo>
                      <a:pt x="322053" y="836763"/>
                      <a:pt x="416943" y="862642"/>
                      <a:pt x="506083" y="790755"/>
                    </a:cubicBezTo>
                    <a:cubicBezTo>
                      <a:pt x="595223" y="718868"/>
                      <a:pt x="710242" y="566468"/>
                      <a:pt x="782129" y="462951"/>
                    </a:cubicBezTo>
                    <a:cubicBezTo>
                      <a:pt x="854016" y="359434"/>
                      <a:pt x="856891" y="244415"/>
                      <a:pt x="937404" y="169653"/>
                    </a:cubicBezTo>
                    <a:cubicBezTo>
                      <a:pt x="1017917" y="94891"/>
                      <a:pt x="1227827" y="28754"/>
                      <a:pt x="1265208" y="14377"/>
                    </a:cubicBezTo>
                    <a:cubicBezTo>
                      <a:pt x="1302589" y="0"/>
                      <a:pt x="1181819" y="31631"/>
                      <a:pt x="1161691" y="83389"/>
                    </a:cubicBezTo>
                    <a:cubicBezTo>
                      <a:pt x="1141563" y="135147"/>
                      <a:pt x="1158815" y="235789"/>
                      <a:pt x="1144438" y="324928"/>
                    </a:cubicBezTo>
                    <a:cubicBezTo>
                      <a:pt x="1130061" y="414067"/>
                      <a:pt x="1124310" y="529086"/>
                      <a:pt x="1075427" y="618226"/>
                    </a:cubicBezTo>
                    <a:cubicBezTo>
                      <a:pt x="1026544" y="707366"/>
                      <a:pt x="963284" y="785004"/>
                      <a:pt x="851140" y="859766"/>
                    </a:cubicBezTo>
                    <a:cubicBezTo>
                      <a:pt x="738997" y="934528"/>
                      <a:pt x="520460" y="1023668"/>
                      <a:pt x="402566" y="1066800"/>
                    </a:cubicBezTo>
                    <a:cubicBezTo>
                      <a:pt x="284672" y="1109932"/>
                      <a:pt x="207034" y="1098430"/>
                      <a:pt x="143774" y="1118558"/>
                    </a:cubicBezTo>
                    <a:cubicBezTo>
                      <a:pt x="80514" y="1138686"/>
                      <a:pt x="46008" y="1178944"/>
                      <a:pt x="23004" y="1187570"/>
                    </a:cubicBezTo>
                    <a:cubicBezTo>
                      <a:pt x="0" y="1196196"/>
                      <a:pt x="2875" y="1183256"/>
                      <a:pt x="5751" y="1170317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5" name="任意多边形 554"/>
              <p:cNvSpPr/>
              <p:nvPr/>
            </p:nvSpPr>
            <p:spPr>
              <a:xfrm>
                <a:off x="1857637" y="1372498"/>
                <a:ext cx="977362" cy="1074182"/>
              </a:xfrm>
              <a:custGeom>
                <a:avLst/>
                <a:gdLst>
                  <a:gd name="connsiteX0" fmla="*/ 989162 w 1141562"/>
                  <a:gd name="connsiteY0" fmla="*/ 115018 h 1121433"/>
                  <a:gd name="connsiteX1" fmla="*/ 816634 w 1141562"/>
                  <a:gd name="connsiteY1" fmla="*/ 391063 h 1121433"/>
                  <a:gd name="connsiteX2" fmla="*/ 592347 w 1141562"/>
                  <a:gd name="connsiteY2" fmla="*/ 718867 h 1121433"/>
                  <a:gd name="connsiteX3" fmla="*/ 178279 w 1141562"/>
                  <a:gd name="connsiteY3" fmla="*/ 891395 h 1121433"/>
                  <a:gd name="connsiteX4" fmla="*/ 23004 w 1141562"/>
                  <a:gd name="connsiteY4" fmla="*/ 1081177 h 1121433"/>
                  <a:gd name="connsiteX5" fmla="*/ 40257 w 1141562"/>
                  <a:gd name="connsiteY5" fmla="*/ 1098429 h 1121433"/>
                  <a:gd name="connsiteX6" fmla="*/ 230038 w 1141562"/>
                  <a:gd name="connsiteY6" fmla="*/ 943154 h 1121433"/>
                  <a:gd name="connsiteX7" fmla="*/ 488830 w 1141562"/>
                  <a:gd name="connsiteY7" fmla="*/ 839637 h 1121433"/>
                  <a:gd name="connsiteX8" fmla="*/ 816634 w 1141562"/>
                  <a:gd name="connsiteY8" fmla="*/ 563592 h 1121433"/>
                  <a:gd name="connsiteX9" fmla="*/ 833887 w 1141562"/>
                  <a:gd name="connsiteY9" fmla="*/ 477328 h 1121433"/>
                  <a:gd name="connsiteX10" fmla="*/ 747623 w 1141562"/>
                  <a:gd name="connsiteY10" fmla="*/ 736120 h 1121433"/>
                  <a:gd name="connsiteX11" fmla="*/ 695864 w 1141562"/>
                  <a:gd name="connsiteY11" fmla="*/ 856890 h 1121433"/>
                  <a:gd name="connsiteX12" fmla="*/ 851140 w 1141562"/>
                  <a:gd name="connsiteY12" fmla="*/ 649856 h 1121433"/>
                  <a:gd name="connsiteX13" fmla="*/ 1092679 w 1141562"/>
                  <a:gd name="connsiteY13" fmla="*/ 253041 h 1121433"/>
                  <a:gd name="connsiteX14" fmla="*/ 1109932 w 1141562"/>
                  <a:gd name="connsiteY14" fmla="*/ 80512 h 1121433"/>
                  <a:gd name="connsiteX15" fmla="*/ 902898 w 1141562"/>
                  <a:gd name="connsiteY15" fmla="*/ 460075 h 1121433"/>
                  <a:gd name="connsiteX16" fmla="*/ 971910 w 1141562"/>
                  <a:gd name="connsiteY16" fmla="*/ 63260 h 1121433"/>
                  <a:gd name="connsiteX17" fmla="*/ 989162 w 1141562"/>
                  <a:gd name="connsiteY17" fmla="*/ 115018 h 1121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41562" h="1121433">
                    <a:moveTo>
                      <a:pt x="989162" y="115018"/>
                    </a:moveTo>
                    <a:cubicBezTo>
                      <a:pt x="963283" y="169652"/>
                      <a:pt x="882770" y="290422"/>
                      <a:pt x="816634" y="391063"/>
                    </a:cubicBezTo>
                    <a:cubicBezTo>
                      <a:pt x="750498" y="491705"/>
                      <a:pt x="698740" y="635478"/>
                      <a:pt x="592347" y="718867"/>
                    </a:cubicBezTo>
                    <a:cubicBezTo>
                      <a:pt x="485954" y="802256"/>
                      <a:pt x="273169" y="831010"/>
                      <a:pt x="178279" y="891395"/>
                    </a:cubicBezTo>
                    <a:cubicBezTo>
                      <a:pt x="83389" y="951780"/>
                      <a:pt x="46008" y="1046671"/>
                      <a:pt x="23004" y="1081177"/>
                    </a:cubicBezTo>
                    <a:cubicBezTo>
                      <a:pt x="0" y="1115683"/>
                      <a:pt x="5751" y="1121433"/>
                      <a:pt x="40257" y="1098429"/>
                    </a:cubicBezTo>
                    <a:cubicBezTo>
                      <a:pt x="74763" y="1075425"/>
                      <a:pt x="155276" y="986286"/>
                      <a:pt x="230038" y="943154"/>
                    </a:cubicBezTo>
                    <a:cubicBezTo>
                      <a:pt x="304800" y="900022"/>
                      <a:pt x="391064" y="902897"/>
                      <a:pt x="488830" y="839637"/>
                    </a:cubicBezTo>
                    <a:cubicBezTo>
                      <a:pt x="586596" y="776377"/>
                      <a:pt x="759125" y="623977"/>
                      <a:pt x="816634" y="563592"/>
                    </a:cubicBezTo>
                    <a:cubicBezTo>
                      <a:pt x="874143" y="503207"/>
                      <a:pt x="845389" y="448573"/>
                      <a:pt x="833887" y="477328"/>
                    </a:cubicBezTo>
                    <a:cubicBezTo>
                      <a:pt x="822385" y="506083"/>
                      <a:pt x="770627" y="672860"/>
                      <a:pt x="747623" y="736120"/>
                    </a:cubicBezTo>
                    <a:cubicBezTo>
                      <a:pt x="724619" y="799380"/>
                      <a:pt x="678611" y="871267"/>
                      <a:pt x="695864" y="856890"/>
                    </a:cubicBezTo>
                    <a:cubicBezTo>
                      <a:pt x="713117" y="842513"/>
                      <a:pt x="785004" y="750498"/>
                      <a:pt x="851140" y="649856"/>
                    </a:cubicBezTo>
                    <a:cubicBezTo>
                      <a:pt x="917276" y="549215"/>
                      <a:pt x="1049547" y="347932"/>
                      <a:pt x="1092679" y="253041"/>
                    </a:cubicBezTo>
                    <a:cubicBezTo>
                      <a:pt x="1135811" y="158150"/>
                      <a:pt x="1141562" y="46006"/>
                      <a:pt x="1109932" y="80512"/>
                    </a:cubicBezTo>
                    <a:cubicBezTo>
                      <a:pt x="1078302" y="115018"/>
                      <a:pt x="925902" y="462950"/>
                      <a:pt x="902898" y="460075"/>
                    </a:cubicBezTo>
                    <a:cubicBezTo>
                      <a:pt x="879894" y="457200"/>
                      <a:pt x="963284" y="126520"/>
                      <a:pt x="971910" y="63260"/>
                    </a:cubicBezTo>
                    <a:cubicBezTo>
                      <a:pt x="980536" y="0"/>
                      <a:pt x="1015041" y="60384"/>
                      <a:pt x="989162" y="1150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6" name="任意多边形 555"/>
              <p:cNvSpPr/>
              <p:nvPr/>
            </p:nvSpPr>
            <p:spPr>
              <a:xfrm>
                <a:off x="1921646" y="1234781"/>
                <a:ext cx="1125075" cy="1123762"/>
              </a:xfrm>
              <a:custGeom>
                <a:avLst/>
                <a:gdLst>
                  <a:gd name="connsiteX0" fmla="*/ 207034 w 1314091"/>
                  <a:gd name="connsiteY0" fmla="*/ 1138687 h 1173193"/>
                  <a:gd name="connsiteX1" fmla="*/ 655608 w 1314091"/>
                  <a:gd name="connsiteY1" fmla="*/ 1017918 h 1173193"/>
                  <a:gd name="connsiteX2" fmla="*/ 1069676 w 1314091"/>
                  <a:gd name="connsiteY2" fmla="*/ 603850 h 1173193"/>
                  <a:gd name="connsiteX3" fmla="*/ 1104182 w 1314091"/>
                  <a:gd name="connsiteY3" fmla="*/ 34506 h 1173193"/>
                  <a:gd name="connsiteX4" fmla="*/ 1190446 w 1314091"/>
                  <a:gd name="connsiteY4" fmla="*/ 396816 h 1173193"/>
                  <a:gd name="connsiteX5" fmla="*/ 1207699 w 1314091"/>
                  <a:gd name="connsiteY5" fmla="*/ 69012 h 1173193"/>
                  <a:gd name="connsiteX6" fmla="*/ 1293963 w 1314091"/>
                  <a:gd name="connsiteY6" fmla="*/ 362310 h 1173193"/>
                  <a:gd name="connsiteX7" fmla="*/ 1293963 w 1314091"/>
                  <a:gd name="connsiteY7" fmla="*/ 724620 h 1173193"/>
                  <a:gd name="connsiteX8" fmla="*/ 1173193 w 1314091"/>
                  <a:gd name="connsiteY8" fmla="*/ 1069676 h 1173193"/>
                  <a:gd name="connsiteX9" fmla="*/ 1173193 w 1314091"/>
                  <a:gd name="connsiteY9" fmla="*/ 828137 h 1173193"/>
                  <a:gd name="connsiteX10" fmla="*/ 1017917 w 1314091"/>
                  <a:gd name="connsiteY10" fmla="*/ 897148 h 1173193"/>
                  <a:gd name="connsiteX11" fmla="*/ 621102 w 1314091"/>
                  <a:gd name="connsiteY11" fmla="*/ 1121435 h 1173193"/>
                  <a:gd name="connsiteX12" fmla="*/ 0 w 1314091"/>
                  <a:gd name="connsiteY12" fmla="*/ 1173193 h 1173193"/>
                  <a:gd name="connsiteX13" fmla="*/ 0 w 1314091"/>
                  <a:gd name="connsiteY13" fmla="*/ 1173193 h 1173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14091" h="1173193">
                    <a:moveTo>
                      <a:pt x="207034" y="1138687"/>
                    </a:moveTo>
                    <a:cubicBezTo>
                      <a:pt x="359434" y="1122872"/>
                      <a:pt x="511834" y="1107057"/>
                      <a:pt x="655608" y="1017918"/>
                    </a:cubicBezTo>
                    <a:cubicBezTo>
                      <a:pt x="799382" y="928779"/>
                      <a:pt x="994914" y="767752"/>
                      <a:pt x="1069676" y="603850"/>
                    </a:cubicBezTo>
                    <a:cubicBezTo>
                      <a:pt x="1144438" y="439948"/>
                      <a:pt x="1084054" y="69012"/>
                      <a:pt x="1104182" y="34506"/>
                    </a:cubicBezTo>
                    <a:cubicBezTo>
                      <a:pt x="1124310" y="0"/>
                      <a:pt x="1173193" y="391065"/>
                      <a:pt x="1190446" y="396816"/>
                    </a:cubicBezTo>
                    <a:cubicBezTo>
                      <a:pt x="1207699" y="402567"/>
                      <a:pt x="1190446" y="74763"/>
                      <a:pt x="1207699" y="69012"/>
                    </a:cubicBezTo>
                    <a:cubicBezTo>
                      <a:pt x="1224952" y="63261"/>
                      <a:pt x="1279586" y="253042"/>
                      <a:pt x="1293963" y="362310"/>
                    </a:cubicBezTo>
                    <a:cubicBezTo>
                      <a:pt x="1308340" y="471578"/>
                      <a:pt x="1314091" y="606726"/>
                      <a:pt x="1293963" y="724620"/>
                    </a:cubicBezTo>
                    <a:cubicBezTo>
                      <a:pt x="1273835" y="842514"/>
                      <a:pt x="1193321" y="1052423"/>
                      <a:pt x="1173193" y="1069676"/>
                    </a:cubicBezTo>
                    <a:cubicBezTo>
                      <a:pt x="1153065" y="1086929"/>
                      <a:pt x="1199072" y="856892"/>
                      <a:pt x="1173193" y="828137"/>
                    </a:cubicBezTo>
                    <a:cubicBezTo>
                      <a:pt x="1147314" y="799382"/>
                      <a:pt x="1109932" y="848265"/>
                      <a:pt x="1017917" y="897148"/>
                    </a:cubicBezTo>
                    <a:cubicBezTo>
                      <a:pt x="925902" y="946031"/>
                      <a:pt x="790755" y="1075428"/>
                      <a:pt x="621102" y="1121435"/>
                    </a:cubicBezTo>
                    <a:cubicBezTo>
                      <a:pt x="451449" y="1167442"/>
                      <a:pt x="0" y="1173193"/>
                      <a:pt x="0" y="1173193"/>
                    </a:cubicBezTo>
                    <a:lnTo>
                      <a:pt x="0" y="1173193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7" name="任意多边形 556"/>
              <p:cNvSpPr/>
              <p:nvPr/>
            </p:nvSpPr>
            <p:spPr>
              <a:xfrm>
                <a:off x="2157986" y="1565300"/>
                <a:ext cx="822264" cy="903416"/>
              </a:xfrm>
              <a:custGeom>
                <a:avLst/>
                <a:gdLst>
                  <a:gd name="connsiteX0" fmla="*/ 828136 w 960407"/>
                  <a:gd name="connsiteY0" fmla="*/ 34506 h 943155"/>
                  <a:gd name="connsiteX1" fmla="*/ 793630 w 960407"/>
                  <a:gd name="connsiteY1" fmla="*/ 414068 h 943155"/>
                  <a:gd name="connsiteX2" fmla="*/ 414068 w 960407"/>
                  <a:gd name="connsiteY2" fmla="*/ 672861 h 943155"/>
                  <a:gd name="connsiteX3" fmla="*/ 759124 w 960407"/>
                  <a:gd name="connsiteY3" fmla="*/ 500332 h 943155"/>
                  <a:gd name="connsiteX4" fmla="*/ 672860 w 960407"/>
                  <a:gd name="connsiteY4" fmla="*/ 741872 h 943155"/>
                  <a:gd name="connsiteX5" fmla="*/ 155275 w 960407"/>
                  <a:gd name="connsiteY5" fmla="*/ 914400 h 943155"/>
                  <a:gd name="connsiteX6" fmla="*/ 0 w 960407"/>
                  <a:gd name="connsiteY6" fmla="*/ 914400 h 943155"/>
                  <a:gd name="connsiteX7" fmla="*/ 189781 w 960407"/>
                  <a:gd name="connsiteY7" fmla="*/ 914400 h 943155"/>
                  <a:gd name="connsiteX8" fmla="*/ 379562 w 960407"/>
                  <a:gd name="connsiteY8" fmla="*/ 862642 h 943155"/>
                  <a:gd name="connsiteX9" fmla="*/ 690113 w 960407"/>
                  <a:gd name="connsiteY9" fmla="*/ 741872 h 943155"/>
                  <a:gd name="connsiteX10" fmla="*/ 828136 w 960407"/>
                  <a:gd name="connsiteY10" fmla="*/ 517585 h 943155"/>
                  <a:gd name="connsiteX11" fmla="*/ 897147 w 960407"/>
                  <a:gd name="connsiteY11" fmla="*/ 465827 h 943155"/>
                  <a:gd name="connsiteX12" fmla="*/ 879894 w 960407"/>
                  <a:gd name="connsiteY12" fmla="*/ 603849 h 943155"/>
                  <a:gd name="connsiteX13" fmla="*/ 948905 w 960407"/>
                  <a:gd name="connsiteY13" fmla="*/ 327804 h 943155"/>
                  <a:gd name="connsiteX14" fmla="*/ 948905 w 960407"/>
                  <a:gd name="connsiteY14" fmla="*/ 86264 h 943155"/>
                  <a:gd name="connsiteX15" fmla="*/ 897147 w 960407"/>
                  <a:gd name="connsiteY15" fmla="*/ 155276 h 943155"/>
                  <a:gd name="connsiteX16" fmla="*/ 828136 w 960407"/>
                  <a:gd name="connsiteY16" fmla="*/ 207034 h 943155"/>
                  <a:gd name="connsiteX17" fmla="*/ 828136 w 960407"/>
                  <a:gd name="connsiteY17" fmla="*/ 34506 h 94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60407" h="943155">
                    <a:moveTo>
                      <a:pt x="828136" y="34506"/>
                    </a:moveTo>
                    <a:cubicBezTo>
                      <a:pt x="822385" y="69012"/>
                      <a:pt x="862641" y="307676"/>
                      <a:pt x="793630" y="414068"/>
                    </a:cubicBezTo>
                    <a:cubicBezTo>
                      <a:pt x="724619" y="520460"/>
                      <a:pt x="419819" y="658484"/>
                      <a:pt x="414068" y="672861"/>
                    </a:cubicBezTo>
                    <a:cubicBezTo>
                      <a:pt x="408317" y="687238"/>
                      <a:pt x="715992" y="488830"/>
                      <a:pt x="759124" y="500332"/>
                    </a:cubicBezTo>
                    <a:cubicBezTo>
                      <a:pt x="802256" y="511834"/>
                      <a:pt x="773501" y="672861"/>
                      <a:pt x="672860" y="741872"/>
                    </a:cubicBezTo>
                    <a:cubicBezTo>
                      <a:pt x="572219" y="810883"/>
                      <a:pt x="267418" y="885645"/>
                      <a:pt x="155275" y="914400"/>
                    </a:cubicBezTo>
                    <a:cubicBezTo>
                      <a:pt x="43132" y="943155"/>
                      <a:pt x="0" y="914400"/>
                      <a:pt x="0" y="914400"/>
                    </a:cubicBezTo>
                    <a:cubicBezTo>
                      <a:pt x="5751" y="914400"/>
                      <a:pt x="126521" y="923026"/>
                      <a:pt x="189781" y="914400"/>
                    </a:cubicBezTo>
                    <a:cubicBezTo>
                      <a:pt x="253041" y="905774"/>
                      <a:pt x="296173" y="891397"/>
                      <a:pt x="379562" y="862642"/>
                    </a:cubicBezTo>
                    <a:cubicBezTo>
                      <a:pt x="462951" y="833887"/>
                      <a:pt x="615351" y="799382"/>
                      <a:pt x="690113" y="741872"/>
                    </a:cubicBezTo>
                    <a:cubicBezTo>
                      <a:pt x="764875" y="684363"/>
                      <a:pt x="793630" y="563592"/>
                      <a:pt x="828136" y="517585"/>
                    </a:cubicBezTo>
                    <a:cubicBezTo>
                      <a:pt x="862642" y="471578"/>
                      <a:pt x="888521" y="451450"/>
                      <a:pt x="897147" y="465827"/>
                    </a:cubicBezTo>
                    <a:cubicBezTo>
                      <a:pt x="905773" y="480204"/>
                      <a:pt x="871268" y="626853"/>
                      <a:pt x="879894" y="603849"/>
                    </a:cubicBezTo>
                    <a:cubicBezTo>
                      <a:pt x="888520" y="580845"/>
                      <a:pt x="937403" y="414068"/>
                      <a:pt x="948905" y="327804"/>
                    </a:cubicBezTo>
                    <a:cubicBezTo>
                      <a:pt x="960407" y="241540"/>
                      <a:pt x="957531" y="115019"/>
                      <a:pt x="948905" y="86264"/>
                    </a:cubicBezTo>
                    <a:cubicBezTo>
                      <a:pt x="940279" y="57509"/>
                      <a:pt x="917275" y="135148"/>
                      <a:pt x="897147" y="155276"/>
                    </a:cubicBezTo>
                    <a:cubicBezTo>
                      <a:pt x="877019" y="175404"/>
                      <a:pt x="842513" y="227162"/>
                      <a:pt x="828136" y="207034"/>
                    </a:cubicBezTo>
                    <a:cubicBezTo>
                      <a:pt x="813759" y="186906"/>
                      <a:pt x="833887" y="0"/>
                      <a:pt x="828136" y="345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8" name="任意多边形 557"/>
              <p:cNvSpPr/>
              <p:nvPr/>
            </p:nvSpPr>
            <p:spPr>
              <a:xfrm>
                <a:off x="1567136" y="2226335"/>
                <a:ext cx="369281" cy="352553"/>
              </a:xfrm>
              <a:custGeom>
                <a:avLst/>
                <a:gdLst>
                  <a:gd name="connsiteX0" fmla="*/ 431321 w 431321"/>
                  <a:gd name="connsiteY0" fmla="*/ 172529 h 368061"/>
                  <a:gd name="connsiteX1" fmla="*/ 293299 w 431321"/>
                  <a:gd name="connsiteY1" fmla="*/ 345057 h 368061"/>
                  <a:gd name="connsiteX2" fmla="*/ 86265 w 431321"/>
                  <a:gd name="connsiteY2" fmla="*/ 310551 h 368061"/>
                  <a:gd name="connsiteX3" fmla="*/ 0 w 431321"/>
                  <a:gd name="connsiteY3" fmla="*/ 0 h 368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1321" h="368061">
                    <a:moveTo>
                      <a:pt x="431321" y="172529"/>
                    </a:moveTo>
                    <a:cubicBezTo>
                      <a:pt x="391064" y="247291"/>
                      <a:pt x="350808" y="322053"/>
                      <a:pt x="293299" y="345057"/>
                    </a:cubicBezTo>
                    <a:cubicBezTo>
                      <a:pt x="235790" y="368061"/>
                      <a:pt x="135148" y="368061"/>
                      <a:pt x="86265" y="310551"/>
                    </a:cubicBezTo>
                    <a:cubicBezTo>
                      <a:pt x="37382" y="253042"/>
                      <a:pt x="18691" y="126521"/>
                      <a:pt x="0" y="0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9" name="任意多边形 558"/>
              <p:cNvSpPr/>
              <p:nvPr/>
            </p:nvSpPr>
            <p:spPr>
              <a:xfrm>
                <a:off x="1532670" y="2182267"/>
                <a:ext cx="369281" cy="333272"/>
              </a:xfrm>
              <a:custGeom>
                <a:avLst/>
                <a:gdLst>
                  <a:gd name="connsiteX0" fmla="*/ 385313 w 431321"/>
                  <a:gd name="connsiteY0" fmla="*/ 218536 h 347932"/>
                  <a:gd name="connsiteX1" fmla="*/ 316302 w 431321"/>
                  <a:gd name="connsiteY1" fmla="*/ 339306 h 347932"/>
                  <a:gd name="connsiteX2" fmla="*/ 109268 w 431321"/>
                  <a:gd name="connsiteY2" fmla="*/ 270294 h 347932"/>
                  <a:gd name="connsiteX3" fmla="*/ 40256 w 431321"/>
                  <a:gd name="connsiteY3" fmla="*/ 11502 h 347932"/>
                  <a:gd name="connsiteX4" fmla="*/ 385313 w 431321"/>
                  <a:gd name="connsiteY4" fmla="*/ 218536 h 347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321" h="347932">
                    <a:moveTo>
                      <a:pt x="385313" y="218536"/>
                    </a:moveTo>
                    <a:cubicBezTo>
                      <a:pt x="431321" y="273170"/>
                      <a:pt x="362309" y="330680"/>
                      <a:pt x="316302" y="339306"/>
                    </a:cubicBezTo>
                    <a:cubicBezTo>
                      <a:pt x="270295" y="347932"/>
                      <a:pt x="155276" y="324928"/>
                      <a:pt x="109268" y="270294"/>
                    </a:cubicBezTo>
                    <a:cubicBezTo>
                      <a:pt x="63260" y="215660"/>
                      <a:pt x="0" y="23004"/>
                      <a:pt x="40256" y="11502"/>
                    </a:cubicBezTo>
                    <a:cubicBezTo>
                      <a:pt x="80513" y="0"/>
                      <a:pt x="339305" y="163902"/>
                      <a:pt x="385313" y="2185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0" name="椭圆 559"/>
              <p:cNvSpPr/>
              <p:nvPr/>
            </p:nvSpPr>
            <p:spPr>
              <a:xfrm>
                <a:off x="1620672" y="2080954"/>
                <a:ext cx="183487" cy="20528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1" name="流程图: 可选过程 560"/>
              <p:cNvSpPr/>
              <p:nvPr/>
            </p:nvSpPr>
            <p:spPr>
              <a:xfrm>
                <a:off x="1620672" y="1944098"/>
                <a:ext cx="122325" cy="136856"/>
              </a:xfrm>
              <a:prstGeom prst="flowChartAlternateProcess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2" name="任意多边形 561"/>
              <p:cNvSpPr/>
              <p:nvPr/>
            </p:nvSpPr>
            <p:spPr>
              <a:xfrm>
                <a:off x="1498347" y="2080954"/>
                <a:ext cx="440674" cy="779471"/>
              </a:xfrm>
              <a:custGeom>
                <a:avLst/>
                <a:gdLst>
                  <a:gd name="connsiteX0" fmla="*/ 451448 w 514708"/>
                  <a:gd name="connsiteY0" fmla="*/ 434195 h 813758"/>
                  <a:gd name="connsiteX1" fmla="*/ 296173 w 514708"/>
                  <a:gd name="connsiteY1" fmla="*/ 503207 h 813758"/>
                  <a:gd name="connsiteX2" fmla="*/ 140897 w 514708"/>
                  <a:gd name="connsiteY2" fmla="*/ 330678 h 813758"/>
                  <a:gd name="connsiteX3" fmla="*/ 71886 w 514708"/>
                  <a:gd name="connsiteY3" fmla="*/ 20128 h 813758"/>
                  <a:gd name="connsiteX4" fmla="*/ 20128 w 514708"/>
                  <a:gd name="connsiteY4" fmla="*/ 451448 h 813758"/>
                  <a:gd name="connsiteX5" fmla="*/ 192656 w 514708"/>
                  <a:gd name="connsiteY5" fmla="*/ 779252 h 813758"/>
                  <a:gd name="connsiteX6" fmla="*/ 468701 w 514708"/>
                  <a:gd name="connsiteY6" fmla="*/ 658482 h 813758"/>
                  <a:gd name="connsiteX7" fmla="*/ 468701 w 514708"/>
                  <a:gd name="connsiteY7" fmla="*/ 365184 h 813758"/>
                  <a:gd name="connsiteX8" fmla="*/ 468701 w 514708"/>
                  <a:gd name="connsiteY8" fmla="*/ 365184 h 813758"/>
                  <a:gd name="connsiteX9" fmla="*/ 468701 w 514708"/>
                  <a:gd name="connsiteY9" fmla="*/ 365184 h 813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4708" h="813758">
                    <a:moveTo>
                      <a:pt x="451448" y="434195"/>
                    </a:moveTo>
                    <a:cubicBezTo>
                      <a:pt x="399690" y="477327"/>
                      <a:pt x="347932" y="520460"/>
                      <a:pt x="296173" y="503207"/>
                    </a:cubicBezTo>
                    <a:cubicBezTo>
                      <a:pt x="244415" y="485954"/>
                      <a:pt x="178278" y="411191"/>
                      <a:pt x="140897" y="330678"/>
                    </a:cubicBezTo>
                    <a:cubicBezTo>
                      <a:pt x="103516" y="250165"/>
                      <a:pt x="92014" y="0"/>
                      <a:pt x="71886" y="20128"/>
                    </a:cubicBezTo>
                    <a:cubicBezTo>
                      <a:pt x="51758" y="40256"/>
                      <a:pt x="0" y="324927"/>
                      <a:pt x="20128" y="451448"/>
                    </a:cubicBezTo>
                    <a:cubicBezTo>
                      <a:pt x="40256" y="577969"/>
                      <a:pt x="117894" y="744746"/>
                      <a:pt x="192656" y="779252"/>
                    </a:cubicBezTo>
                    <a:cubicBezTo>
                      <a:pt x="267418" y="813758"/>
                      <a:pt x="422694" y="727493"/>
                      <a:pt x="468701" y="658482"/>
                    </a:cubicBezTo>
                    <a:cubicBezTo>
                      <a:pt x="514708" y="589471"/>
                      <a:pt x="468701" y="365184"/>
                      <a:pt x="468701" y="365184"/>
                    </a:cubicBezTo>
                    <a:lnTo>
                      <a:pt x="468701" y="365184"/>
                    </a:lnTo>
                    <a:lnTo>
                      <a:pt x="468701" y="365184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3" name="任意多边形 562"/>
              <p:cNvSpPr/>
              <p:nvPr/>
            </p:nvSpPr>
            <p:spPr>
              <a:xfrm>
                <a:off x="1376022" y="1738814"/>
                <a:ext cx="1425424" cy="636247"/>
              </a:xfrm>
              <a:custGeom>
                <a:avLst/>
                <a:gdLst>
                  <a:gd name="connsiteX0" fmla="*/ 1647646 w 1664899"/>
                  <a:gd name="connsiteY0" fmla="*/ 221411 h 664234"/>
                  <a:gd name="connsiteX1" fmla="*/ 1233578 w 1664899"/>
                  <a:gd name="connsiteY1" fmla="*/ 549215 h 664234"/>
                  <a:gd name="connsiteX2" fmla="*/ 353683 w 1664899"/>
                  <a:gd name="connsiteY2" fmla="*/ 652732 h 664234"/>
                  <a:gd name="connsiteX3" fmla="*/ 43132 w 1664899"/>
                  <a:gd name="connsiteY3" fmla="*/ 480203 h 664234"/>
                  <a:gd name="connsiteX4" fmla="*/ 94891 w 1664899"/>
                  <a:gd name="connsiteY4" fmla="*/ 393939 h 664234"/>
                  <a:gd name="connsiteX5" fmla="*/ 94891 w 1664899"/>
                  <a:gd name="connsiteY5" fmla="*/ 411192 h 664234"/>
                  <a:gd name="connsiteX6" fmla="*/ 267419 w 1664899"/>
                  <a:gd name="connsiteY6" fmla="*/ 549215 h 664234"/>
                  <a:gd name="connsiteX7" fmla="*/ 577970 w 1664899"/>
                  <a:gd name="connsiteY7" fmla="*/ 497456 h 664234"/>
                  <a:gd name="connsiteX8" fmla="*/ 957532 w 1664899"/>
                  <a:gd name="connsiteY8" fmla="*/ 31630 h 664234"/>
                  <a:gd name="connsiteX9" fmla="*/ 802257 w 1664899"/>
                  <a:gd name="connsiteY9" fmla="*/ 307675 h 664234"/>
                  <a:gd name="connsiteX10" fmla="*/ 595223 w 1664899"/>
                  <a:gd name="connsiteY10" fmla="*/ 566467 h 664234"/>
                  <a:gd name="connsiteX11" fmla="*/ 388189 w 1664899"/>
                  <a:gd name="connsiteY11" fmla="*/ 618226 h 664234"/>
                  <a:gd name="connsiteX12" fmla="*/ 871268 w 1664899"/>
                  <a:gd name="connsiteY12" fmla="*/ 583720 h 664234"/>
                  <a:gd name="connsiteX13" fmla="*/ 1337095 w 1664899"/>
                  <a:gd name="connsiteY13" fmla="*/ 462950 h 664234"/>
                  <a:gd name="connsiteX14" fmla="*/ 1647646 w 1664899"/>
                  <a:gd name="connsiteY14" fmla="*/ 221411 h 664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64899" h="664234">
                    <a:moveTo>
                      <a:pt x="1647646" y="221411"/>
                    </a:moveTo>
                    <a:cubicBezTo>
                      <a:pt x="1630393" y="235789"/>
                      <a:pt x="1449238" y="477328"/>
                      <a:pt x="1233578" y="549215"/>
                    </a:cubicBezTo>
                    <a:cubicBezTo>
                      <a:pt x="1017918" y="621102"/>
                      <a:pt x="552091" y="664234"/>
                      <a:pt x="353683" y="652732"/>
                    </a:cubicBezTo>
                    <a:cubicBezTo>
                      <a:pt x="155275" y="641230"/>
                      <a:pt x="86264" y="523335"/>
                      <a:pt x="43132" y="480203"/>
                    </a:cubicBezTo>
                    <a:cubicBezTo>
                      <a:pt x="0" y="437071"/>
                      <a:pt x="86265" y="405441"/>
                      <a:pt x="94891" y="393939"/>
                    </a:cubicBezTo>
                    <a:cubicBezTo>
                      <a:pt x="103517" y="382437"/>
                      <a:pt x="66136" y="385313"/>
                      <a:pt x="94891" y="411192"/>
                    </a:cubicBezTo>
                    <a:cubicBezTo>
                      <a:pt x="123646" y="437071"/>
                      <a:pt x="186906" y="534838"/>
                      <a:pt x="267419" y="549215"/>
                    </a:cubicBezTo>
                    <a:cubicBezTo>
                      <a:pt x="347932" y="563592"/>
                      <a:pt x="462951" y="583720"/>
                      <a:pt x="577970" y="497456"/>
                    </a:cubicBezTo>
                    <a:cubicBezTo>
                      <a:pt x="692989" y="411192"/>
                      <a:pt x="920151" y="63260"/>
                      <a:pt x="957532" y="31630"/>
                    </a:cubicBezTo>
                    <a:cubicBezTo>
                      <a:pt x="994913" y="0"/>
                      <a:pt x="862642" y="218536"/>
                      <a:pt x="802257" y="307675"/>
                    </a:cubicBezTo>
                    <a:cubicBezTo>
                      <a:pt x="741872" y="396814"/>
                      <a:pt x="664234" y="514709"/>
                      <a:pt x="595223" y="566467"/>
                    </a:cubicBezTo>
                    <a:cubicBezTo>
                      <a:pt x="526212" y="618225"/>
                      <a:pt x="342182" y="615351"/>
                      <a:pt x="388189" y="618226"/>
                    </a:cubicBezTo>
                    <a:cubicBezTo>
                      <a:pt x="434196" y="621101"/>
                      <a:pt x="713117" y="609599"/>
                      <a:pt x="871268" y="583720"/>
                    </a:cubicBezTo>
                    <a:cubicBezTo>
                      <a:pt x="1029419" y="557841"/>
                      <a:pt x="1210574" y="523335"/>
                      <a:pt x="1337095" y="462950"/>
                    </a:cubicBezTo>
                    <a:cubicBezTo>
                      <a:pt x="1463616" y="402565"/>
                      <a:pt x="1664899" y="207034"/>
                      <a:pt x="1647646" y="2214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4" name="任意多边形 563"/>
              <p:cNvSpPr/>
              <p:nvPr/>
            </p:nvSpPr>
            <p:spPr>
              <a:xfrm>
                <a:off x="1500665" y="2573379"/>
                <a:ext cx="1157079" cy="1520382"/>
              </a:xfrm>
              <a:custGeom>
                <a:avLst/>
                <a:gdLst>
                  <a:gd name="connsiteX0" fmla="*/ 25880 w 1351472"/>
                  <a:gd name="connsiteY0" fmla="*/ 103517 h 1587260"/>
                  <a:gd name="connsiteX1" fmla="*/ 77638 w 1351472"/>
                  <a:gd name="connsiteY1" fmla="*/ 638355 h 1587260"/>
                  <a:gd name="connsiteX2" fmla="*/ 491706 w 1351472"/>
                  <a:gd name="connsiteY2" fmla="*/ 1259457 h 1587260"/>
                  <a:gd name="connsiteX3" fmla="*/ 715993 w 1351472"/>
                  <a:gd name="connsiteY3" fmla="*/ 1466490 h 1587260"/>
                  <a:gd name="connsiteX4" fmla="*/ 1302589 w 1351472"/>
                  <a:gd name="connsiteY4" fmla="*/ 1570007 h 1587260"/>
                  <a:gd name="connsiteX5" fmla="*/ 1009291 w 1351472"/>
                  <a:gd name="connsiteY5" fmla="*/ 1362974 h 1587260"/>
                  <a:gd name="connsiteX6" fmla="*/ 698740 w 1351472"/>
                  <a:gd name="connsiteY6" fmla="*/ 1052423 h 1587260"/>
                  <a:gd name="connsiteX7" fmla="*/ 526212 w 1351472"/>
                  <a:gd name="connsiteY7" fmla="*/ 741872 h 1587260"/>
                  <a:gd name="connsiteX8" fmla="*/ 422695 w 1351472"/>
                  <a:gd name="connsiteY8" fmla="*/ 362309 h 1587260"/>
                  <a:gd name="connsiteX9" fmla="*/ 457201 w 1351472"/>
                  <a:gd name="connsiteY9" fmla="*/ 448574 h 1587260"/>
                  <a:gd name="connsiteX10" fmla="*/ 267420 w 1351472"/>
                  <a:gd name="connsiteY10" fmla="*/ 448574 h 1587260"/>
                  <a:gd name="connsiteX11" fmla="*/ 181155 w 1351472"/>
                  <a:gd name="connsiteY11" fmla="*/ 241540 h 1587260"/>
                  <a:gd name="connsiteX12" fmla="*/ 181155 w 1351472"/>
                  <a:gd name="connsiteY12" fmla="*/ 224287 h 1587260"/>
                  <a:gd name="connsiteX13" fmla="*/ 25880 w 1351472"/>
                  <a:gd name="connsiteY13" fmla="*/ 34506 h 1587260"/>
                  <a:gd name="connsiteX14" fmla="*/ 43133 w 1351472"/>
                  <a:gd name="connsiteY14" fmla="*/ 17253 h 1587260"/>
                  <a:gd name="connsiteX15" fmla="*/ 43133 w 1351472"/>
                  <a:gd name="connsiteY15" fmla="*/ 0 h 1587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51472" h="1587260">
                    <a:moveTo>
                      <a:pt x="25880" y="103517"/>
                    </a:moveTo>
                    <a:cubicBezTo>
                      <a:pt x="12940" y="274607"/>
                      <a:pt x="0" y="445698"/>
                      <a:pt x="77638" y="638355"/>
                    </a:cubicBezTo>
                    <a:cubicBezTo>
                      <a:pt x="155276" y="831012"/>
                      <a:pt x="385314" y="1121435"/>
                      <a:pt x="491706" y="1259457"/>
                    </a:cubicBezTo>
                    <a:cubicBezTo>
                      <a:pt x="598098" y="1397479"/>
                      <a:pt x="580846" y="1414732"/>
                      <a:pt x="715993" y="1466490"/>
                    </a:cubicBezTo>
                    <a:cubicBezTo>
                      <a:pt x="851140" y="1518248"/>
                      <a:pt x="1253706" y="1587260"/>
                      <a:pt x="1302589" y="1570007"/>
                    </a:cubicBezTo>
                    <a:cubicBezTo>
                      <a:pt x="1351472" y="1552754"/>
                      <a:pt x="1109933" y="1449238"/>
                      <a:pt x="1009291" y="1362974"/>
                    </a:cubicBezTo>
                    <a:cubicBezTo>
                      <a:pt x="908650" y="1276710"/>
                      <a:pt x="779253" y="1155940"/>
                      <a:pt x="698740" y="1052423"/>
                    </a:cubicBezTo>
                    <a:cubicBezTo>
                      <a:pt x="618227" y="948906"/>
                      <a:pt x="572219" y="856891"/>
                      <a:pt x="526212" y="741872"/>
                    </a:cubicBezTo>
                    <a:cubicBezTo>
                      <a:pt x="480205" y="626853"/>
                      <a:pt x="434197" y="411192"/>
                      <a:pt x="422695" y="362309"/>
                    </a:cubicBezTo>
                    <a:cubicBezTo>
                      <a:pt x="411193" y="313426"/>
                      <a:pt x="483080" y="434197"/>
                      <a:pt x="457201" y="448574"/>
                    </a:cubicBezTo>
                    <a:cubicBezTo>
                      <a:pt x="431322" y="462951"/>
                      <a:pt x="313428" y="483080"/>
                      <a:pt x="267420" y="448574"/>
                    </a:cubicBezTo>
                    <a:cubicBezTo>
                      <a:pt x="221412" y="414068"/>
                      <a:pt x="195532" y="278921"/>
                      <a:pt x="181155" y="241540"/>
                    </a:cubicBezTo>
                    <a:cubicBezTo>
                      <a:pt x="166778" y="204159"/>
                      <a:pt x="207034" y="258793"/>
                      <a:pt x="181155" y="224287"/>
                    </a:cubicBezTo>
                    <a:cubicBezTo>
                      <a:pt x="155276" y="189781"/>
                      <a:pt x="48884" y="69012"/>
                      <a:pt x="25880" y="34506"/>
                    </a:cubicBezTo>
                    <a:cubicBezTo>
                      <a:pt x="2876" y="0"/>
                      <a:pt x="40258" y="23004"/>
                      <a:pt x="43133" y="17253"/>
                    </a:cubicBezTo>
                    <a:cubicBezTo>
                      <a:pt x="46008" y="11502"/>
                      <a:pt x="48884" y="5751"/>
                      <a:pt x="43133" y="0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5" name="任意多边形 564"/>
              <p:cNvSpPr/>
              <p:nvPr/>
            </p:nvSpPr>
            <p:spPr>
              <a:xfrm>
                <a:off x="1554827" y="2278668"/>
                <a:ext cx="603159" cy="1423981"/>
              </a:xfrm>
              <a:custGeom>
                <a:avLst/>
                <a:gdLst>
                  <a:gd name="connsiteX0" fmla="*/ 238664 w 704491"/>
                  <a:gd name="connsiteY0" fmla="*/ 83388 h 1486619"/>
                  <a:gd name="connsiteX1" fmla="*/ 117894 w 704491"/>
                  <a:gd name="connsiteY1" fmla="*/ 480203 h 1486619"/>
                  <a:gd name="connsiteX2" fmla="*/ 255917 w 704491"/>
                  <a:gd name="connsiteY2" fmla="*/ 997788 h 1486619"/>
                  <a:gd name="connsiteX3" fmla="*/ 618227 w 704491"/>
                  <a:gd name="connsiteY3" fmla="*/ 1394603 h 1486619"/>
                  <a:gd name="connsiteX4" fmla="*/ 704491 w 704491"/>
                  <a:gd name="connsiteY4" fmla="*/ 1394603 h 1486619"/>
                  <a:gd name="connsiteX5" fmla="*/ 618227 w 704491"/>
                  <a:gd name="connsiteY5" fmla="*/ 1446362 h 1486619"/>
                  <a:gd name="connsiteX6" fmla="*/ 255917 w 704491"/>
                  <a:gd name="connsiteY6" fmla="*/ 1153064 h 1486619"/>
                  <a:gd name="connsiteX7" fmla="*/ 100642 w 704491"/>
                  <a:gd name="connsiteY7" fmla="*/ 842513 h 1486619"/>
                  <a:gd name="connsiteX8" fmla="*/ 14377 w 704491"/>
                  <a:gd name="connsiteY8" fmla="*/ 497456 h 1486619"/>
                  <a:gd name="connsiteX9" fmla="*/ 186906 w 704491"/>
                  <a:gd name="connsiteY9" fmla="*/ 14377 h 1486619"/>
                  <a:gd name="connsiteX10" fmla="*/ 186906 w 704491"/>
                  <a:gd name="connsiteY10" fmla="*/ 14377 h 1486619"/>
                  <a:gd name="connsiteX11" fmla="*/ 169653 w 704491"/>
                  <a:gd name="connsiteY11" fmla="*/ 14377 h 1486619"/>
                  <a:gd name="connsiteX12" fmla="*/ 238664 w 704491"/>
                  <a:gd name="connsiteY12" fmla="*/ 83388 h 1486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04491" h="1486619">
                    <a:moveTo>
                      <a:pt x="238664" y="83388"/>
                    </a:moveTo>
                    <a:cubicBezTo>
                      <a:pt x="230038" y="161026"/>
                      <a:pt x="115019" y="327803"/>
                      <a:pt x="117894" y="480203"/>
                    </a:cubicBezTo>
                    <a:cubicBezTo>
                      <a:pt x="120769" y="632603"/>
                      <a:pt x="172528" y="845388"/>
                      <a:pt x="255917" y="997788"/>
                    </a:cubicBezTo>
                    <a:cubicBezTo>
                      <a:pt x="339306" y="1150188"/>
                      <a:pt x="543465" y="1328467"/>
                      <a:pt x="618227" y="1394603"/>
                    </a:cubicBezTo>
                    <a:cubicBezTo>
                      <a:pt x="692989" y="1460739"/>
                      <a:pt x="704491" y="1385977"/>
                      <a:pt x="704491" y="1394603"/>
                    </a:cubicBezTo>
                    <a:cubicBezTo>
                      <a:pt x="704491" y="1403229"/>
                      <a:pt x="692989" y="1486619"/>
                      <a:pt x="618227" y="1446362"/>
                    </a:cubicBezTo>
                    <a:cubicBezTo>
                      <a:pt x="543465" y="1406106"/>
                      <a:pt x="342181" y="1253705"/>
                      <a:pt x="255917" y="1153064"/>
                    </a:cubicBezTo>
                    <a:cubicBezTo>
                      <a:pt x="169653" y="1052423"/>
                      <a:pt x="140899" y="951781"/>
                      <a:pt x="100642" y="842513"/>
                    </a:cubicBezTo>
                    <a:cubicBezTo>
                      <a:pt x="60385" y="733245"/>
                      <a:pt x="0" y="635478"/>
                      <a:pt x="14377" y="497456"/>
                    </a:cubicBezTo>
                    <a:cubicBezTo>
                      <a:pt x="28754" y="359434"/>
                      <a:pt x="186906" y="14377"/>
                      <a:pt x="186906" y="14377"/>
                    </a:cubicBezTo>
                    <a:lnTo>
                      <a:pt x="186906" y="14377"/>
                    </a:lnTo>
                    <a:cubicBezTo>
                      <a:pt x="184031" y="14377"/>
                      <a:pt x="158151" y="0"/>
                      <a:pt x="169653" y="14377"/>
                    </a:cubicBezTo>
                    <a:cubicBezTo>
                      <a:pt x="181155" y="28754"/>
                      <a:pt x="247290" y="5750"/>
                      <a:pt x="238664" y="833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" name="任意多边形 565"/>
              <p:cNvSpPr/>
              <p:nvPr/>
            </p:nvSpPr>
            <p:spPr>
              <a:xfrm>
                <a:off x="1530209" y="2474224"/>
                <a:ext cx="723790" cy="1985862"/>
              </a:xfrm>
              <a:custGeom>
                <a:avLst/>
                <a:gdLst>
                  <a:gd name="connsiteX0" fmla="*/ 129396 w 845389"/>
                  <a:gd name="connsiteY0" fmla="*/ 0 h 2073216"/>
                  <a:gd name="connsiteX1" fmla="*/ 8626 w 845389"/>
                  <a:gd name="connsiteY1" fmla="*/ 293298 h 2073216"/>
                  <a:gd name="connsiteX2" fmla="*/ 77637 w 845389"/>
                  <a:gd name="connsiteY2" fmla="*/ 862641 h 2073216"/>
                  <a:gd name="connsiteX3" fmla="*/ 163901 w 845389"/>
                  <a:gd name="connsiteY3" fmla="*/ 1328468 h 2073216"/>
                  <a:gd name="connsiteX4" fmla="*/ 750498 w 845389"/>
                  <a:gd name="connsiteY4" fmla="*/ 1966823 h 2073216"/>
                  <a:gd name="connsiteX5" fmla="*/ 733245 w 845389"/>
                  <a:gd name="connsiteY5" fmla="*/ 1966823 h 2073216"/>
                  <a:gd name="connsiteX6" fmla="*/ 560716 w 845389"/>
                  <a:gd name="connsiteY6" fmla="*/ 1690777 h 2073216"/>
                  <a:gd name="connsiteX7" fmla="*/ 370935 w 845389"/>
                  <a:gd name="connsiteY7" fmla="*/ 1500996 h 2073216"/>
                  <a:gd name="connsiteX8" fmla="*/ 146648 w 845389"/>
                  <a:gd name="connsiteY8" fmla="*/ 1155940 h 2073216"/>
                  <a:gd name="connsiteX9" fmla="*/ 181154 w 845389"/>
                  <a:gd name="connsiteY9" fmla="*/ 603849 h 2073216"/>
                  <a:gd name="connsiteX10" fmla="*/ 43131 w 845389"/>
                  <a:gd name="connsiteY10" fmla="*/ 293298 h 2073216"/>
                  <a:gd name="connsiteX11" fmla="*/ 129396 w 845389"/>
                  <a:gd name="connsiteY11" fmla="*/ 0 h 2073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5389" h="2073216">
                    <a:moveTo>
                      <a:pt x="129396" y="0"/>
                    </a:moveTo>
                    <a:cubicBezTo>
                      <a:pt x="123645" y="0"/>
                      <a:pt x="17253" y="149525"/>
                      <a:pt x="8626" y="293298"/>
                    </a:cubicBezTo>
                    <a:cubicBezTo>
                      <a:pt x="0" y="437072"/>
                      <a:pt x="51758" y="690113"/>
                      <a:pt x="77637" y="862641"/>
                    </a:cubicBezTo>
                    <a:cubicBezTo>
                      <a:pt x="103516" y="1035169"/>
                      <a:pt x="51758" y="1144438"/>
                      <a:pt x="163901" y="1328468"/>
                    </a:cubicBezTo>
                    <a:cubicBezTo>
                      <a:pt x="276045" y="1512498"/>
                      <a:pt x="655607" y="1860431"/>
                      <a:pt x="750498" y="1966823"/>
                    </a:cubicBezTo>
                    <a:cubicBezTo>
                      <a:pt x="845389" y="2073216"/>
                      <a:pt x="764875" y="2012831"/>
                      <a:pt x="733245" y="1966823"/>
                    </a:cubicBezTo>
                    <a:cubicBezTo>
                      <a:pt x="701615" y="1920815"/>
                      <a:pt x="621101" y="1768415"/>
                      <a:pt x="560716" y="1690777"/>
                    </a:cubicBezTo>
                    <a:cubicBezTo>
                      <a:pt x="500331" y="1613139"/>
                      <a:pt x="439946" y="1590135"/>
                      <a:pt x="370935" y="1500996"/>
                    </a:cubicBezTo>
                    <a:cubicBezTo>
                      <a:pt x="301924" y="1411857"/>
                      <a:pt x="178278" y="1305464"/>
                      <a:pt x="146648" y="1155940"/>
                    </a:cubicBezTo>
                    <a:cubicBezTo>
                      <a:pt x="115018" y="1006416"/>
                      <a:pt x="198407" y="747622"/>
                      <a:pt x="181154" y="603849"/>
                    </a:cubicBezTo>
                    <a:cubicBezTo>
                      <a:pt x="163901" y="460076"/>
                      <a:pt x="51757" y="396815"/>
                      <a:pt x="43131" y="293298"/>
                    </a:cubicBezTo>
                    <a:cubicBezTo>
                      <a:pt x="34505" y="189781"/>
                      <a:pt x="135147" y="0"/>
                      <a:pt x="1293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" name="任意多边形 566"/>
              <p:cNvSpPr/>
              <p:nvPr/>
            </p:nvSpPr>
            <p:spPr>
              <a:xfrm>
                <a:off x="1510514" y="2322736"/>
                <a:ext cx="179716" cy="1457032"/>
              </a:xfrm>
              <a:custGeom>
                <a:avLst/>
                <a:gdLst>
                  <a:gd name="connsiteX0" fmla="*/ 169652 w 209909"/>
                  <a:gd name="connsiteY0" fmla="*/ 20128 h 1521124"/>
                  <a:gd name="connsiteX1" fmla="*/ 14377 w 209909"/>
                  <a:gd name="connsiteY1" fmla="*/ 399691 h 1521124"/>
                  <a:gd name="connsiteX2" fmla="*/ 83388 w 209909"/>
                  <a:gd name="connsiteY2" fmla="*/ 762000 h 1521124"/>
                  <a:gd name="connsiteX3" fmla="*/ 135147 w 209909"/>
                  <a:gd name="connsiteY3" fmla="*/ 1124309 h 1521124"/>
                  <a:gd name="connsiteX4" fmla="*/ 186905 w 209909"/>
                  <a:gd name="connsiteY4" fmla="*/ 1452113 h 1521124"/>
                  <a:gd name="connsiteX5" fmla="*/ 186905 w 209909"/>
                  <a:gd name="connsiteY5" fmla="*/ 710242 h 1521124"/>
                  <a:gd name="connsiteX6" fmla="*/ 48883 w 209909"/>
                  <a:gd name="connsiteY6" fmla="*/ 520460 h 1521124"/>
                  <a:gd name="connsiteX7" fmla="*/ 169652 w 209909"/>
                  <a:gd name="connsiteY7" fmla="*/ 20128 h 152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9909" h="1521124">
                    <a:moveTo>
                      <a:pt x="169652" y="20128"/>
                    </a:moveTo>
                    <a:cubicBezTo>
                      <a:pt x="163901" y="0"/>
                      <a:pt x="28754" y="276046"/>
                      <a:pt x="14377" y="399691"/>
                    </a:cubicBezTo>
                    <a:cubicBezTo>
                      <a:pt x="0" y="523336"/>
                      <a:pt x="63260" y="641230"/>
                      <a:pt x="83388" y="762000"/>
                    </a:cubicBezTo>
                    <a:cubicBezTo>
                      <a:pt x="103516" y="882770"/>
                      <a:pt x="117894" y="1009290"/>
                      <a:pt x="135147" y="1124309"/>
                    </a:cubicBezTo>
                    <a:cubicBezTo>
                      <a:pt x="152400" y="1239328"/>
                      <a:pt x="178279" y="1521124"/>
                      <a:pt x="186905" y="1452113"/>
                    </a:cubicBezTo>
                    <a:cubicBezTo>
                      <a:pt x="195531" y="1383102"/>
                      <a:pt x="209909" y="865518"/>
                      <a:pt x="186905" y="710242"/>
                    </a:cubicBezTo>
                    <a:cubicBezTo>
                      <a:pt x="163901" y="554966"/>
                      <a:pt x="57509" y="635479"/>
                      <a:pt x="48883" y="520460"/>
                    </a:cubicBezTo>
                    <a:cubicBezTo>
                      <a:pt x="40257" y="405441"/>
                      <a:pt x="175403" y="40256"/>
                      <a:pt x="169652" y="201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8" name="任意多边形 567"/>
              <p:cNvSpPr/>
              <p:nvPr/>
            </p:nvSpPr>
            <p:spPr>
              <a:xfrm>
                <a:off x="2868566" y="2839610"/>
                <a:ext cx="733950" cy="1231704"/>
              </a:xfrm>
              <a:custGeom>
                <a:avLst/>
                <a:gdLst>
                  <a:gd name="connsiteX0" fmla="*/ 787879 w 793630"/>
                  <a:gd name="connsiteY0" fmla="*/ 117895 h 1121435"/>
                  <a:gd name="connsiteX1" fmla="*/ 753373 w 793630"/>
                  <a:gd name="connsiteY1" fmla="*/ 531963 h 1121435"/>
                  <a:gd name="connsiteX2" fmla="*/ 546339 w 793630"/>
                  <a:gd name="connsiteY2" fmla="*/ 894272 h 1121435"/>
                  <a:gd name="connsiteX3" fmla="*/ 28755 w 793630"/>
                  <a:gd name="connsiteY3" fmla="*/ 1118559 h 1121435"/>
                  <a:gd name="connsiteX4" fmla="*/ 373811 w 793630"/>
                  <a:gd name="connsiteY4" fmla="*/ 877019 h 1121435"/>
                  <a:gd name="connsiteX5" fmla="*/ 667109 w 793630"/>
                  <a:gd name="connsiteY5" fmla="*/ 462951 h 1121435"/>
                  <a:gd name="connsiteX6" fmla="*/ 770626 w 793630"/>
                  <a:gd name="connsiteY6" fmla="*/ 66136 h 1121435"/>
                  <a:gd name="connsiteX7" fmla="*/ 736121 w 793630"/>
                  <a:gd name="connsiteY7" fmla="*/ 66136 h 1121435"/>
                  <a:gd name="connsiteX8" fmla="*/ 787879 w 793630"/>
                  <a:gd name="connsiteY8" fmla="*/ 117895 h 112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630" h="1121435">
                    <a:moveTo>
                      <a:pt x="787879" y="117895"/>
                    </a:moveTo>
                    <a:cubicBezTo>
                      <a:pt x="790754" y="195533"/>
                      <a:pt x="793630" y="402567"/>
                      <a:pt x="753373" y="531963"/>
                    </a:cubicBezTo>
                    <a:cubicBezTo>
                      <a:pt x="713116" y="661359"/>
                      <a:pt x="667109" y="796506"/>
                      <a:pt x="546339" y="894272"/>
                    </a:cubicBezTo>
                    <a:cubicBezTo>
                      <a:pt x="425569" y="992038"/>
                      <a:pt x="57510" y="1121435"/>
                      <a:pt x="28755" y="1118559"/>
                    </a:cubicBezTo>
                    <a:cubicBezTo>
                      <a:pt x="0" y="1115684"/>
                      <a:pt x="267419" y="986287"/>
                      <a:pt x="373811" y="877019"/>
                    </a:cubicBezTo>
                    <a:cubicBezTo>
                      <a:pt x="480203" y="767751"/>
                      <a:pt x="600973" y="598098"/>
                      <a:pt x="667109" y="462951"/>
                    </a:cubicBezTo>
                    <a:cubicBezTo>
                      <a:pt x="733245" y="327804"/>
                      <a:pt x="759124" y="132272"/>
                      <a:pt x="770626" y="66136"/>
                    </a:cubicBezTo>
                    <a:cubicBezTo>
                      <a:pt x="782128" y="0"/>
                      <a:pt x="730370" y="63261"/>
                      <a:pt x="736121" y="66136"/>
                    </a:cubicBezTo>
                    <a:cubicBezTo>
                      <a:pt x="741872" y="69011"/>
                      <a:pt x="785004" y="40257"/>
                      <a:pt x="787879" y="11789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" name="任意多边形 568"/>
              <p:cNvSpPr/>
              <p:nvPr/>
            </p:nvSpPr>
            <p:spPr>
              <a:xfrm>
                <a:off x="2992560" y="1223765"/>
                <a:ext cx="834574" cy="1346859"/>
              </a:xfrm>
              <a:custGeom>
                <a:avLst/>
                <a:gdLst>
                  <a:gd name="connsiteX0" fmla="*/ 146649 w 974785"/>
                  <a:gd name="connsiteY0" fmla="*/ 28755 h 1406105"/>
                  <a:gd name="connsiteX1" fmla="*/ 336430 w 974785"/>
                  <a:gd name="connsiteY1" fmla="*/ 97766 h 1406105"/>
                  <a:gd name="connsiteX2" fmla="*/ 646981 w 974785"/>
                  <a:gd name="connsiteY2" fmla="*/ 235788 h 1406105"/>
                  <a:gd name="connsiteX3" fmla="*/ 715992 w 974785"/>
                  <a:gd name="connsiteY3" fmla="*/ 839638 h 1406105"/>
                  <a:gd name="connsiteX4" fmla="*/ 819509 w 974785"/>
                  <a:gd name="connsiteY4" fmla="*/ 1167441 h 1406105"/>
                  <a:gd name="connsiteX5" fmla="*/ 957532 w 974785"/>
                  <a:gd name="connsiteY5" fmla="*/ 1184694 h 1406105"/>
                  <a:gd name="connsiteX6" fmla="*/ 715992 w 974785"/>
                  <a:gd name="connsiteY6" fmla="*/ 1288211 h 1406105"/>
                  <a:gd name="connsiteX7" fmla="*/ 232913 w 974785"/>
                  <a:gd name="connsiteY7" fmla="*/ 477328 h 1406105"/>
                  <a:gd name="connsiteX8" fmla="*/ 8626 w 974785"/>
                  <a:gd name="connsiteY8" fmla="*/ 46007 h 1406105"/>
                  <a:gd name="connsiteX9" fmla="*/ 284671 w 974785"/>
                  <a:gd name="connsiteY9" fmla="*/ 270294 h 1406105"/>
                  <a:gd name="connsiteX10" fmla="*/ 146649 w 974785"/>
                  <a:gd name="connsiteY10" fmla="*/ 28755 h 1406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785" h="1406105">
                    <a:moveTo>
                      <a:pt x="146649" y="28755"/>
                    </a:moveTo>
                    <a:cubicBezTo>
                      <a:pt x="155275" y="0"/>
                      <a:pt x="253041" y="63261"/>
                      <a:pt x="336430" y="97766"/>
                    </a:cubicBezTo>
                    <a:cubicBezTo>
                      <a:pt x="419819" y="132272"/>
                      <a:pt x="583721" y="112143"/>
                      <a:pt x="646981" y="235788"/>
                    </a:cubicBezTo>
                    <a:cubicBezTo>
                      <a:pt x="710241" y="359433"/>
                      <a:pt x="687237" y="684363"/>
                      <a:pt x="715992" y="839638"/>
                    </a:cubicBezTo>
                    <a:cubicBezTo>
                      <a:pt x="744747" y="994913"/>
                      <a:pt x="779252" y="1109932"/>
                      <a:pt x="819509" y="1167441"/>
                    </a:cubicBezTo>
                    <a:cubicBezTo>
                      <a:pt x="859766" y="1224950"/>
                      <a:pt x="974785" y="1164566"/>
                      <a:pt x="957532" y="1184694"/>
                    </a:cubicBezTo>
                    <a:cubicBezTo>
                      <a:pt x="940279" y="1204822"/>
                      <a:pt x="836762" y="1406105"/>
                      <a:pt x="715992" y="1288211"/>
                    </a:cubicBezTo>
                    <a:cubicBezTo>
                      <a:pt x="595222" y="1170317"/>
                      <a:pt x="350807" y="684362"/>
                      <a:pt x="232913" y="477328"/>
                    </a:cubicBezTo>
                    <a:cubicBezTo>
                      <a:pt x="115019" y="270294"/>
                      <a:pt x="0" y="80513"/>
                      <a:pt x="8626" y="46007"/>
                    </a:cubicBezTo>
                    <a:cubicBezTo>
                      <a:pt x="17252" y="11501"/>
                      <a:pt x="267418" y="276045"/>
                      <a:pt x="284671" y="270294"/>
                    </a:cubicBezTo>
                    <a:cubicBezTo>
                      <a:pt x="301924" y="264543"/>
                      <a:pt x="138023" y="57510"/>
                      <a:pt x="146649" y="287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" name="任意多边形 569"/>
              <p:cNvSpPr/>
              <p:nvPr/>
            </p:nvSpPr>
            <p:spPr>
              <a:xfrm>
                <a:off x="3216589" y="1350463"/>
                <a:ext cx="428366" cy="966766"/>
              </a:xfrm>
              <a:custGeom>
                <a:avLst/>
                <a:gdLst>
                  <a:gd name="connsiteX0" fmla="*/ 143774 w 500333"/>
                  <a:gd name="connsiteY0" fmla="*/ 207034 h 1009292"/>
                  <a:gd name="connsiteX1" fmla="*/ 212785 w 500333"/>
                  <a:gd name="connsiteY1" fmla="*/ 431321 h 1009292"/>
                  <a:gd name="connsiteX2" fmla="*/ 23004 w 500333"/>
                  <a:gd name="connsiteY2" fmla="*/ 310551 h 1009292"/>
                  <a:gd name="connsiteX3" fmla="*/ 350808 w 500333"/>
                  <a:gd name="connsiteY3" fmla="*/ 897148 h 1009292"/>
                  <a:gd name="connsiteX4" fmla="*/ 488831 w 500333"/>
                  <a:gd name="connsiteY4" fmla="*/ 983412 h 1009292"/>
                  <a:gd name="connsiteX5" fmla="*/ 419819 w 500333"/>
                  <a:gd name="connsiteY5" fmla="*/ 776378 h 1009292"/>
                  <a:gd name="connsiteX6" fmla="*/ 385314 w 500333"/>
                  <a:gd name="connsiteY6" fmla="*/ 258793 h 1009292"/>
                  <a:gd name="connsiteX7" fmla="*/ 92016 w 500333"/>
                  <a:gd name="connsiteY7" fmla="*/ 51759 h 1009292"/>
                  <a:gd name="connsiteX8" fmla="*/ 74763 w 500333"/>
                  <a:gd name="connsiteY8" fmla="*/ 0 h 1009292"/>
                  <a:gd name="connsiteX9" fmla="*/ 126521 w 500333"/>
                  <a:gd name="connsiteY9" fmla="*/ 155276 h 1009292"/>
                  <a:gd name="connsiteX10" fmla="*/ 126521 w 500333"/>
                  <a:gd name="connsiteY10" fmla="*/ 155276 h 1009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0333" h="1009292">
                    <a:moveTo>
                      <a:pt x="143774" y="207034"/>
                    </a:moveTo>
                    <a:cubicBezTo>
                      <a:pt x="188343" y="310551"/>
                      <a:pt x="232913" y="414068"/>
                      <a:pt x="212785" y="431321"/>
                    </a:cubicBezTo>
                    <a:cubicBezTo>
                      <a:pt x="192657" y="448574"/>
                      <a:pt x="0" y="232913"/>
                      <a:pt x="23004" y="310551"/>
                    </a:cubicBezTo>
                    <a:cubicBezTo>
                      <a:pt x="46008" y="388189"/>
                      <a:pt x="273170" y="785004"/>
                      <a:pt x="350808" y="897148"/>
                    </a:cubicBezTo>
                    <a:cubicBezTo>
                      <a:pt x="428446" y="1009292"/>
                      <a:pt x="477329" y="1003540"/>
                      <a:pt x="488831" y="983412"/>
                    </a:cubicBezTo>
                    <a:cubicBezTo>
                      <a:pt x="500333" y="963284"/>
                      <a:pt x="437072" y="897148"/>
                      <a:pt x="419819" y="776378"/>
                    </a:cubicBezTo>
                    <a:cubicBezTo>
                      <a:pt x="402566" y="655608"/>
                      <a:pt x="439948" y="379563"/>
                      <a:pt x="385314" y="258793"/>
                    </a:cubicBezTo>
                    <a:cubicBezTo>
                      <a:pt x="330680" y="138023"/>
                      <a:pt x="143774" y="94891"/>
                      <a:pt x="92016" y="51759"/>
                    </a:cubicBezTo>
                    <a:cubicBezTo>
                      <a:pt x="40258" y="8627"/>
                      <a:pt x="74763" y="0"/>
                      <a:pt x="74763" y="0"/>
                    </a:cubicBezTo>
                    <a:lnTo>
                      <a:pt x="126521" y="155276"/>
                    </a:lnTo>
                    <a:lnTo>
                      <a:pt x="126521" y="155276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" name="任意多边形 570"/>
              <p:cNvSpPr/>
              <p:nvPr/>
            </p:nvSpPr>
            <p:spPr>
              <a:xfrm>
                <a:off x="3386459" y="1543266"/>
                <a:ext cx="256034" cy="743665"/>
              </a:xfrm>
              <a:custGeom>
                <a:avLst/>
                <a:gdLst>
                  <a:gd name="connsiteX0" fmla="*/ 31630 w 299049"/>
                  <a:gd name="connsiteY0" fmla="*/ 23003 h 776377"/>
                  <a:gd name="connsiteX1" fmla="*/ 152400 w 299049"/>
                  <a:gd name="connsiteY1" fmla="*/ 92015 h 776377"/>
                  <a:gd name="connsiteX2" fmla="*/ 186906 w 299049"/>
                  <a:gd name="connsiteY2" fmla="*/ 575094 h 776377"/>
                  <a:gd name="connsiteX3" fmla="*/ 273170 w 299049"/>
                  <a:gd name="connsiteY3" fmla="*/ 747622 h 776377"/>
                  <a:gd name="connsiteX4" fmla="*/ 31630 w 299049"/>
                  <a:gd name="connsiteY4" fmla="*/ 402566 h 776377"/>
                  <a:gd name="connsiteX5" fmla="*/ 83389 w 299049"/>
                  <a:gd name="connsiteY5" fmla="*/ 419818 h 776377"/>
                  <a:gd name="connsiteX6" fmla="*/ 169653 w 299049"/>
                  <a:gd name="connsiteY6" fmla="*/ 143773 h 776377"/>
                  <a:gd name="connsiteX7" fmla="*/ 100642 w 299049"/>
                  <a:gd name="connsiteY7" fmla="*/ 5750 h 776377"/>
                  <a:gd name="connsiteX8" fmla="*/ 100642 w 299049"/>
                  <a:gd name="connsiteY8" fmla="*/ 5750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9049" h="776377">
                    <a:moveTo>
                      <a:pt x="31630" y="23003"/>
                    </a:moveTo>
                    <a:cubicBezTo>
                      <a:pt x="79075" y="11501"/>
                      <a:pt x="126521" y="0"/>
                      <a:pt x="152400" y="92015"/>
                    </a:cubicBezTo>
                    <a:cubicBezTo>
                      <a:pt x="178279" y="184030"/>
                      <a:pt x="166778" y="465826"/>
                      <a:pt x="186906" y="575094"/>
                    </a:cubicBezTo>
                    <a:cubicBezTo>
                      <a:pt x="207034" y="684362"/>
                      <a:pt x="299049" y="776377"/>
                      <a:pt x="273170" y="747622"/>
                    </a:cubicBezTo>
                    <a:cubicBezTo>
                      <a:pt x="247291" y="718867"/>
                      <a:pt x="63260" y="457200"/>
                      <a:pt x="31630" y="402566"/>
                    </a:cubicBezTo>
                    <a:cubicBezTo>
                      <a:pt x="0" y="347932"/>
                      <a:pt x="60385" y="462950"/>
                      <a:pt x="83389" y="419818"/>
                    </a:cubicBezTo>
                    <a:cubicBezTo>
                      <a:pt x="106393" y="376686"/>
                      <a:pt x="166778" y="212784"/>
                      <a:pt x="169653" y="143773"/>
                    </a:cubicBezTo>
                    <a:cubicBezTo>
                      <a:pt x="172528" y="74762"/>
                      <a:pt x="100642" y="5750"/>
                      <a:pt x="100642" y="5750"/>
                    </a:cubicBezTo>
                    <a:lnTo>
                      <a:pt x="100642" y="575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" name="任意多边形 571"/>
              <p:cNvSpPr/>
              <p:nvPr/>
            </p:nvSpPr>
            <p:spPr>
              <a:xfrm>
                <a:off x="3577873" y="2441172"/>
                <a:ext cx="366975" cy="506795"/>
              </a:xfrm>
              <a:custGeom>
                <a:avLst/>
                <a:gdLst>
                  <a:gd name="connsiteX0" fmla="*/ 307675 w 517584"/>
                  <a:gd name="connsiteY0" fmla="*/ 0 h 529087"/>
                  <a:gd name="connsiteX1" fmla="*/ 462951 w 517584"/>
                  <a:gd name="connsiteY1" fmla="*/ 120770 h 529087"/>
                  <a:gd name="connsiteX2" fmla="*/ 514709 w 517584"/>
                  <a:gd name="connsiteY2" fmla="*/ 293298 h 529087"/>
                  <a:gd name="connsiteX3" fmla="*/ 445698 w 517584"/>
                  <a:gd name="connsiteY3" fmla="*/ 414068 h 529087"/>
                  <a:gd name="connsiteX4" fmla="*/ 290422 w 517584"/>
                  <a:gd name="connsiteY4" fmla="*/ 517585 h 529087"/>
                  <a:gd name="connsiteX5" fmla="*/ 31630 w 517584"/>
                  <a:gd name="connsiteY5" fmla="*/ 483080 h 529087"/>
                  <a:gd name="connsiteX6" fmla="*/ 100641 w 517584"/>
                  <a:gd name="connsiteY6" fmla="*/ 345057 h 529087"/>
                  <a:gd name="connsiteX7" fmla="*/ 100641 w 517584"/>
                  <a:gd name="connsiteY7" fmla="*/ 86264 h 529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584" h="529087">
                    <a:moveTo>
                      <a:pt x="307675" y="0"/>
                    </a:moveTo>
                    <a:cubicBezTo>
                      <a:pt x="368060" y="35943"/>
                      <a:pt x="428445" y="71887"/>
                      <a:pt x="462951" y="120770"/>
                    </a:cubicBezTo>
                    <a:cubicBezTo>
                      <a:pt x="497457" y="169653"/>
                      <a:pt x="517584" y="244415"/>
                      <a:pt x="514709" y="293298"/>
                    </a:cubicBezTo>
                    <a:cubicBezTo>
                      <a:pt x="511834" y="342181"/>
                      <a:pt x="483079" y="376687"/>
                      <a:pt x="445698" y="414068"/>
                    </a:cubicBezTo>
                    <a:cubicBezTo>
                      <a:pt x="408317" y="451449"/>
                      <a:pt x="359433" y="506083"/>
                      <a:pt x="290422" y="517585"/>
                    </a:cubicBezTo>
                    <a:cubicBezTo>
                      <a:pt x="221411" y="529087"/>
                      <a:pt x="63260" y="511835"/>
                      <a:pt x="31630" y="483080"/>
                    </a:cubicBezTo>
                    <a:cubicBezTo>
                      <a:pt x="0" y="454325"/>
                      <a:pt x="89139" y="411193"/>
                      <a:pt x="100641" y="345057"/>
                    </a:cubicBezTo>
                    <a:cubicBezTo>
                      <a:pt x="112143" y="278921"/>
                      <a:pt x="106392" y="182592"/>
                      <a:pt x="100641" y="86264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" name="任意多边形 572"/>
              <p:cNvSpPr/>
              <p:nvPr/>
            </p:nvSpPr>
            <p:spPr>
              <a:xfrm>
                <a:off x="3761360" y="2423094"/>
                <a:ext cx="312657" cy="1079693"/>
              </a:xfrm>
              <a:custGeom>
                <a:avLst/>
                <a:gdLst>
                  <a:gd name="connsiteX0" fmla="*/ 0 w 365184"/>
                  <a:gd name="connsiteY0" fmla="*/ 172529 h 1127186"/>
                  <a:gd name="connsiteX1" fmla="*/ 51758 w 365184"/>
                  <a:gd name="connsiteY1" fmla="*/ 448574 h 1127186"/>
                  <a:gd name="connsiteX2" fmla="*/ 258792 w 365184"/>
                  <a:gd name="connsiteY2" fmla="*/ 828136 h 1127186"/>
                  <a:gd name="connsiteX3" fmla="*/ 69011 w 365184"/>
                  <a:gd name="connsiteY3" fmla="*/ 1104182 h 1127186"/>
                  <a:gd name="connsiteX4" fmla="*/ 258792 w 365184"/>
                  <a:gd name="connsiteY4" fmla="*/ 966159 h 1127186"/>
                  <a:gd name="connsiteX5" fmla="*/ 362309 w 365184"/>
                  <a:gd name="connsiteY5" fmla="*/ 810883 h 1127186"/>
                  <a:gd name="connsiteX6" fmla="*/ 276045 w 365184"/>
                  <a:gd name="connsiteY6" fmla="*/ 638355 h 1127186"/>
                  <a:gd name="connsiteX7" fmla="*/ 172528 w 365184"/>
                  <a:gd name="connsiteY7" fmla="*/ 465827 h 1127186"/>
                  <a:gd name="connsiteX8" fmla="*/ 103517 w 365184"/>
                  <a:gd name="connsiteY8" fmla="*/ 0 h 1127186"/>
                  <a:gd name="connsiteX9" fmla="*/ 103517 w 365184"/>
                  <a:gd name="connsiteY9" fmla="*/ 0 h 1127186"/>
                  <a:gd name="connsiteX10" fmla="*/ 0 w 365184"/>
                  <a:gd name="connsiteY10" fmla="*/ 172529 h 1127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5184" h="1127186">
                    <a:moveTo>
                      <a:pt x="0" y="172529"/>
                    </a:moveTo>
                    <a:cubicBezTo>
                      <a:pt x="4313" y="255917"/>
                      <a:pt x="8626" y="339306"/>
                      <a:pt x="51758" y="448574"/>
                    </a:cubicBezTo>
                    <a:cubicBezTo>
                      <a:pt x="94890" y="557842"/>
                      <a:pt x="255917" y="718868"/>
                      <a:pt x="258792" y="828136"/>
                    </a:cubicBezTo>
                    <a:cubicBezTo>
                      <a:pt x="261667" y="937404"/>
                      <a:pt x="69011" y="1081178"/>
                      <a:pt x="69011" y="1104182"/>
                    </a:cubicBezTo>
                    <a:cubicBezTo>
                      <a:pt x="69011" y="1127186"/>
                      <a:pt x="209909" y="1015042"/>
                      <a:pt x="258792" y="966159"/>
                    </a:cubicBezTo>
                    <a:cubicBezTo>
                      <a:pt x="307675" y="917276"/>
                      <a:pt x="359434" y="865517"/>
                      <a:pt x="362309" y="810883"/>
                    </a:cubicBezTo>
                    <a:cubicBezTo>
                      <a:pt x="365184" y="756249"/>
                      <a:pt x="307675" y="695864"/>
                      <a:pt x="276045" y="638355"/>
                    </a:cubicBezTo>
                    <a:cubicBezTo>
                      <a:pt x="244415" y="580846"/>
                      <a:pt x="201283" y="572219"/>
                      <a:pt x="172528" y="465827"/>
                    </a:cubicBezTo>
                    <a:cubicBezTo>
                      <a:pt x="143773" y="359435"/>
                      <a:pt x="103517" y="0"/>
                      <a:pt x="103517" y="0"/>
                    </a:cubicBezTo>
                    <a:lnTo>
                      <a:pt x="103517" y="0"/>
                    </a:lnTo>
                    <a:lnTo>
                      <a:pt x="0" y="17252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4" name="任意多边形 573"/>
              <p:cNvSpPr/>
              <p:nvPr/>
            </p:nvSpPr>
            <p:spPr>
              <a:xfrm>
                <a:off x="3782820" y="2523801"/>
                <a:ext cx="216645" cy="655526"/>
              </a:xfrm>
              <a:custGeom>
                <a:avLst/>
                <a:gdLst>
                  <a:gd name="connsiteX0" fmla="*/ 0 w 253042"/>
                  <a:gd name="connsiteY0" fmla="*/ 0 h 684362"/>
                  <a:gd name="connsiteX1" fmla="*/ 51759 w 253042"/>
                  <a:gd name="connsiteY1" fmla="*/ 293299 h 684362"/>
                  <a:gd name="connsiteX2" fmla="*/ 224287 w 253042"/>
                  <a:gd name="connsiteY2" fmla="*/ 621102 h 684362"/>
                  <a:gd name="connsiteX3" fmla="*/ 224287 w 253042"/>
                  <a:gd name="connsiteY3" fmla="*/ 672861 h 684362"/>
                  <a:gd name="connsiteX4" fmla="*/ 224287 w 253042"/>
                  <a:gd name="connsiteY4" fmla="*/ 672861 h 684362"/>
                  <a:gd name="connsiteX5" fmla="*/ 224287 w 253042"/>
                  <a:gd name="connsiteY5" fmla="*/ 672861 h 68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3042" h="684362">
                    <a:moveTo>
                      <a:pt x="0" y="0"/>
                    </a:moveTo>
                    <a:cubicBezTo>
                      <a:pt x="7189" y="94891"/>
                      <a:pt x="14378" y="189782"/>
                      <a:pt x="51759" y="293299"/>
                    </a:cubicBezTo>
                    <a:cubicBezTo>
                      <a:pt x="89140" y="396816"/>
                      <a:pt x="195532" y="557842"/>
                      <a:pt x="224287" y="621102"/>
                    </a:cubicBezTo>
                    <a:cubicBezTo>
                      <a:pt x="253042" y="684362"/>
                      <a:pt x="224287" y="672861"/>
                      <a:pt x="224287" y="672861"/>
                    </a:cubicBezTo>
                    <a:lnTo>
                      <a:pt x="224287" y="672861"/>
                    </a:lnTo>
                    <a:lnTo>
                      <a:pt x="224287" y="672861"/>
                    </a:lnTo>
                  </a:path>
                </a:pathLst>
              </a:custGeom>
              <a:grpFill/>
              <a:ln w="381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" name="任意多边形 574"/>
              <p:cNvSpPr/>
              <p:nvPr/>
            </p:nvSpPr>
            <p:spPr>
              <a:xfrm>
                <a:off x="3639035" y="2902090"/>
                <a:ext cx="206797" cy="845575"/>
              </a:xfrm>
              <a:custGeom>
                <a:avLst/>
                <a:gdLst>
                  <a:gd name="connsiteX0" fmla="*/ 31630 w 241539"/>
                  <a:gd name="connsiteY0" fmla="*/ 20128 h 882770"/>
                  <a:gd name="connsiteX1" fmla="*/ 152399 w 241539"/>
                  <a:gd name="connsiteY1" fmla="*/ 227162 h 882770"/>
                  <a:gd name="connsiteX2" fmla="*/ 238664 w 241539"/>
                  <a:gd name="connsiteY2" fmla="*/ 554966 h 882770"/>
                  <a:gd name="connsiteX3" fmla="*/ 169652 w 241539"/>
                  <a:gd name="connsiteY3" fmla="*/ 882770 h 882770"/>
                  <a:gd name="connsiteX4" fmla="*/ 186905 w 241539"/>
                  <a:gd name="connsiteY4" fmla="*/ 554966 h 882770"/>
                  <a:gd name="connsiteX5" fmla="*/ 135147 w 241539"/>
                  <a:gd name="connsiteY5" fmla="*/ 365185 h 882770"/>
                  <a:gd name="connsiteX6" fmla="*/ 14377 w 241539"/>
                  <a:gd name="connsiteY6" fmla="*/ 106393 h 882770"/>
                  <a:gd name="connsiteX7" fmla="*/ 31630 w 241539"/>
                  <a:gd name="connsiteY7" fmla="*/ 20128 h 882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1539" h="882770">
                    <a:moveTo>
                      <a:pt x="31630" y="20128"/>
                    </a:moveTo>
                    <a:cubicBezTo>
                      <a:pt x="54634" y="40256"/>
                      <a:pt x="117893" y="138022"/>
                      <a:pt x="152399" y="227162"/>
                    </a:cubicBezTo>
                    <a:cubicBezTo>
                      <a:pt x="186905" y="316302"/>
                      <a:pt x="235789" y="445698"/>
                      <a:pt x="238664" y="554966"/>
                    </a:cubicBezTo>
                    <a:cubicBezTo>
                      <a:pt x="241539" y="664234"/>
                      <a:pt x="178278" y="882770"/>
                      <a:pt x="169652" y="882770"/>
                    </a:cubicBezTo>
                    <a:cubicBezTo>
                      <a:pt x="161026" y="882770"/>
                      <a:pt x="192656" y="641230"/>
                      <a:pt x="186905" y="554966"/>
                    </a:cubicBezTo>
                    <a:cubicBezTo>
                      <a:pt x="181154" y="468702"/>
                      <a:pt x="163902" y="439947"/>
                      <a:pt x="135147" y="365185"/>
                    </a:cubicBezTo>
                    <a:cubicBezTo>
                      <a:pt x="106392" y="290423"/>
                      <a:pt x="28754" y="169653"/>
                      <a:pt x="14377" y="106393"/>
                    </a:cubicBezTo>
                    <a:cubicBezTo>
                      <a:pt x="0" y="43133"/>
                      <a:pt x="8626" y="0"/>
                      <a:pt x="31630" y="201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" name="任意多边形 575"/>
              <p:cNvSpPr/>
              <p:nvPr/>
            </p:nvSpPr>
            <p:spPr>
              <a:xfrm>
                <a:off x="3455547" y="2696806"/>
                <a:ext cx="706557" cy="762946"/>
              </a:xfrm>
              <a:custGeom>
                <a:avLst/>
                <a:gdLst>
                  <a:gd name="connsiteX0" fmla="*/ 569343 w 825260"/>
                  <a:gd name="connsiteY0" fmla="*/ 74762 h 796506"/>
                  <a:gd name="connsiteX1" fmla="*/ 707366 w 825260"/>
                  <a:gd name="connsiteY1" fmla="*/ 195532 h 796506"/>
                  <a:gd name="connsiteX2" fmla="*/ 414068 w 825260"/>
                  <a:gd name="connsiteY2" fmla="*/ 626853 h 796506"/>
                  <a:gd name="connsiteX3" fmla="*/ 17253 w 825260"/>
                  <a:gd name="connsiteY3" fmla="*/ 678611 h 796506"/>
                  <a:gd name="connsiteX4" fmla="*/ 310551 w 825260"/>
                  <a:gd name="connsiteY4" fmla="*/ 764876 h 796506"/>
                  <a:gd name="connsiteX5" fmla="*/ 621102 w 825260"/>
                  <a:gd name="connsiteY5" fmla="*/ 488830 h 796506"/>
                  <a:gd name="connsiteX6" fmla="*/ 810883 w 825260"/>
                  <a:gd name="connsiteY6" fmla="*/ 109268 h 796506"/>
                  <a:gd name="connsiteX7" fmla="*/ 534838 w 825260"/>
                  <a:gd name="connsiteY7" fmla="*/ 5751 h 796506"/>
                  <a:gd name="connsiteX8" fmla="*/ 569343 w 825260"/>
                  <a:gd name="connsiteY8" fmla="*/ 74762 h 796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5260" h="796506">
                    <a:moveTo>
                      <a:pt x="569343" y="74762"/>
                    </a:moveTo>
                    <a:cubicBezTo>
                      <a:pt x="598098" y="106392"/>
                      <a:pt x="733245" y="103517"/>
                      <a:pt x="707366" y="195532"/>
                    </a:cubicBezTo>
                    <a:cubicBezTo>
                      <a:pt x="681487" y="287547"/>
                      <a:pt x="529087" y="546340"/>
                      <a:pt x="414068" y="626853"/>
                    </a:cubicBezTo>
                    <a:cubicBezTo>
                      <a:pt x="299049" y="707366"/>
                      <a:pt x="34506" y="655607"/>
                      <a:pt x="17253" y="678611"/>
                    </a:cubicBezTo>
                    <a:cubicBezTo>
                      <a:pt x="0" y="701615"/>
                      <a:pt x="209910" y="796506"/>
                      <a:pt x="310551" y="764876"/>
                    </a:cubicBezTo>
                    <a:cubicBezTo>
                      <a:pt x="411192" y="733246"/>
                      <a:pt x="537713" y="598098"/>
                      <a:pt x="621102" y="488830"/>
                    </a:cubicBezTo>
                    <a:cubicBezTo>
                      <a:pt x="704491" y="379562"/>
                      <a:pt x="825260" y="189781"/>
                      <a:pt x="810883" y="109268"/>
                    </a:cubicBezTo>
                    <a:cubicBezTo>
                      <a:pt x="796506" y="28755"/>
                      <a:pt x="580846" y="11502"/>
                      <a:pt x="534838" y="5751"/>
                    </a:cubicBezTo>
                    <a:cubicBezTo>
                      <a:pt x="488831" y="0"/>
                      <a:pt x="540588" y="43132"/>
                      <a:pt x="569343" y="747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" name="任意多边形 576"/>
              <p:cNvSpPr/>
              <p:nvPr/>
            </p:nvSpPr>
            <p:spPr>
              <a:xfrm>
                <a:off x="2683314" y="3107124"/>
                <a:ext cx="44459" cy="93663"/>
              </a:xfrm>
              <a:custGeom>
                <a:avLst/>
                <a:gdLst>
                  <a:gd name="connsiteX0" fmla="*/ 34412 w 78658"/>
                  <a:gd name="connsiteY0" fmla="*/ 0 h 152399"/>
                  <a:gd name="connsiteX1" fmla="*/ 4916 w 78658"/>
                  <a:gd name="connsiteY1" fmla="*/ 117987 h 152399"/>
                  <a:gd name="connsiteX2" fmla="*/ 63909 w 78658"/>
                  <a:gd name="connsiteY2" fmla="*/ 147483 h 152399"/>
                  <a:gd name="connsiteX3" fmla="*/ 78658 w 78658"/>
                  <a:gd name="connsiteY3" fmla="*/ 147483 h 152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658" h="152399">
                    <a:moveTo>
                      <a:pt x="34412" y="0"/>
                    </a:moveTo>
                    <a:cubicBezTo>
                      <a:pt x="17206" y="46703"/>
                      <a:pt x="0" y="93407"/>
                      <a:pt x="4916" y="117987"/>
                    </a:cubicBezTo>
                    <a:cubicBezTo>
                      <a:pt x="9832" y="142567"/>
                      <a:pt x="51619" y="142567"/>
                      <a:pt x="63909" y="147483"/>
                    </a:cubicBezTo>
                    <a:cubicBezTo>
                      <a:pt x="76199" y="152399"/>
                      <a:pt x="77428" y="149941"/>
                      <a:pt x="78658" y="147483"/>
                    </a:cubicBezTo>
                  </a:path>
                </a:pathLst>
              </a:custGeom>
              <a:grpFill/>
              <a:ln w="2857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8" name="任意多边形 577"/>
              <p:cNvSpPr/>
              <p:nvPr/>
            </p:nvSpPr>
            <p:spPr>
              <a:xfrm>
                <a:off x="3437855" y="3483829"/>
                <a:ext cx="423555" cy="736631"/>
              </a:xfrm>
              <a:custGeom>
                <a:avLst/>
                <a:gdLst>
                  <a:gd name="connsiteX0" fmla="*/ 56271 w 494714"/>
                  <a:gd name="connsiteY0" fmla="*/ 0 h 769034"/>
                  <a:gd name="connsiteX1" fmla="*/ 267286 w 494714"/>
                  <a:gd name="connsiteY1" fmla="*/ 56271 h 769034"/>
                  <a:gd name="connsiteX2" fmla="*/ 393895 w 494714"/>
                  <a:gd name="connsiteY2" fmla="*/ 196948 h 769034"/>
                  <a:gd name="connsiteX3" fmla="*/ 295422 w 494714"/>
                  <a:gd name="connsiteY3" fmla="*/ 464234 h 769034"/>
                  <a:gd name="connsiteX4" fmla="*/ 323557 w 494714"/>
                  <a:gd name="connsiteY4" fmla="*/ 661182 h 769034"/>
                  <a:gd name="connsiteX5" fmla="*/ 478302 w 494714"/>
                  <a:gd name="connsiteY5" fmla="*/ 548640 h 769034"/>
                  <a:gd name="connsiteX6" fmla="*/ 422031 w 494714"/>
                  <a:gd name="connsiteY6" fmla="*/ 689317 h 769034"/>
                  <a:gd name="connsiteX7" fmla="*/ 295422 w 494714"/>
                  <a:gd name="connsiteY7" fmla="*/ 745588 h 769034"/>
                  <a:gd name="connsiteX8" fmla="*/ 211015 w 494714"/>
                  <a:gd name="connsiteY8" fmla="*/ 548640 h 769034"/>
                  <a:gd name="connsiteX9" fmla="*/ 281354 w 494714"/>
                  <a:gd name="connsiteY9" fmla="*/ 253219 h 769034"/>
                  <a:gd name="connsiteX10" fmla="*/ 140677 w 494714"/>
                  <a:gd name="connsiteY10" fmla="*/ 70339 h 769034"/>
                  <a:gd name="connsiteX11" fmla="*/ 0 w 494714"/>
                  <a:gd name="connsiteY11" fmla="*/ 56271 h 769034"/>
                  <a:gd name="connsiteX12" fmla="*/ 0 w 494714"/>
                  <a:gd name="connsiteY12" fmla="*/ 56271 h 769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4714" h="769034">
                    <a:moveTo>
                      <a:pt x="56271" y="0"/>
                    </a:moveTo>
                    <a:cubicBezTo>
                      <a:pt x="133643" y="11723"/>
                      <a:pt x="211015" y="23446"/>
                      <a:pt x="267286" y="56271"/>
                    </a:cubicBezTo>
                    <a:cubicBezTo>
                      <a:pt x="323557" y="89096"/>
                      <a:pt x="389206" y="128954"/>
                      <a:pt x="393895" y="196948"/>
                    </a:cubicBezTo>
                    <a:cubicBezTo>
                      <a:pt x="398584" y="264942"/>
                      <a:pt x="307145" y="386862"/>
                      <a:pt x="295422" y="464234"/>
                    </a:cubicBezTo>
                    <a:cubicBezTo>
                      <a:pt x="283699" y="541606"/>
                      <a:pt x="293077" y="647114"/>
                      <a:pt x="323557" y="661182"/>
                    </a:cubicBezTo>
                    <a:cubicBezTo>
                      <a:pt x="354037" y="675250"/>
                      <a:pt x="461890" y="543951"/>
                      <a:pt x="478302" y="548640"/>
                    </a:cubicBezTo>
                    <a:cubicBezTo>
                      <a:pt x="494714" y="553329"/>
                      <a:pt x="452511" y="656492"/>
                      <a:pt x="422031" y="689317"/>
                    </a:cubicBezTo>
                    <a:cubicBezTo>
                      <a:pt x="391551" y="722142"/>
                      <a:pt x="330591" y="769034"/>
                      <a:pt x="295422" y="745588"/>
                    </a:cubicBezTo>
                    <a:cubicBezTo>
                      <a:pt x="260253" y="722142"/>
                      <a:pt x="213360" y="630701"/>
                      <a:pt x="211015" y="548640"/>
                    </a:cubicBezTo>
                    <a:cubicBezTo>
                      <a:pt x="208670" y="466579"/>
                      <a:pt x="293077" y="332936"/>
                      <a:pt x="281354" y="253219"/>
                    </a:cubicBezTo>
                    <a:cubicBezTo>
                      <a:pt x="269631" y="173502"/>
                      <a:pt x="187569" y="103164"/>
                      <a:pt x="140677" y="70339"/>
                    </a:cubicBezTo>
                    <a:cubicBezTo>
                      <a:pt x="93785" y="37514"/>
                      <a:pt x="0" y="56271"/>
                      <a:pt x="0" y="56271"/>
                    </a:cubicBezTo>
                    <a:lnTo>
                      <a:pt x="0" y="56271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27" name="任意多边形 526"/>
            <p:cNvSpPr/>
            <p:nvPr/>
          </p:nvSpPr>
          <p:spPr>
            <a:xfrm>
              <a:off x="2429589" y="1313171"/>
              <a:ext cx="152483" cy="25290"/>
            </a:xfrm>
            <a:custGeom>
              <a:avLst/>
              <a:gdLst>
                <a:gd name="connsiteX0" fmla="*/ 0 w 194872"/>
                <a:gd name="connsiteY0" fmla="*/ 17488 h 32478"/>
                <a:gd name="connsiteX1" fmla="*/ 104931 w 194872"/>
                <a:gd name="connsiteY1" fmla="*/ 2498 h 32478"/>
                <a:gd name="connsiteX2" fmla="*/ 194872 w 194872"/>
                <a:gd name="connsiteY2" fmla="*/ 32478 h 3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4872" h="32478">
                  <a:moveTo>
                    <a:pt x="0" y="17488"/>
                  </a:moveTo>
                  <a:cubicBezTo>
                    <a:pt x="36226" y="8744"/>
                    <a:pt x="72452" y="0"/>
                    <a:pt x="104931" y="2498"/>
                  </a:cubicBezTo>
                  <a:cubicBezTo>
                    <a:pt x="137410" y="4996"/>
                    <a:pt x="166141" y="18737"/>
                    <a:pt x="194872" y="32478"/>
                  </a:cubicBezTo>
                </a:path>
              </a:pathLst>
            </a:custGeom>
            <a:grpFill/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8" name="任意多边形 527"/>
            <p:cNvSpPr/>
            <p:nvPr/>
          </p:nvSpPr>
          <p:spPr>
            <a:xfrm>
              <a:off x="2053862" y="2808789"/>
              <a:ext cx="1313642" cy="1834657"/>
            </a:xfrm>
            <a:custGeom>
              <a:avLst/>
              <a:gdLst>
                <a:gd name="connsiteX0" fmla="*/ 522514 w 1678819"/>
                <a:gd name="connsiteY0" fmla="*/ 2419 h 2356152"/>
                <a:gd name="connsiteX1" fmla="*/ 348343 w 1678819"/>
                <a:gd name="connsiteY1" fmla="*/ 16933 h 2356152"/>
                <a:gd name="connsiteX2" fmla="*/ 188686 w 1678819"/>
                <a:gd name="connsiteY2" fmla="*/ 60476 h 2356152"/>
                <a:gd name="connsiteX3" fmla="*/ 0 w 1678819"/>
                <a:gd name="connsiteY3" fmla="*/ 118533 h 2356152"/>
                <a:gd name="connsiteX4" fmla="*/ 0 w 1678819"/>
                <a:gd name="connsiteY4" fmla="*/ 118533 h 2356152"/>
                <a:gd name="connsiteX5" fmla="*/ 29028 w 1678819"/>
                <a:gd name="connsiteY5" fmla="*/ 176590 h 2356152"/>
                <a:gd name="connsiteX6" fmla="*/ 130628 w 1678819"/>
                <a:gd name="connsiteY6" fmla="*/ 176590 h 2356152"/>
                <a:gd name="connsiteX7" fmla="*/ 145143 w 1678819"/>
                <a:gd name="connsiteY7" fmla="*/ 263676 h 2356152"/>
                <a:gd name="connsiteX8" fmla="*/ 174171 w 1678819"/>
                <a:gd name="connsiteY8" fmla="*/ 292704 h 2356152"/>
                <a:gd name="connsiteX9" fmla="*/ 232228 w 1678819"/>
                <a:gd name="connsiteY9" fmla="*/ 307219 h 2356152"/>
                <a:gd name="connsiteX10" fmla="*/ 246743 w 1678819"/>
                <a:gd name="connsiteY10" fmla="*/ 350762 h 2356152"/>
                <a:gd name="connsiteX11" fmla="*/ 333828 w 1678819"/>
                <a:gd name="connsiteY11" fmla="*/ 365276 h 2356152"/>
                <a:gd name="connsiteX12" fmla="*/ 362857 w 1678819"/>
                <a:gd name="connsiteY12" fmla="*/ 423333 h 2356152"/>
                <a:gd name="connsiteX13" fmla="*/ 406400 w 1678819"/>
                <a:gd name="connsiteY13" fmla="*/ 423333 h 2356152"/>
                <a:gd name="connsiteX14" fmla="*/ 522514 w 1678819"/>
                <a:gd name="connsiteY14" fmla="*/ 408819 h 2356152"/>
                <a:gd name="connsiteX15" fmla="*/ 493486 w 1678819"/>
                <a:gd name="connsiteY15" fmla="*/ 510419 h 2356152"/>
                <a:gd name="connsiteX16" fmla="*/ 449943 w 1678819"/>
                <a:gd name="connsiteY16" fmla="*/ 626533 h 2356152"/>
                <a:gd name="connsiteX17" fmla="*/ 478971 w 1678819"/>
                <a:gd name="connsiteY17" fmla="*/ 800704 h 2356152"/>
                <a:gd name="connsiteX18" fmla="*/ 420914 w 1678819"/>
                <a:gd name="connsiteY18" fmla="*/ 1003904 h 2356152"/>
                <a:gd name="connsiteX19" fmla="*/ 174171 w 1678819"/>
                <a:gd name="connsiteY19" fmla="*/ 1729619 h 2356152"/>
                <a:gd name="connsiteX20" fmla="*/ 130628 w 1678819"/>
                <a:gd name="connsiteY20" fmla="*/ 1874762 h 2356152"/>
                <a:gd name="connsiteX21" fmla="*/ 87086 w 1678819"/>
                <a:gd name="connsiteY21" fmla="*/ 2063447 h 2356152"/>
                <a:gd name="connsiteX22" fmla="*/ 72571 w 1678819"/>
                <a:gd name="connsiteY22" fmla="*/ 2237619 h 2356152"/>
                <a:gd name="connsiteX23" fmla="*/ 362857 w 1678819"/>
                <a:gd name="connsiteY23" fmla="*/ 2223104 h 2356152"/>
                <a:gd name="connsiteX24" fmla="*/ 1059543 w 1678819"/>
                <a:gd name="connsiteY24" fmla="*/ 2281162 h 2356152"/>
                <a:gd name="connsiteX25" fmla="*/ 1553028 w 1678819"/>
                <a:gd name="connsiteY25" fmla="*/ 2281162 h 2356152"/>
                <a:gd name="connsiteX26" fmla="*/ 1422400 w 1678819"/>
                <a:gd name="connsiteY26" fmla="*/ 1831219 h 2356152"/>
                <a:gd name="connsiteX27" fmla="*/ 1320800 w 1678819"/>
                <a:gd name="connsiteY27" fmla="*/ 1032933 h 2356152"/>
                <a:gd name="connsiteX28" fmla="*/ 1277257 w 1678819"/>
                <a:gd name="connsiteY28" fmla="*/ 887790 h 2356152"/>
                <a:gd name="connsiteX29" fmla="*/ 1291771 w 1678819"/>
                <a:gd name="connsiteY29" fmla="*/ 786190 h 2356152"/>
                <a:gd name="connsiteX30" fmla="*/ 1291771 w 1678819"/>
                <a:gd name="connsiteY30" fmla="*/ 626533 h 2356152"/>
                <a:gd name="connsiteX31" fmla="*/ 1219200 w 1678819"/>
                <a:gd name="connsiteY31" fmla="*/ 481390 h 2356152"/>
                <a:gd name="connsiteX32" fmla="*/ 1320800 w 1678819"/>
                <a:gd name="connsiteY32" fmla="*/ 641047 h 2356152"/>
                <a:gd name="connsiteX33" fmla="*/ 1320800 w 1678819"/>
                <a:gd name="connsiteY33" fmla="*/ 728133 h 2356152"/>
                <a:gd name="connsiteX34" fmla="*/ 1364343 w 1678819"/>
                <a:gd name="connsiteY34" fmla="*/ 626533 h 2356152"/>
                <a:gd name="connsiteX35" fmla="*/ 1436914 w 1678819"/>
                <a:gd name="connsiteY35" fmla="*/ 684590 h 2356152"/>
                <a:gd name="connsiteX36" fmla="*/ 1436914 w 1678819"/>
                <a:gd name="connsiteY36" fmla="*/ 553962 h 2356152"/>
                <a:gd name="connsiteX37" fmla="*/ 1524000 w 1678819"/>
                <a:gd name="connsiteY37" fmla="*/ 568476 h 2356152"/>
                <a:gd name="connsiteX38" fmla="*/ 1553028 w 1678819"/>
                <a:gd name="connsiteY38" fmla="*/ 481390 h 2356152"/>
                <a:gd name="connsiteX39" fmla="*/ 1669143 w 1678819"/>
                <a:gd name="connsiteY39" fmla="*/ 481390 h 2356152"/>
                <a:gd name="connsiteX40" fmla="*/ 1611086 w 1678819"/>
                <a:gd name="connsiteY40" fmla="*/ 379790 h 2356152"/>
                <a:gd name="connsiteX41" fmla="*/ 1393371 w 1678819"/>
                <a:gd name="connsiteY41" fmla="*/ 220133 h 2356152"/>
                <a:gd name="connsiteX42" fmla="*/ 1132114 w 1678819"/>
                <a:gd name="connsiteY42" fmla="*/ 118533 h 2356152"/>
                <a:gd name="connsiteX43" fmla="*/ 1117600 w 1678819"/>
                <a:gd name="connsiteY43" fmla="*/ 191104 h 2356152"/>
                <a:gd name="connsiteX44" fmla="*/ 1016000 w 1678819"/>
                <a:gd name="connsiteY44" fmla="*/ 292704 h 2356152"/>
                <a:gd name="connsiteX45" fmla="*/ 899886 w 1678819"/>
                <a:gd name="connsiteY45" fmla="*/ 307219 h 2356152"/>
                <a:gd name="connsiteX46" fmla="*/ 841828 w 1678819"/>
                <a:gd name="connsiteY46" fmla="*/ 263676 h 2356152"/>
                <a:gd name="connsiteX47" fmla="*/ 769257 w 1678819"/>
                <a:gd name="connsiteY47" fmla="*/ 191104 h 2356152"/>
                <a:gd name="connsiteX48" fmla="*/ 667657 w 1678819"/>
                <a:gd name="connsiteY48" fmla="*/ 118533 h 2356152"/>
                <a:gd name="connsiteX49" fmla="*/ 566057 w 1678819"/>
                <a:gd name="connsiteY49" fmla="*/ 31447 h 2356152"/>
                <a:gd name="connsiteX50" fmla="*/ 522514 w 1678819"/>
                <a:gd name="connsiteY50" fmla="*/ 2419 h 235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678819" h="2356152">
                  <a:moveTo>
                    <a:pt x="522514" y="2419"/>
                  </a:moveTo>
                  <a:cubicBezTo>
                    <a:pt x="486228" y="0"/>
                    <a:pt x="403981" y="7257"/>
                    <a:pt x="348343" y="16933"/>
                  </a:cubicBezTo>
                  <a:cubicBezTo>
                    <a:pt x="292705" y="26609"/>
                    <a:pt x="246743" y="43543"/>
                    <a:pt x="188686" y="60476"/>
                  </a:cubicBezTo>
                  <a:cubicBezTo>
                    <a:pt x="130629" y="77409"/>
                    <a:pt x="0" y="118533"/>
                    <a:pt x="0" y="118533"/>
                  </a:cubicBezTo>
                  <a:lnTo>
                    <a:pt x="0" y="118533"/>
                  </a:lnTo>
                  <a:cubicBezTo>
                    <a:pt x="4838" y="128209"/>
                    <a:pt x="7257" y="166914"/>
                    <a:pt x="29028" y="176590"/>
                  </a:cubicBezTo>
                  <a:cubicBezTo>
                    <a:pt x="50799" y="186266"/>
                    <a:pt x="111276" y="162076"/>
                    <a:pt x="130628" y="176590"/>
                  </a:cubicBezTo>
                  <a:cubicBezTo>
                    <a:pt x="149980" y="191104"/>
                    <a:pt x="137886" y="244324"/>
                    <a:pt x="145143" y="263676"/>
                  </a:cubicBezTo>
                  <a:cubicBezTo>
                    <a:pt x="152400" y="283028"/>
                    <a:pt x="159657" y="285447"/>
                    <a:pt x="174171" y="292704"/>
                  </a:cubicBezTo>
                  <a:cubicBezTo>
                    <a:pt x="188685" y="299961"/>
                    <a:pt x="220133" y="297543"/>
                    <a:pt x="232228" y="307219"/>
                  </a:cubicBezTo>
                  <a:cubicBezTo>
                    <a:pt x="244323" y="316895"/>
                    <a:pt x="229810" y="341086"/>
                    <a:pt x="246743" y="350762"/>
                  </a:cubicBezTo>
                  <a:cubicBezTo>
                    <a:pt x="263676" y="360438"/>
                    <a:pt x="314476" y="353181"/>
                    <a:pt x="333828" y="365276"/>
                  </a:cubicBezTo>
                  <a:cubicBezTo>
                    <a:pt x="353180" y="377371"/>
                    <a:pt x="350762" y="413657"/>
                    <a:pt x="362857" y="423333"/>
                  </a:cubicBezTo>
                  <a:cubicBezTo>
                    <a:pt x="374952" y="433009"/>
                    <a:pt x="379791" y="425752"/>
                    <a:pt x="406400" y="423333"/>
                  </a:cubicBezTo>
                  <a:cubicBezTo>
                    <a:pt x="433010" y="420914"/>
                    <a:pt x="508000" y="394305"/>
                    <a:pt x="522514" y="408819"/>
                  </a:cubicBezTo>
                  <a:cubicBezTo>
                    <a:pt x="537028" y="423333"/>
                    <a:pt x="505581" y="474133"/>
                    <a:pt x="493486" y="510419"/>
                  </a:cubicBezTo>
                  <a:cubicBezTo>
                    <a:pt x="481391" y="546705"/>
                    <a:pt x="452362" y="578152"/>
                    <a:pt x="449943" y="626533"/>
                  </a:cubicBezTo>
                  <a:cubicBezTo>
                    <a:pt x="447524" y="674914"/>
                    <a:pt x="483809" y="737809"/>
                    <a:pt x="478971" y="800704"/>
                  </a:cubicBezTo>
                  <a:cubicBezTo>
                    <a:pt x="474133" y="863599"/>
                    <a:pt x="471714" y="849085"/>
                    <a:pt x="420914" y="1003904"/>
                  </a:cubicBezTo>
                  <a:cubicBezTo>
                    <a:pt x="370114" y="1158723"/>
                    <a:pt x="222552" y="1584476"/>
                    <a:pt x="174171" y="1729619"/>
                  </a:cubicBezTo>
                  <a:cubicBezTo>
                    <a:pt x="125790" y="1874762"/>
                    <a:pt x="145142" y="1819124"/>
                    <a:pt x="130628" y="1874762"/>
                  </a:cubicBezTo>
                  <a:cubicBezTo>
                    <a:pt x="116114" y="1930400"/>
                    <a:pt x="96762" y="2002971"/>
                    <a:pt x="87086" y="2063447"/>
                  </a:cubicBezTo>
                  <a:cubicBezTo>
                    <a:pt x="77410" y="2123923"/>
                    <a:pt x="26609" y="2211010"/>
                    <a:pt x="72571" y="2237619"/>
                  </a:cubicBezTo>
                  <a:cubicBezTo>
                    <a:pt x="118533" y="2264229"/>
                    <a:pt x="198362" y="2215847"/>
                    <a:pt x="362857" y="2223104"/>
                  </a:cubicBezTo>
                  <a:cubicBezTo>
                    <a:pt x="527352" y="2230361"/>
                    <a:pt x="861181" y="2271486"/>
                    <a:pt x="1059543" y="2281162"/>
                  </a:cubicBezTo>
                  <a:cubicBezTo>
                    <a:pt x="1257905" y="2290838"/>
                    <a:pt x="1492552" y="2356152"/>
                    <a:pt x="1553028" y="2281162"/>
                  </a:cubicBezTo>
                  <a:cubicBezTo>
                    <a:pt x="1613504" y="2206172"/>
                    <a:pt x="1461105" y="2039257"/>
                    <a:pt x="1422400" y="1831219"/>
                  </a:cubicBezTo>
                  <a:cubicBezTo>
                    <a:pt x="1383695" y="1623181"/>
                    <a:pt x="1344991" y="1190171"/>
                    <a:pt x="1320800" y="1032933"/>
                  </a:cubicBezTo>
                  <a:cubicBezTo>
                    <a:pt x="1296610" y="875695"/>
                    <a:pt x="1282095" y="928914"/>
                    <a:pt x="1277257" y="887790"/>
                  </a:cubicBezTo>
                  <a:cubicBezTo>
                    <a:pt x="1272419" y="846666"/>
                    <a:pt x="1289352" y="829733"/>
                    <a:pt x="1291771" y="786190"/>
                  </a:cubicBezTo>
                  <a:cubicBezTo>
                    <a:pt x="1294190" y="742647"/>
                    <a:pt x="1303866" y="677333"/>
                    <a:pt x="1291771" y="626533"/>
                  </a:cubicBezTo>
                  <a:cubicBezTo>
                    <a:pt x="1279676" y="575733"/>
                    <a:pt x="1214362" y="478971"/>
                    <a:pt x="1219200" y="481390"/>
                  </a:cubicBezTo>
                  <a:cubicBezTo>
                    <a:pt x="1224038" y="483809"/>
                    <a:pt x="1303867" y="599923"/>
                    <a:pt x="1320800" y="641047"/>
                  </a:cubicBezTo>
                  <a:cubicBezTo>
                    <a:pt x="1337733" y="682171"/>
                    <a:pt x="1313543" y="730552"/>
                    <a:pt x="1320800" y="728133"/>
                  </a:cubicBezTo>
                  <a:cubicBezTo>
                    <a:pt x="1328057" y="725714"/>
                    <a:pt x="1344991" y="633790"/>
                    <a:pt x="1364343" y="626533"/>
                  </a:cubicBezTo>
                  <a:cubicBezTo>
                    <a:pt x="1383695" y="619276"/>
                    <a:pt x="1424819" y="696685"/>
                    <a:pt x="1436914" y="684590"/>
                  </a:cubicBezTo>
                  <a:cubicBezTo>
                    <a:pt x="1449009" y="672495"/>
                    <a:pt x="1422400" y="573314"/>
                    <a:pt x="1436914" y="553962"/>
                  </a:cubicBezTo>
                  <a:cubicBezTo>
                    <a:pt x="1451428" y="534610"/>
                    <a:pt x="1504648" y="580571"/>
                    <a:pt x="1524000" y="568476"/>
                  </a:cubicBezTo>
                  <a:cubicBezTo>
                    <a:pt x="1543352" y="556381"/>
                    <a:pt x="1528838" y="495904"/>
                    <a:pt x="1553028" y="481390"/>
                  </a:cubicBezTo>
                  <a:cubicBezTo>
                    <a:pt x="1577218" y="466876"/>
                    <a:pt x="1659467" y="498323"/>
                    <a:pt x="1669143" y="481390"/>
                  </a:cubicBezTo>
                  <a:cubicBezTo>
                    <a:pt x="1678819" y="464457"/>
                    <a:pt x="1657048" y="423333"/>
                    <a:pt x="1611086" y="379790"/>
                  </a:cubicBezTo>
                  <a:cubicBezTo>
                    <a:pt x="1565124" y="336247"/>
                    <a:pt x="1473200" y="263676"/>
                    <a:pt x="1393371" y="220133"/>
                  </a:cubicBezTo>
                  <a:cubicBezTo>
                    <a:pt x="1313542" y="176590"/>
                    <a:pt x="1178076" y="123371"/>
                    <a:pt x="1132114" y="118533"/>
                  </a:cubicBezTo>
                  <a:cubicBezTo>
                    <a:pt x="1086152" y="113695"/>
                    <a:pt x="1136952" y="162076"/>
                    <a:pt x="1117600" y="191104"/>
                  </a:cubicBezTo>
                  <a:cubicBezTo>
                    <a:pt x="1098248" y="220132"/>
                    <a:pt x="1052286" y="273352"/>
                    <a:pt x="1016000" y="292704"/>
                  </a:cubicBezTo>
                  <a:cubicBezTo>
                    <a:pt x="979714" y="312056"/>
                    <a:pt x="928915" y="312057"/>
                    <a:pt x="899886" y="307219"/>
                  </a:cubicBezTo>
                  <a:cubicBezTo>
                    <a:pt x="870857" y="302381"/>
                    <a:pt x="863599" y="283028"/>
                    <a:pt x="841828" y="263676"/>
                  </a:cubicBezTo>
                  <a:cubicBezTo>
                    <a:pt x="820057" y="244324"/>
                    <a:pt x="798286" y="215295"/>
                    <a:pt x="769257" y="191104"/>
                  </a:cubicBezTo>
                  <a:cubicBezTo>
                    <a:pt x="740228" y="166913"/>
                    <a:pt x="701524" y="145143"/>
                    <a:pt x="667657" y="118533"/>
                  </a:cubicBezTo>
                  <a:cubicBezTo>
                    <a:pt x="633790" y="91924"/>
                    <a:pt x="595085" y="50799"/>
                    <a:pt x="566057" y="31447"/>
                  </a:cubicBezTo>
                  <a:cubicBezTo>
                    <a:pt x="537029" y="12095"/>
                    <a:pt x="558800" y="4838"/>
                    <a:pt x="522514" y="24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9" name="任意多边形 528"/>
            <p:cNvSpPr/>
            <p:nvPr/>
          </p:nvSpPr>
          <p:spPr>
            <a:xfrm>
              <a:off x="2303719" y="1985642"/>
              <a:ext cx="295286" cy="47091"/>
            </a:xfrm>
            <a:custGeom>
              <a:avLst/>
              <a:gdLst>
                <a:gd name="connsiteX0" fmla="*/ 0 w 377372"/>
                <a:gd name="connsiteY0" fmla="*/ 0 h 60476"/>
                <a:gd name="connsiteX1" fmla="*/ 174172 w 377372"/>
                <a:gd name="connsiteY1" fmla="*/ 58057 h 60476"/>
                <a:gd name="connsiteX2" fmla="*/ 377372 w 377372"/>
                <a:gd name="connsiteY2" fmla="*/ 14514 h 60476"/>
                <a:gd name="connsiteX3" fmla="*/ 377372 w 377372"/>
                <a:gd name="connsiteY3" fmla="*/ 14514 h 6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7372" h="60476">
                  <a:moveTo>
                    <a:pt x="0" y="0"/>
                  </a:moveTo>
                  <a:cubicBezTo>
                    <a:pt x="55638" y="27819"/>
                    <a:pt x="111277" y="55638"/>
                    <a:pt x="174172" y="58057"/>
                  </a:cubicBezTo>
                  <a:cubicBezTo>
                    <a:pt x="237067" y="60476"/>
                    <a:pt x="377372" y="14514"/>
                    <a:pt x="377372" y="14514"/>
                  </a:cubicBezTo>
                  <a:lnTo>
                    <a:pt x="377372" y="14514"/>
                  </a:lnTo>
                </a:path>
              </a:pathLst>
            </a:custGeom>
            <a:grpFill/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0" name="任意多边形 529"/>
            <p:cNvSpPr/>
            <p:nvPr/>
          </p:nvSpPr>
          <p:spPr>
            <a:xfrm>
              <a:off x="2871576" y="1985642"/>
              <a:ext cx="272571" cy="47091"/>
            </a:xfrm>
            <a:custGeom>
              <a:avLst/>
              <a:gdLst>
                <a:gd name="connsiteX0" fmla="*/ 0 w 348343"/>
                <a:gd name="connsiteY0" fmla="*/ 29028 h 60476"/>
                <a:gd name="connsiteX1" fmla="*/ 130629 w 348343"/>
                <a:gd name="connsiteY1" fmla="*/ 58057 h 60476"/>
                <a:gd name="connsiteX2" fmla="*/ 246743 w 348343"/>
                <a:gd name="connsiteY2" fmla="*/ 43543 h 60476"/>
                <a:gd name="connsiteX3" fmla="*/ 348343 w 348343"/>
                <a:gd name="connsiteY3" fmla="*/ 0 h 60476"/>
                <a:gd name="connsiteX4" fmla="*/ 348343 w 348343"/>
                <a:gd name="connsiteY4" fmla="*/ 0 h 6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343" h="60476">
                  <a:moveTo>
                    <a:pt x="0" y="29028"/>
                  </a:moveTo>
                  <a:cubicBezTo>
                    <a:pt x="44752" y="42333"/>
                    <a:pt x="89505" y="55638"/>
                    <a:pt x="130629" y="58057"/>
                  </a:cubicBezTo>
                  <a:cubicBezTo>
                    <a:pt x="171753" y="60476"/>
                    <a:pt x="210457" y="53219"/>
                    <a:pt x="246743" y="43543"/>
                  </a:cubicBezTo>
                  <a:cubicBezTo>
                    <a:pt x="283029" y="33867"/>
                    <a:pt x="348343" y="0"/>
                    <a:pt x="348343" y="0"/>
                  </a:cubicBezTo>
                  <a:lnTo>
                    <a:pt x="348343" y="0"/>
                  </a:lnTo>
                </a:path>
              </a:pathLst>
            </a:custGeom>
            <a:grpFill/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1" name="任意多边形 530"/>
            <p:cNvSpPr/>
            <p:nvPr/>
          </p:nvSpPr>
          <p:spPr>
            <a:xfrm>
              <a:off x="2951076" y="1656007"/>
              <a:ext cx="204429" cy="35788"/>
            </a:xfrm>
            <a:custGeom>
              <a:avLst/>
              <a:gdLst>
                <a:gd name="connsiteX0" fmla="*/ 0 w 261258"/>
                <a:gd name="connsiteY0" fmla="*/ 31447 h 45961"/>
                <a:gd name="connsiteX1" fmla="*/ 145143 w 261258"/>
                <a:gd name="connsiteY1" fmla="*/ 2419 h 45961"/>
                <a:gd name="connsiteX2" fmla="*/ 261258 w 261258"/>
                <a:gd name="connsiteY2" fmla="*/ 45961 h 45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1258" h="45961">
                  <a:moveTo>
                    <a:pt x="0" y="31447"/>
                  </a:moveTo>
                  <a:cubicBezTo>
                    <a:pt x="50800" y="15723"/>
                    <a:pt x="101600" y="0"/>
                    <a:pt x="145143" y="2419"/>
                  </a:cubicBezTo>
                  <a:cubicBezTo>
                    <a:pt x="188686" y="4838"/>
                    <a:pt x="261258" y="45961"/>
                    <a:pt x="261258" y="45961"/>
                  </a:cubicBezTo>
                </a:path>
              </a:pathLst>
            </a:custGeom>
            <a:grpFill/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2" name="任意多边形 531"/>
            <p:cNvSpPr/>
            <p:nvPr/>
          </p:nvSpPr>
          <p:spPr>
            <a:xfrm>
              <a:off x="1879719" y="2791836"/>
              <a:ext cx="1590000" cy="1810170"/>
            </a:xfrm>
            <a:custGeom>
              <a:avLst/>
              <a:gdLst>
                <a:gd name="connsiteX0" fmla="*/ 570896 w 2032001"/>
                <a:gd name="connsiteY0" fmla="*/ 67734 h 2324705"/>
                <a:gd name="connsiteX1" fmla="*/ 759581 w 2032001"/>
                <a:gd name="connsiteY1" fmla="*/ 256419 h 2324705"/>
                <a:gd name="connsiteX2" fmla="*/ 846667 w 2032001"/>
                <a:gd name="connsiteY2" fmla="*/ 401562 h 2324705"/>
                <a:gd name="connsiteX3" fmla="*/ 730553 w 2032001"/>
                <a:gd name="connsiteY3" fmla="*/ 459619 h 2324705"/>
                <a:gd name="connsiteX4" fmla="*/ 657981 w 2032001"/>
                <a:gd name="connsiteY4" fmla="*/ 604762 h 2324705"/>
                <a:gd name="connsiteX5" fmla="*/ 672496 w 2032001"/>
                <a:gd name="connsiteY5" fmla="*/ 764419 h 2324705"/>
                <a:gd name="connsiteX6" fmla="*/ 280610 w 2032001"/>
                <a:gd name="connsiteY6" fmla="*/ 2056191 h 2324705"/>
                <a:gd name="connsiteX7" fmla="*/ 251581 w 2032001"/>
                <a:gd name="connsiteY7" fmla="*/ 2273905 h 2324705"/>
                <a:gd name="connsiteX8" fmla="*/ 1790096 w 2032001"/>
                <a:gd name="connsiteY8" fmla="*/ 2288419 h 2324705"/>
                <a:gd name="connsiteX9" fmla="*/ 1703010 w 2032001"/>
                <a:gd name="connsiteY9" fmla="*/ 2085219 h 2324705"/>
                <a:gd name="connsiteX10" fmla="*/ 1514324 w 2032001"/>
                <a:gd name="connsiteY10" fmla="*/ 851505 h 2324705"/>
                <a:gd name="connsiteX11" fmla="*/ 1514324 w 2032001"/>
                <a:gd name="connsiteY11" fmla="*/ 604762 h 2324705"/>
                <a:gd name="connsiteX12" fmla="*/ 1456267 w 2032001"/>
                <a:gd name="connsiteY12" fmla="*/ 532191 h 2324705"/>
                <a:gd name="connsiteX13" fmla="*/ 1688496 w 2032001"/>
                <a:gd name="connsiteY13" fmla="*/ 299962 h 2324705"/>
                <a:gd name="connsiteX14" fmla="*/ 1557867 w 2032001"/>
                <a:gd name="connsiteY14" fmla="*/ 212876 h 2324705"/>
                <a:gd name="connsiteX15" fmla="*/ 1441753 w 2032001"/>
                <a:gd name="connsiteY15" fmla="*/ 328991 h 2324705"/>
                <a:gd name="connsiteX16" fmla="*/ 1354667 w 2032001"/>
                <a:gd name="connsiteY16" fmla="*/ 459619 h 2324705"/>
                <a:gd name="connsiteX17" fmla="*/ 1006324 w 2032001"/>
                <a:gd name="connsiteY17" fmla="*/ 387048 h 2324705"/>
                <a:gd name="connsiteX18" fmla="*/ 977296 w 2032001"/>
                <a:gd name="connsiteY18" fmla="*/ 387048 h 2324705"/>
                <a:gd name="connsiteX19" fmla="*/ 919239 w 2032001"/>
                <a:gd name="connsiteY19" fmla="*/ 299962 h 2324705"/>
                <a:gd name="connsiteX20" fmla="*/ 730553 w 2032001"/>
                <a:gd name="connsiteY20" fmla="*/ 38705 h 2324705"/>
                <a:gd name="connsiteX21" fmla="*/ 570896 w 2032001"/>
                <a:gd name="connsiteY21" fmla="*/ 67734 h 2324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032001" h="2324705">
                  <a:moveTo>
                    <a:pt x="570896" y="67734"/>
                  </a:moveTo>
                  <a:cubicBezTo>
                    <a:pt x="575734" y="104020"/>
                    <a:pt x="713619" y="200781"/>
                    <a:pt x="759581" y="256419"/>
                  </a:cubicBezTo>
                  <a:cubicBezTo>
                    <a:pt x="805543" y="312057"/>
                    <a:pt x="851505" y="367695"/>
                    <a:pt x="846667" y="401562"/>
                  </a:cubicBezTo>
                  <a:cubicBezTo>
                    <a:pt x="841829" y="435429"/>
                    <a:pt x="762001" y="425752"/>
                    <a:pt x="730553" y="459619"/>
                  </a:cubicBezTo>
                  <a:cubicBezTo>
                    <a:pt x="699105" y="493486"/>
                    <a:pt x="667657" y="553962"/>
                    <a:pt x="657981" y="604762"/>
                  </a:cubicBezTo>
                  <a:cubicBezTo>
                    <a:pt x="648305" y="655562"/>
                    <a:pt x="735391" y="522514"/>
                    <a:pt x="672496" y="764419"/>
                  </a:cubicBezTo>
                  <a:cubicBezTo>
                    <a:pt x="609601" y="1006324"/>
                    <a:pt x="350762" y="1804610"/>
                    <a:pt x="280610" y="2056191"/>
                  </a:cubicBezTo>
                  <a:cubicBezTo>
                    <a:pt x="210458" y="2307772"/>
                    <a:pt x="0" y="2235200"/>
                    <a:pt x="251581" y="2273905"/>
                  </a:cubicBezTo>
                  <a:cubicBezTo>
                    <a:pt x="503162" y="2312610"/>
                    <a:pt x="1548191" y="2319867"/>
                    <a:pt x="1790096" y="2288419"/>
                  </a:cubicBezTo>
                  <a:cubicBezTo>
                    <a:pt x="2032001" y="2256971"/>
                    <a:pt x="1748972" y="2324705"/>
                    <a:pt x="1703010" y="2085219"/>
                  </a:cubicBezTo>
                  <a:cubicBezTo>
                    <a:pt x="1657048" y="1845733"/>
                    <a:pt x="1545772" y="1098248"/>
                    <a:pt x="1514324" y="851505"/>
                  </a:cubicBezTo>
                  <a:cubicBezTo>
                    <a:pt x="1482876" y="604762"/>
                    <a:pt x="1524000" y="657981"/>
                    <a:pt x="1514324" y="604762"/>
                  </a:cubicBezTo>
                  <a:cubicBezTo>
                    <a:pt x="1504648" y="551543"/>
                    <a:pt x="1427238" y="582991"/>
                    <a:pt x="1456267" y="532191"/>
                  </a:cubicBezTo>
                  <a:cubicBezTo>
                    <a:pt x="1485296" y="481391"/>
                    <a:pt x="1671563" y="353181"/>
                    <a:pt x="1688496" y="299962"/>
                  </a:cubicBezTo>
                  <a:cubicBezTo>
                    <a:pt x="1705429" y="246743"/>
                    <a:pt x="1598991" y="208038"/>
                    <a:pt x="1557867" y="212876"/>
                  </a:cubicBezTo>
                  <a:cubicBezTo>
                    <a:pt x="1516743" y="217714"/>
                    <a:pt x="1475620" y="287867"/>
                    <a:pt x="1441753" y="328991"/>
                  </a:cubicBezTo>
                  <a:cubicBezTo>
                    <a:pt x="1407886" y="370115"/>
                    <a:pt x="1427239" y="449943"/>
                    <a:pt x="1354667" y="459619"/>
                  </a:cubicBezTo>
                  <a:cubicBezTo>
                    <a:pt x="1282095" y="469295"/>
                    <a:pt x="1069219" y="399143"/>
                    <a:pt x="1006324" y="387048"/>
                  </a:cubicBezTo>
                  <a:cubicBezTo>
                    <a:pt x="943429" y="374953"/>
                    <a:pt x="991810" y="401562"/>
                    <a:pt x="977296" y="387048"/>
                  </a:cubicBezTo>
                  <a:cubicBezTo>
                    <a:pt x="962782" y="372534"/>
                    <a:pt x="960363" y="358019"/>
                    <a:pt x="919239" y="299962"/>
                  </a:cubicBezTo>
                  <a:cubicBezTo>
                    <a:pt x="878115" y="241905"/>
                    <a:pt x="791029" y="77410"/>
                    <a:pt x="730553" y="38705"/>
                  </a:cubicBezTo>
                  <a:cubicBezTo>
                    <a:pt x="670077" y="0"/>
                    <a:pt x="566058" y="31448"/>
                    <a:pt x="570896" y="67734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3" name="圆角矩形 532"/>
            <p:cNvSpPr/>
            <p:nvPr/>
          </p:nvSpPr>
          <p:spPr>
            <a:xfrm>
              <a:off x="1785918" y="4357694"/>
              <a:ext cx="142876" cy="714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4" name="圆角矩形 533"/>
            <p:cNvSpPr/>
            <p:nvPr/>
          </p:nvSpPr>
          <p:spPr>
            <a:xfrm>
              <a:off x="3428992" y="4357694"/>
              <a:ext cx="214314" cy="714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5" name="椭圆 534"/>
            <p:cNvSpPr/>
            <p:nvPr/>
          </p:nvSpPr>
          <p:spPr>
            <a:xfrm>
              <a:off x="1928794" y="4214818"/>
              <a:ext cx="1500198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6" name="任意多边形 535"/>
            <p:cNvSpPr/>
            <p:nvPr/>
          </p:nvSpPr>
          <p:spPr>
            <a:xfrm>
              <a:off x="1858780" y="4257207"/>
              <a:ext cx="1603948" cy="399737"/>
            </a:xfrm>
            <a:custGeom>
              <a:avLst/>
              <a:gdLst>
                <a:gd name="connsiteX0" fmla="*/ 44971 w 1603948"/>
                <a:gd name="connsiteY0" fmla="*/ 0 h 399737"/>
                <a:gd name="connsiteX1" fmla="*/ 179882 w 1603948"/>
                <a:gd name="connsiteY1" fmla="*/ 344773 h 399737"/>
                <a:gd name="connsiteX2" fmla="*/ 194872 w 1603948"/>
                <a:gd name="connsiteY2" fmla="*/ 329783 h 399737"/>
                <a:gd name="connsiteX3" fmla="*/ 1349115 w 1603948"/>
                <a:gd name="connsiteY3" fmla="*/ 359763 h 399737"/>
                <a:gd name="connsiteX4" fmla="*/ 1499017 w 1603948"/>
                <a:gd name="connsiteY4" fmla="*/ 269823 h 399737"/>
                <a:gd name="connsiteX5" fmla="*/ 1588958 w 1603948"/>
                <a:gd name="connsiteY5" fmla="*/ 44970 h 399737"/>
                <a:gd name="connsiteX6" fmla="*/ 1409076 w 1603948"/>
                <a:gd name="connsiteY6" fmla="*/ 59960 h 399737"/>
                <a:gd name="connsiteX7" fmla="*/ 929390 w 1603948"/>
                <a:gd name="connsiteY7" fmla="*/ 59960 h 399737"/>
                <a:gd name="connsiteX8" fmla="*/ 389745 w 1603948"/>
                <a:gd name="connsiteY8" fmla="*/ 29980 h 399737"/>
                <a:gd name="connsiteX9" fmla="*/ 44971 w 1603948"/>
                <a:gd name="connsiteY9" fmla="*/ 0 h 399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03948" h="399737">
                  <a:moveTo>
                    <a:pt x="44971" y="0"/>
                  </a:moveTo>
                  <a:cubicBezTo>
                    <a:pt x="99935" y="144904"/>
                    <a:pt x="154899" y="289809"/>
                    <a:pt x="179882" y="344773"/>
                  </a:cubicBezTo>
                  <a:cubicBezTo>
                    <a:pt x="204865" y="399737"/>
                    <a:pt x="0" y="327285"/>
                    <a:pt x="194872" y="329783"/>
                  </a:cubicBezTo>
                  <a:cubicBezTo>
                    <a:pt x="389744" y="332281"/>
                    <a:pt x="1131758" y="369756"/>
                    <a:pt x="1349115" y="359763"/>
                  </a:cubicBezTo>
                  <a:cubicBezTo>
                    <a:pt x="1566472" y="349770"/>
                    <a:pt x="1459043" y="322288"/>
                    <a:pt x="1499017" y="269823"/>
                  </a:cubicBezTo>
                  <a:cubicBezTo>
                    <a:pt x="1538991" y="217358"/>
                    <a:pt x="1603948" y="79947"/>
                    <a:pt x="1588958" y="44970"/>
                  </a:cubicBezTo>
                  <a:cubicBezTo>
                    <a:pt x="1573968" y="9993"/>
                    <a:pt x="1519004" y="57462"/>
                    <a:pt x="1409076" y="59960"/>
                  </a:cubicBezTo>
                  <a:cubicBezTo>
                    <a:pt x="1299148" y="62458"/>
                    <a:pt x="1099278" y="64957"/>
                    <a:pt x="929390" y="59960"/>
                  </a:cubicBezTo>
                  <a:cubicBezTo>
                    <a:pt x="759502" y="54963"/>
                    <a:pt x="389745" y="29980"/>
                    <a:pt x="389745" y="29980"/>
                  </a:cubicBezTo>
                  <a:lnTo>
                    <a:pt x="44971" y="0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7" name="任意多边形 536"/>
            <p:cNvSpPr/>
            <p:nvPr/>
          </p:nvSpPr>
          <p:spPr>
            <a:xfrm>
              <a:off x="2623279" y="2530839"/>
              <a:ext cx="1306642" cy="1756348"/>
            </a:xfrm>
            <a:custGeom>
              <a:avLst/>
              <a:gdLst>
                <a:gd name="connsiteX0" fmla="*/ 0 w 1306642"/>
                <a:gd name="connsiteY0" fmla="*/ 1756348 h 1756348"/>
                <a:gd name="connsiteX1" fmla="*/ 74951 w 1306642"/>
                <a:gd name="connsiteY1" fmla="*/ 1501515 h 1756348"/>
                <a:gd name="connsiteX2" fmla="*/ 449705 w 1306642"/>
                <a:gd name="connsiteY2" fmla="*/ 1201712 h 1756348"/>
                <a:gd name="connsiteX3" fmla="*/ 554636 w 1306642"/>
                <a:gd name="connsiteY3" fmla="*/ 991850 h 1756348"/>
                <a:gd name="connsiteX4" fmla="*/ 689547 w 1306642"/>
                <a:gd name="connsiteY4" fmla="*/ 826958 h 1756348"/>
                <a:gd name="connsiteX5" fmla="*/ 929390 w 1306642"/>
                <a:gd name="connsiteY5" fmla="*/ 647076 h 1756348"/>
                <a:gd name="connsiteX6" fmla="*/ 1004341 w 1306642"/>
                <a:gd name="connsiteY6" fmla="*/ 467194 h 1756348"/>
                <a:gd name="connsiteX7" fmla="*/ 1004341 w 1306642"/>
                <a:gd name="connsiteY7" fmla="*/ 437213 h 1756348"/>
                <a:gd name="connsiteX8" fmla="*/ 1139252 w 1306642"/>
                <a:gd name="connsiteY8" fmla="*/ 242341 h 1756348"/>
                <a:gd name="connsiteX9" fmla="*/ 1274164 w 1306642"/>
                <a:gd name="connsiteY9" fmla="*/ 32479 h 1756348"/>
                <a:gd name="connsiteX10" fmla="*/ 1304144 w 1306642"/>
                <a:gd name="connsiteY10" fmla="*/ 47469 h 1756348"/>
                <a:gd name="connsiteX11" fmla="*/ 1289154 w 1306642"/>
                <a:gd name="connsiteY11" fmla="*/ 122420 h 1756348"/>
                <a:gd name="connsiteX12" fmla="*/ 1229193 w 1306642"/>
                <a:gd name="connsiteY12" fmla="*/ 302302 h 1756348"/>
                <a:gd name="connsiteX13" fmla="*/ 1124262 w 1306642"/>
                <a:gd name="connsiteY13" fmla="*/ 602105 h 1756348"/>
                <a:gd name="connsiteX14" fmla="*/ 989351 w 1306642"/>
                <a:gd name="connsiteY14" fmla="*/ 737017 h 1756348"/>
                <a:gd name="connsiteX15" fmla="*/ 884419 w 1306642"/>
                <a:gd name="connsiteY15" fmla="*/ 931889 h 1756348"/>
                <a:gd name="connsiteX16" fmla="*/ 734518 w 1306642"/>
                <a:gd name="connsiteY16" fmla="*/ 1126761 h 1756348"/>
                <a:gd name="connsiteX17" fmla="*/ 659567 w 1306642"/>
                <a:gd name="connsiteY17" fmla="*/ 1261672 h 1756348"/>
                <a:gd name="connsiteX18" fmla="*/ 509665 w 1306642"/>
                <a:gd name="connsiteY18" fmla="*/ 1381594 h 1756348"/>
                <a:gd name="connsiteX19" fmla="*/ 494675 w 1306642"/>
                <a:gd name="connsiteY19" fmla="*/ 1426564 h 1756348"/>
                <a:gd name="connsiteX20" fmla="*/ 464695 w 1306642"/>
                <a:gd name="connsiteY20" fmla="*/ 1591456 h 1756348"/>
                <a:gd name="connsiteX21" fmla="*/ 419724 w 1306642"/>
                <a:gd name="connsiteY21" fmla="*/ 1711377 h 1756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06642" h="1756348">
                  <a:moveTo>
                    <a:pt x="0" y="1756348"/>
                  </a:moveTo>
                  <a:cubicBezTo>
                    <a:pt x="0" y="1675151"/>
                    <a:pt x="0" y="1593954"/>
                    <a:pt x="74951" y="1501515"/>
                  </a:cubicBezTo>
                  <a:cubicBezTo>
                    <a:pt x="149902" y="1409076"/>
                    <a:pt x="369758" y="1286656"/>
                    <a:pt x="449705" y="1201712"/>
                  </a:cubicBezTo>
                  <a:cubicBezTo>
                    <a:pt x="529653" y="1116768"/>
                    <a:pt x="514662" y="1054309"/>
                    <a:pt x="554636" y="991850"/>
                  </a:cubicBezTo>
                  <a:cubicBezTo>
                    <a:pt x="594610" y="929391"/>
                    <a:pt x="627088" y="884420"/>
                    <a:pt x="689547" y="826958"/>
                  </a:cubicBezTo>
                  <a:cubicBezTo>
                    <a:pt x="752006" y="769496"/>
                    <a:pt x="876924" y="707037"/>
                    <a:pt x="929390" y="647076"/>
                  </a:cubicBezTo>
                  <a:cubicBezTo>
                    <a:pt x="981856" y="587115"/>
                    <a:pt x="991849" y="502171"/>
                    <a:pt x="1004341" y="467194"/>
                  </a:cubicBezTo>
                  <a:cubicBezTo>
                    <a:pt x="1016833" y="432217"/>
                    <a:pt x="981856" y="474688"/>
                    <a:pt x="1004341" y="437213"/>
                  </a:cubicBezTo>
                  <a:cubicBezTo>
                    <a:pt x="1026826" y="399738"/>
                    <a:pt x="1094282" y="309797"/>
                    <a:pt x="1139252" y="242341"/>
                  </a:cubicBezTo>
                  <a:cubicBezTo>
                    <a:pt x="1184222" y="174885"/>
                    <a:pt x="1246682" y="64958"/>
                    <a:pt x="1274164" y="32479"/>
                  </a:cubicBezTo>
                  <a:cubicBezTo>
                    <a:pt x="1301646" y="0"/>
                    <a:pt x="1301646" y="32479"/>
                    <a:pt x="1304144" y="47469"/>
                  </a:cubicBezTo>
                  <a:cubicBezTo>
                    <a:pt x="1306642" y="62459"/>
                    <a:pt x="1301646" y="79948"/>
                    <a:pt x="1289154" y="122420"/>
                  </a:cubicBezTo>
                  <a:cubicBezTo>
                    <a:pt x="1276662" y="164892"/>
                    <a:pt x="1256675" y="222354"/>
                    <a:pt x="1229193" y="302302"/>
                  </a:cubicBezTo>
                  <a:cubicBezTo>
                    <a:pt x="1201711" y="382250"/>
                    <a:pt x="1164236" y="529653"/>
                    <a:pt x="1124262" y="602105"/>
                  </a:cubicBezTo>
                  <a:cubicBezTo>
                    <a:pt x="1084288" y="674557"/>
                    <a:pt x="1029325" y="682053"/>
                    <a:pt x="989351" y="737017"/>
                  </a:cubicBezTo>
                  <a:cubicBezTo>
                    <a:pt x="949377" y="791981"/>
                    <a:pt x="926891" y="866932"/>
                    <a:pt x="884419" y="931889"/>
                  </a:cubicBezTo>
                  <a:cubicBezTo>
                    <a:pt x="841947" y="996846"/>
                    <a:pt x="771993" y="1071797"/>
                    <a:pt x="734518" y="1126761"/>
                  </a:cubicBezTo>
                  <a:cubicBezTo>
                    <a:pt x="697043" y="1181725"/>
                    <a:pt x="697042" y="1219200"/>
                    <a:pt x="659567" y="1261672"/>
                  </a:cubicBezTo>
                  <a:cubicBezTo>
                    <a:pt x="622092" y="1304144"/>
                    <a:pt x="537147" y="1354112"/>
                    <a:pt x="509665" y="1381594"/>
                  </a:cubicBezTo>
                  <a:cubicBezTo>
                    <a:pt x="482183" y="1409076"/>
                    <a:pt x="502170" y="1391587"/>
                    <a:pt x="494675" y="1426564"/>
                  </a:cubicBezTo>
                  <a:cubicBezTo>
                    <a:pt x="487180" y="1461541"/>
                    <a:pt x="477187" y="1543987"/>
                    <a:pt x="464695" y="1591456"/>
                  </a:cubicBezTo>
                  <a:cubicBezTo>
                    <a:pt x="452203" y="1638925"/>
                    <a:pt x="435963" y="1675151"/>
                    <a:pt x="419724" y="1711377"/>
                  </a:cubicBezTo>
                </a:path>
              </a:pathLst>
            </a:custGeom>
            <a:grpFill/>
            <a:ln>
              <a:noFill/>
            </a:ln>
            <a:effectLst>
              <a:softEdge rad="6350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38" name="组合 186"/>
            <p:cNvGrpSpPr/>
            <p:nvPr/>
          </p:nvGrpSpPr>
          <p:grpSpPr>
            <a:xfrm>
              <a:off x="1428728" y="1500174"/>
              <a:ext cx="1869904" cy="1693385"/>
              <a:chOff x="1357290" y="1492131"/>
              <a:chExt cx="1869904" cy="1693385"/>
            </a:xfrm>
            <a:grpFill/>
          </p:grpSpPr>
          <p:sp>
            <p:nvSpPr>
              <p:cNvPr id="540" name="任意多边形 539"/>
              <p:cNvSpPr/>
              <p:nvPr/>
            </p:nvSpPr>
            <p:spPr>
              <a:xfrm>
                <a:off x="1357290" y="1492131"/>
                <a:ext cx="1869904" cy="1169148"/>
              </a:xfrm>
              <a:custGeom>
                <a:avLst/>
                <a:gdLst>
                  <a:gd name="connsiteX0" fmla="*/ 425753 w 2363410"/>
                  <a:gd name="connsiteY0" fmla="*/ 183847 h 1342571"/>
                  <a:gd name="connsiteX1" fmla="*/ 295124 w 2363410"/>
                  <a:gd name="connsiteY1" fmla="*/ 38704 h 1342571"/>
                  <a:gd name="connsiteX2" fmla="*/ 106438 w 2363410"/>
                  <a:gd name="connsiteY2" fmla="*/ 9676 h 1342571"/>
                  <a:gd name="connsiteX3" fmla="*/ 4838 w 2363410"/>
                  <a:gd name="connsiteY3" fmla="*/ 96761 h 1342571"/>
                  <a:gd name="connsiteX4" fmla="*/ 77410 w 2363410"/>
                  <a:gd name="connsiteY4" fmla="*/ 154818 h 1342571"/>
                  <a:gd name="connsiteX5" fmla="*/ 237067 w 2363410"/>
                  <a:gd name="connsiteY5" fmla="*/ 212876 h 1342571"/>
                  <a:gd name="connsiteX6" fmla="*/ 295124 w 2363410"/>
                  <a:gd name="connsiteY6" fmla="*/ 241904 h 1342571"/>
                  <a:gd name="connsiteX7" fmla="*/ 672496 w 2363410"/>
                  <a:gd name="connsiteY7" fmla="*/ 575733 h 1342571"/>
                  <a:gd name="connsiteX8" fmla="*/ 1122438 w 2363410"/>
                  <a:gd name="connsiteY8" fmla="*/ 1011161 h 1342571"/>
                  <a:gd name="connsiteX9" fmla="*/ 1325638 w 2363410"/>
                  <a:gd name="connsiteY9" fmla="*/ 1199847 h 1342571"/>
                  <a:gd name="connsiteX10" fmla="*/ 1717524 w 2363410"/>
                  <a:gd name="connsiteY10" fmla="*/ 1315961 h 1342571"/>
                  <a:gd name="connsiteX11" fmla="*/ 2123924 w 2363410"/>
                  <a:gd name="connsiteY11" fmla="*/ 1301447 h 1342571"/>
                  <a:gd name="connsiteX12" fmla="*/ 2341638 w 2363410"/>
                  <a:gd name="connsiteY12" fmla="*/ 1069218 h 1342571"/>
                  <a:gd name="connsiteX13" fmla="*/ 2254553 w 2363410"/>
                  <a:gd name="connsiteY13" fmla="*/ 1025676 h 1342571"/>
                  <a:gd name="connsiteX14" fmla="*/ 2080381 w 2363410"/>
                  <a:gd name="connsiteY14" fmla="*/ 1083733 h 1342571"/>
                  <a:gd name="connsiteX15" fmla="*/ 1833638 w 2363410"/>
                  <a:gd name="connsiteY15" fmla="*/ 1098247 h 1342571"/>
                  <a:gd name="connsiteX16" fmla="*/ 1485296 w 2363410"/>
                  <a:gd name="connsiteY16" fmla="*/ 1069218 h 1342571"/>
                  <a:gd name="connsiteX17" fmla="*/ 1180496 w 2363410"/>
                  <a:gd name="connsiteY17" fmla="*/ 909561 h 1342571"/>
                  <a:gd name="connsiteX18" fmla="*/ 991810 w 2363410"/>
                  <a:gd name="connsiteY18" fmla="*/ 764418 h 1342571"/>
                  <a:gd name="connsiteX19" fmla="*/ 643467 w 2363410"/>
                  <a:gd name="connsiteY19" fmla="*/ 343504 h 1342571"/>
                  <a:gd name="connsiteX20" fmla="*/ 425753 w 2363410"/>
                  <a:gd name="connsiteY20" fmla="*/ 183847 h 1342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363410" h="1342571">
                    <a:moveTo>
                      <a:pt x="425753" y="183847"/>
                    </a:moveTo>
                    <a:cubicBezTo>
                      <a:pt x="367696" y="133047"/>
                      <a:pt x="348343" y="67733"/>
                      <a:pt x="295124" y="38704"/>
                    </a:cubicBezTo>
                    <a:cubicBezTo>
                      <a:pt x="241905" y="9676"/>
                      <a:pt x="154819" y="0"/>
                      <a:pt x="106438" y="9676"/>
                    </a:cubicBezTo>
                    <a:cubicBezTo>
                      <a:pt x="58057" y="19352"/>
                      <a:pt x="9676" y="72571"/>
                      <a:pt x="4838" y="96761"/>
                    </a:cubicBezTo>
                    <a:cubicBezTo>
                      <a:pt x="0" y="120951"/>
                      <a:pt x="38705" y="135466"/>
                      <a:pt x="77410" y="154818"/>
                    </a:cubicBezTo>
                    <a:cubicBezTo>
                      <a:pt x="116115" y="174170"/>
                      <a:pt x="200781" y="198362"/>
                      <a:pt x="237067" y="212876"/>
                    </a:cubicBezTo>
                    <a:cubicBezTo>
                      <a:pt x="273353" y="227390"/>
                      <a:pt x="222552" y="181428"/>
                      <a:pt x="295124" y="241904"/>
                    </a:cubicBezTo>
                    <a:cubicBezTo>
                      <a:pt x="367696" y="302380"/>
                      <a:pt x="534610" y="447524"/>
                      <a:pt x="672496" y="575733"/>
                    </a:cubicBezTo>
                    <a:cubicBezTo>
                      <a:pt x="810382" y="703942"/>
                      <a:pt x="1013581" y="907142"/>
                      <a:pt x="1122438" y="1011161"/>
                    </a:cubicBezTo>
                    <a:cubicBezTo>
                      <a:pt x="1231295" y="1115180"/>
                      <a:pt x="1226457" y="1149047"/>
                      <a:pt x="1325638" y="1199847"/>
                    </a:cubicBezTo>
                    <a:cubicBezTo>
                      <a:pt x="1424819" y="1250647"/>
                      <a:pt x="1584476" y="1299028"/>
                      <a:pt x="1717524" y="1315961"/>
                    </a:cubicBezTo>
                    <a:cubicBezTo>
                      <a:pt x="1850572" y="1332894"/>
                      <a:pt x="2019905" y="1342571"/>
                      <a:pt x="2123924" y="1301447"/>
                    </a:cubicBezTo>
                    <a:cubicBezTo>
                      <a:pt x="2227943" y="1260323"/>
                      <a:pt x="2319866" y="1115180"/>
                      <a:pt x="2341638" y="1069218"/>
                    </a:cubicBezTo>
                    <a:cubicBezTo>
                      <a:pt x="2363410" y="1023256"/>
                      <a:pt x="2298096" y="1023257"/>
                      <a:pt x="2254553" y="1025676"/>
                    </a:cubicBezTo>
                    <a:cubicBezTo>
                      <a:pt x="2211010" y="1028095"/>
                      <a:pt x="2150534" y="1071638"/>
                      <a:pt x="2080381" y="1083733"/>
                    </a:cubicBezTo>
                    <a:cubicBezTo>
                      <a:pt x="2010229" y="1095828"/>
                      <a:pt x="1932819" y="1100666"/>
                      <a:pt x="1833638" y="1098247"/>
                    </a:cubicBezTo>
                    <a:cubicBezTo>
                      <a:pt x="1734457" y="1095828"/>
                      <a:pt x="1594153" y="1100666"/>
                      <a:pt x="1485296" y="1069218"/>
                    </a:cubicBezTo>
                    <a:cubicBezTo>
                      <a:pt x="1376439" y="1037770"/>
                      <a:pt x="1262744" y="960361"/>
                      <a:pt x="1180496" y="909561"/>
                    </a:cubicBezTo>
                    <a:cubicBezTo>
                      <a:pt x="1098248" y="858761"/>
                      <a:pt x="1081315" y="858761"/>
                      <a:pt x="991810" y="764418"/>
                    </a:cubicBezTo>
                    <a:cubicBezTo>
                      <a:pt x="902305" y="670075"/>
                      <a:pt x="737810" y="440266"/>
                      <a:pt x="643467" y="343504"/>
                    </a:cubicBezTo>
                    <a:cubicBezTo>
                      <a:pt x="549124" y="246742"/>
                      <a:pt x="483810" y="234647"/>
                      <a:pt x="425753" y="1838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" name="任意多边形 540"/>
              <p:cNvSpPr/>
              <p:nvPr/>
            </p:nvSpPr>
            <p:spPr>
              <a:xfrm>
                <a:off x="1468970" y="1629636"/>
                <a:ext cx="766606" cy="1555880"/>
              </a:xfrm>
              <a:custGeom>
                <a:avLst/>
                <a:gdLst>
                  <a:gd name="connsiteX0" fmla="*/ 747485 w 979713"/>
                  <a:gd name="connsiteY0" fmla="*/ 1676400 h 1998134"/>
                  <a:gd name="connsiteX1" fmla="*/ 558799 w 979713"/>
                  <a:gd name="connsiteY1" fmla="*/ 1676400 h 1998134"/>
                  <a:gd name="connsiteX2" fmla="*/ 428171 w 979713"/>
                  <a:gd name="connsiteY2" fmla="*/ 1705428 h 1998134"/>
                  <a:gd name="connsiteX3" fmla="*/ 457199 w 979713"/>
                  <a:gd name="connsiteY3" fmla="*/ 1487714 h 1998134"/>
                  <a:gd name="connsiteX4" fmla="*/ 529771 w 979713"/>
                  <a:gd name="connsiteY4" fmla="*/ 820057 h 1998134"/>
                  <a:gd name="connsiteX5" fmla="*/ 529771 w 979713"/>
                  <a:gd name="connsiteY5" fmla="*/ 558800 h 1998134"/>
                  <a:gd name="connsiteX6" fmla="*/ 399142 w 979713"/>
                  <a:gd name="connsiteY6" fmla="*/ 355600 h 1998134"/>
                  <a:gd name="connsiteX7" fmla="*/ 471713 w 979713"/>
                  <a:gd name="connsiteY7" fmla="*/ 268514 h 1998134"/>
                  <a:gd name="connsiteX8" fmla="*/ 471713 w 979713"/>
                  <a:gd name="connsiteY8" fmla="*/ 181428 h 1998134"/>
                  <a:gd name="connsiteX9" fmla="*/ 384628 w 979713"/>
                  <a:gd name="connsiteY9" fmla="*/ 210457 h 1998134"/>
                  <a:gd name="connsiteX10" fmla="*/ 312056 w 979713"/>
                  <a:gd name="connsiteY10" fmla="*/ 283028 h 1998134"/>
                  <a:gd name="connsiteX11" fmla="*/ 312056 w 979713"/>
                  <a:gd name="connsiteY11" fmla="*/ 326571 h 1998134"/>
                  <a:gd name="connsiteX12" fmla="*/ 341085 w 979713"/>
                  <a:gd name="connsiteY12" fmla="*/ 268514 h 1998134"/>
                  <a:gd name="connsiteX13" fmla="*/ 399142 w 979713"/>
                  <a:gd name="connsiteY13" fmla="*/ 210457 h 1998134"/>
                  <a:gd name="connsiteX14" fmla="*/ 384628 w 979713"/>
                  <a:gd name="connsiteY14" fmla="*/ 152400 h 1998134"/>
                  <a:gd name="connsiteX15" fmla="*/ 312056 w 979713"/>
                  <a:gd name="connsiteY15" fmla="*/ 152400 h 1998134"/>
                  <a:gd name="connsiteX16" fmla="*/ 283028 w 979713"/>
                  <a:gd name="connsiteY16" fmla="*/ 195943 h 1998134"/>
                  <a:gd name="connsiteX17" fmla="*/ 239485 w 979713"/>
                  <a:gd name="connsiteY17" fmla="*/ 254000 h 1998134"/>
                  <a:gd name="connsiteX18" fmla="*/ 181428 w 979713"/>
                  <a:gd name="connsiteY18" fmla="*/ 312057 h 1998134"/>
                  <a:gd name="connsiteX19" fmla="*/ 181428 w 979713"/>
                  <a:gd name="connsiteY19" fmla="*/ 210457 h 1998134"/>
                  <a:gd name="connsiteX20" fmla="*/ 224971 w 979713"/>
                  <a:gd name="connsiteY20" fmla="*/ 123371 h 1998134"/>
                  <a:gd name="connsiteX21" fmla="*/ 355599 w 979713"/>
                  <a:gd name="connsiteY21" fmla="*/ 123371 h 1998134"/>
                  <a:gd name="connsiteX22" fmla="*/ 384628 w 979713"/>
                  <a:gd name="connsiteY22" fmla="*/ 79828 h 1998134"/>
                  <a:gd name="connsiteX23" fmla="*/ 326571 w 979713"/>
                  <a:gd name="connsiteY23" fmla="*/ 7257 h 1998134"/>
                  <a:gd name="connsiteX24" fmla="*/ 253999 w 979713"/>
                  <a:gd name="connsiteY24" fmla="*/ 36286 h 1998134"/>
                  <a:gd name="connsiteX25" fmla="*/ 195942 w 979713"/>
                  <a:gd name="connsiteY25" fmla="*/ 50800 h 1998134"/>
                  <a:gd name="connsiteX26" fmla="*/ 123371 w 979713"/>
                  <a:gd name="connsiteY26" fmla="*/ 152400 h 1998134"/>
                  <a:gd name="connsiteX27" fmla="*/ 123371 w 979713"/>
                  <a:gd name="connsiteY27" fmla="*/ 283028 h 1998134"/>
                  <a:gd name="connsiteX28" fmla="*/ 123371 w 979713"/>
                  <a:gd name="connsiteY28" fmla="*/ 152400 h 1998134"/>
                  <a:gd name="connsiteX29" fmla="*/ 137885 w 979713"/>
                  <a:gd name="connsiteY29" fmla="*/ 79828 h 1998134"/>
                  <a:gd name="connsiteX30" fmla="*/ 108856 w 979713"/>
                  <a:gd name="connsiteY30" fmla="*/ 65314 h 1998134"/>
                  <a:gd name="connsiteX31" fmla="*/ 50799 w 979713"/>
                  <a:gd name="connsiteY31" fmla="*/ 210457 h 1998134"/>
                  <a:gd name="connsiteX32" fmla="*/ 21771 w 979713"/>
                  <a:gd name="connsiteY32" fmla="*/ 384628 h 1998134"/>
                  <a:gd name="connsiteX33" fmla="*/ 181428 w 979713"/>
                  <a:gd name="connsiteY33" fmla="*/ 587828 h 1998134"/>
                  <a:gd name="connsiteX34" fmla="*/ 370113 w 979713"/>
                  <a:gd name="connsiteY34" fmla="*/ 762000 h 1998134"/>
                  <a:gd name="connsiteX35" fmla="*/ 370113 w 979713"/>
                  <a:gd name="connsiteY35" fmla="*/ 979714 h 1998134"/>
                  <a:gd name="connsiteX36" fmla="*/ 268513 w 979713"/>
                  <a:gd name="connsiteY36" fmla="*/ 1502228 h 1998134"/>
                  <a:gd name="connsiteX37" fmla="*/ 181428 w 979713"/>
                  <a:gd name="connsiteY37" fmla="*/ 1923143 h 1998134"/>
                  <a:gd name="connsiteX38" fmla="*/ 370113 w 979713"/>
                  <a:gd name="connsiteY38" fmla="*/ 1952171 h 1998134"/>
                  <a:gd name="connsiteX39" fmla="*/ 878113 w 979713"/>
                  <a:gd name="connsiteY39" fmla="*/ 1865086 h 1998134"/>
                  <a:gd name="connsiteX40" fmla="*/ 979713 w 979713"/>
                  <a:gd name="connsiteY40" fmla="*/ 1879600 h 1998134"/>
                  <a:gd name="connsiteX41" fmla="*/ 979713 w 979713"/>
                  <a:gd name="connsiteY41" fmla="*/ 1879600 h 1998134"/>
                  <a:gd name="connsiteX42" fmla="*/ 950685 w 979713"/>
                  <a:gd name="connsiteY42" fmla="*/ 1778000 h 1998134"/>
                  <a:gd name="connsiteX43" fmla="*/ 892628 w 979713"/>
                  <a:gd name="connsiteY43" fmla="*/ 1719943 h 1998134"/>
                  <a:gd name="connsiteX44" fmla="*/ 674913 w 979713"/>
                  <a:gd name="connsiteY44" fmla="*/ 1676400 h 1998134"/>
                  <a:gd name="connsiteX45" fmla="*/ 645885 w 979713"/>
                  <a:gd name="connsiteY45" fmla="*/ 1676400 h 199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979713" h="1998134">
                    <a:moveTo>
                      <a:pt x="747485" y="1676400"/>
                    </a:moveTo>
                    <a:cubicBezTo>
                      <a:pt x="679751" y="1673981"/>
                      <a:pt x="612018" y="1671562"/>
                      <a:pt x="558799" y="1676400"/>
                    </a:cubicBezTo>
                    <a:cubicBezTo>
                      <a:pt x="505580" y="1681238"/>
                      <a:pt x="445104" y="1736876"/>
                      <a:pt x="428171" y="1705428"/>
                    </a:cubicBezTo>
                    <a:cubicBezTo>
                      <a:pt x="411238" y="1673980"/>
                      <a:pt x="440266" y="1635276"/>
                      <a:pt x="457199" y="1487714"/>
                    </a:cubicBezTo>
                    <a:cubicBezTo>
                      <a:pt x="474132" y="1340152"/>
                      <a:pt x="517676" y="974876"/>
                      <a:pt x="529771" y="820057"/>
                    </a:cubicBezTo>
                    <a:cubicBezTo>
                      <a:pt x="541866" y="665238"/>
                      <a:pt x="551543" y="636210"/>
                      <a:pt x="529771" y="558800"/>
                    </a:cubicBezTo>
                    <a:cubicBezTo>
                      <a:pt x="508000" y="481391"/>
                      <a:pt x="408818" y="403981"/>
                      <a:pt x="399142" y="355600"/>
                    </a:cubicBezTo>
                    <a:cubicBezTo>
                      <a:pt x="389466" y="307219"/>
                      <a:pt x="459618" y="297543"/>
                      <a:pt x="471713" y="268514"/>
                    </a:cubicBezTo>
                    <a:cubicBezTo>
                      <a:pt x="483808" y="239485"/>
                      <a:pt x="486227" y="191104"/>
                      <a:pt x="471713" y="181428"/>
                    </a:cubicBezTo>
                    <a:cubicBezTo>
                      <a:pt x="457199" y="171752"/>
                      <a:pt x="411237" y="193524"/>
                      <a:pt x="384628" y="210457"/>
                    </a:cubicBezTo>
                    <a:cubicBezTo>
                      <a:pt x="358019" y="227390"/>
                      <a:pt x="324151" y="263676"/>
                      <a:pt x="312056" y="283028"/>
                    </a:cubicBezTo>
                    <a:cubicBezTo>
                      <a:pt x="299961" y="302380"/>
                      <a:pt x="307218" y="328990"/>
                      <a:pt x="312056" y="326571"/>
                    </a:cubicBezTo>
                    <a:cubicBezTo>
                      <a:pt x="316894" y="324152"/>
                      <a:pt x="326571" y="287866"/>
                      <a:pt x="341085" y="268514"/>
                    </a:cubicBezTo>
                    <a:cubicBezTo>
                      <a:pt x="355599" y="249162"/>
                      <a:pt x="391885" y="229809"/>
                      <a:pt x="399142" y="210457"/>
                    </a:cubicBezTo>
                    <a:cubicBezTo>
                      <a:pt x="406399" y="191105"/>
                      <a:pt x="399142" y="162076"/>
                      <a:pt x="384628" y="152400"/>
                    </a:cubicBezTo>
                    <a:cubicBezTo>
                      <a:pt x="370114" y="142724"/>
                      <a:pt x="328989" y="145143"/>
                      <a:pt x="312056" y="152400"/>
                    </a:cubicBezTo>
                    <a:cubicBezTo>
                      <a:pt x="295123" y="159657"/>
                      <a:pt x="295123" y="179010"/>
                      <a:pt x="283028" y="195943"/>
                    </a:cubicBezTo>
                    <a:cubicBezTo>
                      <a:pt x="270933" y="212876"/>
                      <a:pt x="256418" y="234648"/>
                      <a:pt x="239485" y="254000"/>
                    </a:cubicBezTo>
                    <a:cubicBezTo>
                      <a:pt x="222552" y="273352"/>
                      <a:pt x="191104" y="319314"/>
                      <a:pt x="181428" y="312057"/>
                    </a:cubicBezTo>
                    <a:cubicBezTo>
                      <a:pt x="171752" y="304800"/>
                      <a:pt x="174171" y="241905"/>
                      <a:pt x="181428" y="210457"/>
                    </a:cubicBezTo>
                    <a:cubicBezTo>
                      <a:pt x="188685" y="179009"/>
                      <a:pt x="195943" y="137885"/>
                      <a:pt x="224971" y="123371"/>
                    </a:cubicBezTo>
                    <a:cubicBezTo>
                      <a:pt x="253999" y="108857"/>
                      <a:pt x="328989" y="130628"/>
                      <a:pt x="355599" y="123371"/>
                    </a:cubicBezTo>
                    <a:cubicBezTo>
                      <a:pt x="382209" y="116114"/>
                      <a:pt x="389466" y="99180"/>
                      <a:pt x="384628" y="79828"/>
                    </a:cubicBezTo>
                    <a:cubicBezTo>
                      <a:pt x="379790" y="60476"/>
                      <a:pt x="348342" y="14514"/>
                      <a:pt x="326571" y="7257"/>
                    </a:cubicBezTo>
                    <a:cubicBezTo>
                      <a:pt x="304800" y="0"/>
                      <a:pt x="275770" y="29029"/>
                      <a:pt x="253999" y="36286"/>
                    </a:cubicBezTo>
                    <a:cubicBezTo>
                      <a:pt x="232228" y="43543"/>
                      <a:pt x="217713" y="31448"/>
                      <a:pt x="195942" y="50800"/>
                    </a:cubicBezTo>
                    <a:cubicBezTo>
                      <a:pt x="174171" y="70152"/>
                      <a:pt x="135466" y="113695"/>
                      <a:pt x="123371" y="152400"/>
                    </a:cubicBezTo>
                    <a:cubicBezTo>
                      <a:pt x="111276" y="191105"/>
                      <a:pt x="123371" y="283028"/>
                      <a:pt x="123371" y="283028"/>
                    </a:cubicBezTo>
                    <a:cubicBezTo>
                      <a:pt x="123371" y="283028"/>
                      <a:pt x="120952" y="186267"/>
                      <a:pt x="123371" y="152400"/>
                    </a:cubicBezTo>
                    <a:cubicBezTo>
                      <a:pt x="125790" y="118533"/>
                      <a:pt x="140304" y="94342"/>
                      <a:pt x="137885" y="79828"/>
                    </a:cubicBezTo>
                    <a:cubicBezTo>
                      <a:pt x="135466" y="65314"/>
                      <a:pt x="123370" y="43543"/>
                      <a:pt x="108856" y="65314"/>
                    </a:cubicBezTo>
                    <a:cubicBezTo>
                      <a:pt x="94342" y="87086"/>
                      <a:pt x="65313" y="157238"/>
                      <a:pt x="50799" y="210457"/>
                    </a:cubicBezTo>
                    <a:cubicBezTo>
                      <a:pt x="36285" y="263676"/>
                      <a:pt x="0" y="321733"/>
                      <a:pt x="21771" y="384628"/>
                    </a:cubicBezTo>
                    <a:cubicBezTo>
                      <a:pt x="43542" y="447523"/>
                      <a:pt x="123371" y="524933"/>
                      <a:pt x="181428" y="587828"/>
                    </a:cubicBezTo>
                    <a:cubicBezTo>
                      <a:pt x="239485" y="650723"/>
                      <a:pt x="338666" y="696686"/>
                      <a:pt x="370113" y="762000"/>
                    </a:cubicBezTo>
                    <a:cubicBezTo>
                      <a:pt x="401560" y="827314"/>
                      <a:pt x="387046" y="856343"/>
                      <a:pt x="370113" y="979714"/>
                    </a:cubicBezTo>
                    <a:cubicBezTo>
                      <a:pt x="353180" y="1103085"/>
                      <a:pt x="299961" y="1344990"/>
                      <a:pt x="268513" y="1502228"/>
                    </a:cubicBezTo>
                    <a:cubicBezTo>
                      <a:pt x="237066" y="1659466"/>
                      <a:pt x="164495" y="1848153"/>
                      <a:pt x="181428" y="1923143"/>
                    </a:cubicBezTo>
                    <a:cubicBezTo>
                      <a:pt x="198361" y="1998134"/>
                      <a:pt x="253999" y="1961847"/>
                      <a:pt x="370113" y="1952171"/>
                    </a:cubicBezTo>
                    <a:cubicBezTo>
                      <a:pt x="486227" y="1942495"/>
                      <a:pt x="776513" y="1877181"/>
                      <a:pt x="878113" y="1865086"/>
                    </a:cubicBezTo>
                    <a:cubicBezTo>
                      <a:pt x="979713" y="1852991"/>
                      <a:pt x="979713" y="1879600"/>
                      <a:pt x="979713" y="1879600"/>
                    </a:cubicBezTo>
                    <a:lnTo>
                      <a:pt x="979713" y="1879600"/>
                    </a:lnTo>
                    <a:cubicBezTo>
                      <a:pt x="974875" y="1862667"/>
                      <a:pt x="965199" y="1804610"/>
                      <a:pt x="950685" y="1778000"/>
                    </a:cubicBezTo>
                    <a:cubicBezTo>
                      <a:pt x="936171" y="1751391"/>
                      <a:pt x="938590" y="1736876"/>
                      <a:pt x="892628" y="1719943"/>
                    </a:cubicBezTo>
                    <a:cubicBezTo>
                      <a:pt x="846666" y="1703010"/>
                      <a:pt x="716037" y="1683657"/>
                      <a:pt x="674913" y="1676400"/>
                    </a:cubicBezTo>
                    <a:cubicBezTo>
                      <a:pt x="633789" y="1669143"/>
                      <a:pt x="639837" y="1672771"/>
                      <a:pt x="645885" y="1676400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" name="任意多边形 541"/>
              <p:cNvSpPr/>
              <p:nvPr/>
            </p:nvSpPr>
            <p:spPr>
              <a:xfrm>
                <a:off x="2379433" y="2320929"/>
                <a:ext cx="800678" cy="139388"/>
              </a:xfrm>
              <a:custGeom>
                <a:avLst/>
                <a:gdLst>
                  <a:gd name="connsiteX0" fmla="*/ 19352 w 1023257"/>
                  <a:gd name="connsiteY0" fmla="*/ 19352 h 179009"/>
                  <a:gd name="connsiteX1" fmla="*/ 91924 w 1023257"/>
                  <a:gd name="connsiteY1" fmla="*/ 33866 h 179009"/>
                  <a:gd name="connsiteX2" fmla="*/ 251581 w 1023257"/>
                  <a:gd name="connsiteY2" fmla="*/ 62895 h 179009"/>
                  <a:gd name="connsiteX3" fmla="*/ 541867 w 1023257"/>
                  <a:gd name="connsiteY3" fmla="*/ 48380 h 179009"/>
                  <a:gd name="connsiteX4" fmla="*/ 861181 w 1023257"/>
                  <a:gd name="connsiteY4" fmla="*/ 19352 h 179009"/>
                  <a:gd name="connsiteX5" fmla="*/ 1006324 w 1023257"/>
                  <a:gd name="connsiteY5" fmla="*/ 62895 h 179009"/>
                  <a:gd name="connsiteX6" fmla="*/ 962781 w 1023257"/>
                  <a:gd name="connsiteY6" fmla="*/ 91923 h 179009"/>
                  <a:gd name="connsiteX7" fmla="*/ 846667 w 1023257"/>
                  <a:gd name="connsiteY7" fmla="*/ 135466 h 179009"/>
                  <a:gd name="connsiteX8" fmla="*/ 643467 w 1023257"/>
                  <a:gd name="connsiteY8" fmla="*/ 149980 h 179009"/>
                  <a:gd name="connsiteX9" fmla="*/ 353181 w 1023257"/>
                  <a:gd name="connsiteY9" fmla="*/ 179009 h 179009"/>
                  <a:gd name="connsiteX10" fmla="*/ 208038 w 1023257"/>
                  <a:gd name="connsiteY10" fmla="*/ 149980 h 179009"/>
                  <a:gd name="connsiteX11" fmla="*/ 19352 w 1023257"/>
                  <a:gd name="connsiteY11" fmla="*/ 19352 h 179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3257" h="179009">
                    <a:moveTo>
                      <a:pt x="19352" y="19352"/>
                    </a:moveTo>
                    <a:cubicBezTo>
                      <a:pt x="0" y="0"/>
                      <a:pt x="91924" y="33866"/>
                      <a:pt x="91924" y="33866"/>
                    </a:cubicBezTo>
                    <a:cubicBezTo>
                      <a:pt x="130629" y="41123"/>
                      <a:pt x="176591" y="60476"/>
                      <a:pt x="251581" y="62895"/>
                    </a:cubicBezTo>
                    <a:cubicBezTo>
                      <a:pt x="326571" y="65314"/>
                      <a:pt x="440267" y="55637"/>
                      <a:pt x="541867" y="48380"/>
                    </a:cubicBezTo>
                    <a:cubicBezTo>
                      <a:pt x="643467" y="41123"/>
                      <a:pt x="783772" y="16933"/>
                      <a:pt x="861181" y="19352"/>
                    </a:cubicBezTo>
                    <a:cubicBezTo>
                      <a:pt x="938590" y="21771"/>
                      <a:pt x="989391" y="50800"/>
                      <a:pt x="1006324" y="62895"/>
                    </a:cubicBezTo>
                    <a:cubicBezTo>
                      <a:pt x="1023257" y="74990"/>
                      <a:pt x="989390" y="79828"/>
                      <a:pt x="962781" y="91923"/>
                    </a:cubicBezTo>
                    <a:cubicBezTo>
                      <a:pt x="936172" y="104018"/>
                      <a:pt x="899886" y="125790"/>
                      <a:pt x="846667" y="135466"/>
                    </a:cubicBezTo>
                    <a:cubicBezTo>
                      <a:pt x="793448" y="145142"/>
                      <a:pt x="725715" y="142723"/>
                      <a:pt x="643467" y="149980"/>
                    </a:cubicBezTo>
                    <a:cubicBezTo>
                      <a:pt x="561219" y="157237"/>
                      <a:pt x="425752" y="179009"/>
                      <a:pt x="353181" y="179009"/>
                    </a:cubicBezTo>
                    <a:cubicBezTo>
                      <a:pt x="280610" y="179009"/>
                      <a:pt x="263676" y="176589"/>
                      <a:pt x="208038" y="149980"/>
                    </a:cubicBezTo>
                    <a:cubicBezTo>
                      <a:pt x="152400" y="123371"/>
                      <a:pt x="38704" y="38704"/>
                      <a:pt x="19352" y="19352"/>
                    </a:cubicBezTo>
                    <a:close/>
                  </a:path>
                </a:pathLst>
              </a:cu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3" name="任意多边形 542"/>
              <p:cNvSpPr/>
              <p:nvPr/>
            </p:nvSpPr>
            <p:spPr>
              <a:xfrm>
                <a:off x="2803161" y="2191062"/>
                <a:ext cx="344773" cy="237345"/>
              </a:xfrm>
              <a:custGeom>
                <a:avLst/>
                <a:gdLst>
                  <a:gd name="connsiteX0" fmla="*/ 0 w 344773"/>
                  <a:gd name="connsiteY0" fmla="*/ 237345 h 237345"/>
                  <a:gd name="connsiteX1" fmla="*/ 44970 w 344773"/>
                  <a:gd name="connsiteY1" fmla="*/ 132413 h 237345"/>
                  <a:gd name="connsiteX2" fmla="*/ 194872 w 344773"/>
                  <a:gd name="connsiteY2" fmla="*/ 87443 h 237345"/>
                  <a:gd name="connsiteX3" fmla="*/ 284813 w 344773"/>
                  <a:gd name="connsiteY3" fmla="*/ 12492 h 237345"/>
                  <a:gd name="connsiteX4" fmla="*/ 344773 w 344773"/>
                  <a:gd name="connsiteY4" fmla="*/ 12492 h 237345"/>
                  <a:gd name="connsiteX5" fmla="*/ 284813 w 344773"/>
                  <a:gd name="connsiteY5" fmla="*/ 57463 h 237345"/>
                  <a:gd name="connsiteX6" fmla="*/ 209862 w 344773"/>
                  <a:gd name="connsiteY6" fmla="*/ 102433 h 237345"/>
                  <a:gd name="connsiteX7" fmla="*/ 164891 w 344773"/>
                  <a:gd name="connsiteY7" fmla="*/ 162394 h 237345"/>
                  <a:gd name="connsiteX8" fmla="*/ 119921 w 344773"/>
                  <a:gd name="connsiteY8" fmla="*/ 177384 h 237345"/>
                  <a:gd name="connsiteX9" fmla="*/ 89941 w 344773"/>
                  <a:gd name="connsiteY9" fmla="*/ 207364 h 237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4773" h="237345">
                    <a:moveTo>
                      <a:pt x="0" y="237345"/>
                    </a:moveTo>
                    <a:cubicBezTo>
                      <a:pt x="6245" y="197371"/>
                      <a:pt x="12491" y="157397"/>
                      <a:pt x="44970" y="132413"/>
                    </a:cubicBezTo>
                    <a:cubicBezTo>
                      <a:pt x="77449" y="107429"/>
                      <a:pt x="154898" y="107430"/>
                      <a:pt x="194872" y="87443"/>
                    </a:cubicBezTo>
                    <a:cubicBezTo>
                      <a:pt x="234846" y="67456"/>
                      <a:pt x="259829" y="24984"/>
                      <a:pt x="284813" y="12492"/>
                    </a:cubicBezTo>
                    <a:cubicBezTo>
                      <a:pt x="309797" y="0"/>
                      <a:pt x="344773" y="4997"/>
                      <a:pt x="344773" y="12492"/>
                    </a:cubicBezTo>
                    <a:cubicBezTo>
                      <a:pt x="344773" y="19987"/>
                      <a:pt x="307298" y="42473"/>
                      <a:pt x="284813" y="57463"/>
                    </a:cubicBezTo>
                    <a:cubicBezTo>
                      <a:pt x="262328" y="72453"/>
                      <a:pt x="229849" y="84945"/>
                      <a:pt x="209862" y="102433"/>
                    </a:cubicBezTo>
                    <a:cubicBezTo>
                      <a:pt x="189875" y="119921"/>
                      <a:pt x="179881" y="149902"/>
                      <a:pt x="164891" y="162394"/>
                    </a:cubicBezTo>
                    <a:cubicBezTo>
                      <a:pt x="149901" y="174886"/>
                      <a:pt x="132413" y="169889"/>
                      <a:pt x="119921" y="177384"/>
                    </a:cubicBezTo>
                    <a:cubicBezTo>
                      <a:pt x="107429" y="184879"/>
                      <a:pt x="98685" y="196121"/>
                      <a:pt x="89941" y="207364"/>
                    </a:cubicBezTo>
                  </a:path>
                </a:pathLst>
              </a:custGeom>
              <a:grpFill/>
              <a:ln>
                <a:noFill/>
              </a:ln>
              <a:effectLst>
                <a:softEdge rad="31750"/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9" name="任意多边形 538"/>
            <p:cNvSpPr/>
            <p:nvPr/>
          </p:nvSpPr>
          <p:spPr>
            <a:xfrm>
              <a:off x="2608289" y="2413416"/>
              <a:ext cx="299803" cy="52466"/>
            </a:xfrm>
            <a:custGeom>
              <a:avLst/>
              <a:gdLst>
                <a:gd name="connsiteX0" fmla="*/ 0 w 299803"/>
                <a:gd name="connsiteY0" fmla="*/ 0 h 52466"/>
                <a:gd name="connsiteX1" fmla="*/ 134911 w 299803"/>
                <a:gd name="connsiteY1" fmla="*/ 44971 h 52466"/>
                <a:gd name="connsiteX2" fmla="*/ 224852 w 299803"/>
                <a:gd name="connsiteY2" fmla="*/ 44971 h 52466"/>
                <a:gd name="connsiteX3" fmla="*/ 299803 w 299803"/>
                <a:gd name="connsiteY3" fmla="*/ 14991 h 52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803" h="52466">
                  <a:moveTo>
                    <a:pt x="0" y="0"/>
                  </a:moveTo>
                  <a:cubicBezTo>
                    <a:pt x="48718" y="18738"/>
                    <a:pt x="97436" y="37476"/>
                    <a:pt x="134911" y="44971"/>
                  </a:cubicBezTo>
                  <a:cubicBezTo>
                    <a:pt x="172386" y="52466"/>
                    <a:pt x="197370" y="49968"/>
                    <a:pt x="224852" y="44971"/>
                  </a:cubicBezTo>
                  <a:cubicBezTo>
                    <a:pt x="252334" y="39974"/>
                    <a:pt x="276068" y="27482"/>
                    <a:pt x="299803" y="14991"/>
                  </a:cubicBezTo>
                </a:path>
              </a:pathLst>
            </a:custGeom>
            <a:grpFill/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3" name="组合 582"/>
          <p:cNvGrpSpPr/>
          <p:nvPr/>
        </p:nvGrpSpPr>
        <p:grpSpPr>
          <a:xfrm>
            <a:off x="12715932" y="2714620"/>
            <a:ext cx="2285984" cy="3643338"/>
            <a:chOff x="2928926" y="1714488"/>
            <a:chExt cx="2786082" cy="5429288"/>
          </a:xfrm>
          <a:solidFill>
            <a:schemeClr val="accent6">
              <a:lumMod val="40000"/>
              <a:lumOff val="60000"/>
              <a:alpha val="37000"/>
            </a:schemeClr>
          </a:solidFill>
        </p:grpSpPr>
        <p:sp>
          <p:nvSpPr>
            <p:cNvPr id="584" name="任意多边形 583"/>
            <p:cNvSpPr/>
            <p:nvPr/>
          </p:nvSpPr>
          <p:spPr>
            <a:xfrm>
              <a:off x="3071801" y="5056777"/>
              <a:ext cx="1423827" cy="2086999"/>
            </a:xfrm>
            <a:custGeom>
              <a:avLst/>
              <a:gdLst>
                <a:gd name="connsiteX0" fmla="*/ 228600 w 1771650"/>
                <a:gd name="connsiteY0" fmla="*/ 0 h 2171700"/>
                <a:gd name="connsiteX1" fmla="*/ 95250 w 1771650"/>
                <a:gd name="connsiteY1" fmla="*/ 1543050 h 2171700"/>
                <a:gd name="connsiteX2" fmla="*/ 19050 w 1771650"/>
                <a:gd name="connsiteY2" fmla="*/ 1962150 h 2171700"/>
                <a:gd name="connsiteX3" fmla="*/ 19050 w 1771650"/>
                <a:gd name="connsiteY3" fmla="*/ 2076450 h 2171700"/>
                <a:gd name="connsiteX4" fmla="*/ 133350 w 1771650"/>
                <a:gd name="connsiteY4" fmla="*/ 2133600 h 2171700"/>
                <a:gd name="connsiteX5" fmla="*/ 552450 w 1771650"/>
                <a:gd name="connsiteY5" fmla="*/ 2152650 h 2171700"/>
                <a:gd name="connsiteX6" fmla="*/ 971550 w 1771650"/>
                <a:gd name="connsiteY6" fmla="*/ 2152650 h 2171700"/>
                <a:gd name="connsiteX7" fmla="*/ 1657350 w 1771650"/>
                <a:gd name="connsiteY7" fmla="*/ 2171700 h 2171700"/>
                <a:gd name="connsiteX8" fmla="*/ 1657350 w 1771650"/>
                <a:gd name="connsiteY8" fmla="*/ 2152650 h 2171700"/>
                <a:gd name="connsiteX9" fmla="*/ 1657350 w 1771650"/>
                <a:gd name="connsiteY9" fmla="*/ 1790700 h 2171700"/>
                <a:gd name="connsiteX10" fmla="*/ 1562100 w 1771650"/>
                <a:gd name="connsiteY10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1650" h="2171700">
                  <a:moveTo>
                    <a:pt x="228600" y="0"/>
                  </a:moveTo>
                  <a:cubicBezTo>
                    <a:pt x="179387" y="608012"/>
                    <a:pt x="130175" y="1216025"/>
                    <a:pt x="95250" y="1543050"/>
                  </a:cubicBezTo>
                  <a:cubicBezTo>
                    <a:pt x="60325" y="1870075"/>
                    <a:pt x="31750" y="1873250"/>
                    <a:pt x="19050" y="1962150"/>
                  </a:cubicBezTo>
                  <a:cubicBezTo>
                    <a:pt x="6350" y="2051050"/>
                    <a:pt x="0" y="2047875"/>
                    <a:pt x="19050" y="2076450"/>
                  </a:cubicBezTo>
                  <a:cubicBezTo>
                    <a:pt x="38100" y="2105025"/>
                    <a:pt x="44450" y="2120900"/>
                    <a:pt x="133350" y="2133600"/>
                  </a:cubicBezTo>
                  <a:cubicBezTo>
                    <a:pt x="222250" y="2146300"/>
                    <a:pt x="412750" y="2149475"/>
                    <a:pt x="552450" y="2152650"/>
                  </a:cubicBezTo>
                  <a:cubicBezTo>
                    <a:pt x="692150" y="2155825"/>
                    <a:pt x="787400" y="2149475"/>
                    <a:pt x="971550" y="2152650"/>
                  </a:cubicBezTo>
                  <a:cubicBezTo>
                    <a:pt x="1155700" y="2155825"/>
                    <a:pt x="1543050" y="2171700"/>
                    <a:pt x="1657350" y="2171700"/>
                  </a:cubicBezTo>
                  <a:cubicBezTo>
                    <a:pt x="1771650" y="2171700"/>
                    <a:pt x="1657350" y="2152650"/>
                    <a:pt x="1657350" y="2152650"/>
                  </a:cubicBezTo>
                  <a:cubicBezTo>
                    <a:pt x="1657350" y="2089150"/>
                    <a:pt x="1673225" y="2149475"/>
                    <a:pt x="1657350" y="1790700"/>
                  </a:cubicBezTo>
                  <a:cubicBezTo>
                    <a:pt x="1641475" y="1431925"/>
                    <a:pt x="1601787" y="715962"/>
                    <a:pt x="1562100" y="0"/>
                  </a:cubicBezTo>
                </a:path>
              </a:pathLst>
            </a:custGeom>
            <a:grpFill/>
            <a:ln w="31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85" name="组合 26"/>
            <p:cNvGrpSpPr/>
            <p:nvPr/>
          </p:nvGrpSpPr>
          <p:grpSpPr>
            <a:xfrm>
              <a:off x="2928925" y="3551176"/>
              <a:ext cx="1608135" cy="1555523"/>
              <a:chOff x="2613025" y="3076575"/>
              <a:chExt cx="1971675" cy="1879600"/>
            </a:xfrm>
            <a:grpFill/>
          </p:grpSpPr>
          <p:sp>
            <p:nvSpPr>
              <p:cNvPr id="607" name="任意多边形 606"/>
              <p:cNvSpPr/>
              <p:nvPr/>
            </p:nvSpPr>
            <p:spPr>
              <a:xfrm>
                <a:off x="2997200" y="4629150"/>
                <a:ext cx="1355725" cy="327025"/>
              </a:xfrm>
              <a:custGeom>
                <a:avLst/>
                <a:gdLst>
                  <a:gd name="connsiteX0" fmla="*/ 31750 w 1355725"/>
                  <a:gd name="connsiteY0" fmla="*/ 0 h 327025"/>
                  <a:gd name="connsiteX1" fmla="*/ 12700 w 1355725"/>
                  <a:gd name="connsiteY1" fmla="*/ 247650 h 327025"/>
                  <a:gd name="connsiteX2" fmla="*/ 31750 w 1355725"/>
                  <a:gd name="connsiteY2" fmla="*/ 266700 h 327025"/>
                  <a:gd name="connsiteX3" fmla="*/ 203200 w 1355725"/>
                  <a:gd name="connsiteY3" fmla="*/ 266700 h 327025"/>
                  <a:gd name="connsiteX4" fmla="*/ 450850 w 1355725"/>
                  <a:gd name="connsiteY4" fmla="*/ 266700 h 327025"/>
                  <a:gd name="connsiteX5" fmla="*/ 717550 w 1355725"/>
                  <a:gd name="connsiteY5" fmla="*/ 323850 h 327025"/>
                  <a:gd name="connsiteX6" fmla="*/ 1250950 w 1355725"/>
                  <a:gd name="connsiteY6" fmla="*/ 285750 h 327025"/>
                  <a:gd name="connsiteX7" fmla="*/ 1346200 w 1355725"/>
                  <a:gd name="connsiteY7" fmla="*/ 266700 h 327025"/>
                  <a:gd name="connsiteX8" fmla="*/ 1308100 w 1355725"/>
                  <a:gd name="connsiteY8" fmla="*/ 190500 h 327025"/>
                  <a:gd name="connsiteX9" fmla="*/ 1308100 w 1355725"/>
                  <a:gd name="connsiteY9" fmla="*/ 76200 h 327025"/>
                  <a:gd name="connsiteX10" fmla="*/ 1289050 w 1355725"/>
                  <a:gd name="connsiteY10" fmla="*/ 57150 h 327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5725" h="327025">
                    <a:moveTo>
                      <a:pt x="31750" y="0"/>
                    </a:moveTo>
                    <a:cubicBezTo>
                      <a:pt x="22225" y="101600"/>
                      <a:pt x="12700" y="203200"/>
                      <a:pt x="12700" y="247650"/>
                    </a:cubicBezTo>
                    <a:cubicBezTo>
                      <a:pt x="12700" y="292100"/>
                      <a:pt x="0" y="263525"/>
                      <a:pt x="31750" y="266700"/>
                    </a:cubicBezTo>
                    <a:cubicBezTo>
                      <a:pt x="63500" y="269875"/>
                      <a:pt x="203200" y="266700"/>
                      <a:pt x="203200" y="266700"/>
                    </a:cubicBezTo>
                    <a:cubicBezTo>
                      <a:pt x="273050" y="266700"/>
                      <a:pt x="365125" y="257175"/>
                      <a:pt x="450850" y="266700"/>
                    </a:cubicBezTo>
                    <a:cubicBezTo>
                      <a:pt x="536575" y="276225"/>
                      <a:pt x="584200" y="320675"/>
                      <a:pt x="717550" y="323850"/>
                    </a:cubicBezTo>
                    <a:cubicBezTo>
                      <a:pt x="850900" y="327025"/>
                      <a:pt x="1146175" y="295275"/>
                      <a:pt x="1250950" y="285750"/>
                    </a:cubicBezTo>
                    <a:cubicBezTo>
                      <a:pt x="1355725" y="276225"/>
                      <a:pt x="1336675" y="282575"/>
                      <a:pt x="1346200" y="266700"/>
                    </a:cubicBezTo>
                    <a:cubicBezTo>
                      <a:pt x="1355725" y="250825"/>
                      <a:pt x="1314450" y="222250"/>
                      <a:pt x="1308100" y="190500"/>
                    </a:cubicBezTo>
                    <a:cubicBezTo>
                      <a:pt x="1301750" y="158750"/>
                      <a:pt x="1311275" y="98425"/>
                      <a:pt x="1308100" y="76200"/>
                    </a:cubicBezTo>
                    <a:cubicBezTo>
                      <a:pt x="1304925" y="53975"/>
                      <a:pt x="1296987" y="55562"/>
                      <a:pt x="1289050" y="57150"/>
                    </a:cubicBezTo>
                  </a:path>
                </a:pathLst>
              </a:custGeom>
              <a:grpFill/>
              <a:ln w="317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8" name="任意多边形 607"/>
              <p:cNvSpPr/>
              <p:nvPr/>
            </p:nvSpPr>
            <p:spPr>
              <a:xfrm>
                <a:off x="2613025" y="3076575"/>
                <a:ext cx="1971675" cy="1663700"/>
              </a:xfrm>
              <a:custGeom>
                <a:avLst/>
                <a:gdLst>
                  <a:gd name="connsiteX0" fmla="*/ 739775 w 1971675"/>
                  <a:gd name="connsiteY0" fmla="*/ 47625 h 1663700"/>
                  <a:gd name="connsiteX1" fmla="*/ 377825 w 1971675"/>
                  <a:gd name="connsiteY1" fmla="*/ 333375 h 1663700"/>
                  <a:gd name="connsiteX2" fmla="*/ 15875 w 1971675"/>
                  <a:gd name="connsiteY2" fmla="*/ 866775 h 1663700"/>
                  <a:gd name="connsiteX3" fmla="*/ 282575 w 1971675"/>
                  <a:gd name="connsiteY3" fmla="*/ 1152525 h 1663700"/>
                  <a:gd name="connsiteX4" fmla="*/ 358775 w 1971675"/>
                  <a:gd name="connsiteY4" fmla="*/ 1152525 h 1663700"/>
                  <a:gd name="connsiteX5" fmla="*/ 396875 w 1971675"/>
                  <a:gd name="connsiteY5" fmla="*/ 771525 h 1663700"/>
                  <a:gd name="connsiteX6" fmla="*/ 339725 w 1971675"/>
                  <a:gd name="connsiteY6" fmla="*/ 1419225 h 1663700"/>
                  <a:gd name="connsiteX7" fmla="*/ 320675 w 1971675"/>
                  <a:gd name="connsiteY7" fmla="*/ 1552575 h 1663700"/>
                  <a:gd name="connsiteX8" fmla="*/ 358775 w 1971675"/>
                  <a:gd name="connsiteY8" fmla="*/ 1552575 h 1663700"/>
                  <a:gd name="connsiteX9" fmla="*/ 796925 w 1971675"/>
                  <a:gd name="connsiteY9" fmla="*/ 1647825 h 1663700"/>
                  <a:gd name="connsiteX10" fmla="*/ 1330325 w 1971675"/>
                  <a:gd name="connsiteY10" fmla="*/ 1647825 h 1663700"/>
                  <a:gd name="connsiteX11" fmla="*/ 1730375 w 1971675"/>
                  <a:gd name="connsiteY11" fmla="*/ 1571625 h 1663700"/>
                  <a:gd name="connsiteX12" fmla="*/ 1730375 w 1971675"/>
                  <a:gd name="connsiteY12" fmla="*/ 1495425 h 1663700"/>
                  <a:gd name="connsiteX13" fmla="*/ 1711325 w 1971675"/>
                  <a:gd name="connsiteY13" fmla="*/ 1171575 h 1663700"/>
                  <a:gd name="connsiteX14" fmla="*/ 1673225 w 1971675"/>
                  <a:gd name="connsiteY14" fmla="*/ 771525 h 1663700"/>
                  <a:gd name="connsiteX15" fmla="*/ 1711325 w 1971675"/>
                  <a:gd name="connsiteY15" fmla="*/ 1171575 h 1663700"/>
                  <a:gd name="connsiteX16" fmla="*/ 1711325 w 1971675"/>
                  <a:gd name="connsiteY16" fmla="*/ 1209675 h 1663700"/>
                  <a:gd name="connsiteX17" fmla="*/ 1882775 w 1971675"/>
                  <a:gd name="connsiteY17" fmla="*/ 1076325 h 1663700"/>
                  <a:gd name="connsiteX18" fmla="*/ 1958975 w 1971675"/>
                  <a:gd name="connsiteY18" fmla="*/ 923925 h 1663700"/>
                  <a:gd name="connsiteX19" fmla="*/ 1901825 w 1971675"/>
                  <a:gd name="connsiteY19" fmla="*/ 733425 h 1663700"/>
                  <a:gd name="connsiteX20" fmla="*/ 1539875 w 1971675"/>
                  <a:gd name="connsiteY20" fmla="*/ 257175 h 1663700"/>
                  <a:gd name="connsiteX21" fmla="*/ 1216025 w 1971675"/>
                  <a:gd name="connsiteY21" fmla="*/ 47625 h 1663700"/>
                  <a:gd name="connsiteX22" fmla="*/ 739775 w 1971675"/>
                  <a:gd name="connsiteY22" fmla="*/ 47625 h 166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971675" h="1663700">
                    <a:moveTo>
                      <a:pt x="739775" y="47625"/>
                    </a:moveTo>
                    <a:cubicBezTo>
                      <a:pt x="600075" y="95250"/>
                      <a:pt x="498475" y="196850"/>
                      <a:pt x="377825" y="333375"/>
                    </a:cubicBezTo>
                    <a:cubicBezTo>
                      <a:pt x="257175" y="469900"/>
                      <a:pt x="31750" y="730250"/>
                      <a:pt x="15875" y="866775"/>
                    </a:cubicBezTo>
                    <a:cubicBezTo>
                      <a:pt x="0" y="1003300"/>
                      <a:pt x="225425" y="1104900"/>
                      <a:pt x="282575" y="1152525"/>
                    </a:cubicBezTo>
                    <a:cubicBezTo>
                      <a:pt x="339725" y="1200150"/>
                      <a:pt x="339725" y="1216025"/>
                      <a:pt x="358775" y="1152525"/>
                    </a:cubicBezTo>
                    <a:cubicBezTo>
                      <a:pt x="377825" y="1089025"/>
                      <a:pt x="400050" y="727075"/>
                      <a:pt x="396875" y="771525"/>
                    </a:cubicBezTo>
                    <a:cubicBezTo>
                      <a:pt x="393700" y="815975"/>
                      <a:pt x="352425" y="1289050"/>
                      <a:pt x="339725" y="1419225"/>
                    </a:cubicBezTo>
                    <a:cubicBezTo>
                      <a:pt x="327025" y="1549400"/>
                      <a:pt x="317500" y="1530350"/>
                      <a:pt x="320675" y="1552575"/>
                    </a:cubicBezTo>
                    <a:cubicBezTo>
                      <a:pt x="323850" y="1574800"/>
                      <a:pt x="279400" y="1536700"/>
                      <a:pt x="358775" y="1552575"/>
                    </a:cubicBezTo>
                    <a:cubicBezTo>
                      <a:pt x="438150" y="1568450"/>
                      <a:pt x="635000" y="1631950"/>
                      <a:pt x="796925" y="1647825"/>
                    </a:cubicBezTo>
                    <a:cubicBezTo>
                      <a:pt x="958850" y="1663700"/>
                      <a:pt x="1174750" y="1660525"/>
                      <a:pt x="1330325" y="1647825"/>
                    </a:cubicBezTo>
                    <a:cubicBezTo>
                      <a:pt x="1485900" y="1635125"/>
                      <a:pt x="1663700" y="1597025"/>
                      <a:pt x="1730375" y="1571625"/>
                    </a:cubicBezTo>
                    <a:cubicBezTo>
                      <a:pt x="1797050" y="1546225"/>
                      <a:pt x="1733550" y="1562100"/>
                      <a:pt x="1730375" y="1495425"/>
                    </a:cubicBezTo>
                    <a:cubicBezTo>
                      <a:pt x="1727200" y="1428750"/>
                      <a:pt x="1720850" y="1292225"/>
                      <a:pt x="1711325" y="1171575"/>
                    </a:cubicBezTo>
                    <a:cubicBezTo>
                      <a:pt x="1701800" y="1050925"/>
                      <a:pt x="1673225" y="771525"/>
                      <a:pt x="1673225" y="771525"/>
                    </a:cubicBezTo>
                    <a:cubicBezTo>
                      <a:pt x="1673225" y="771525"/>
                      <a:pt x="1704975" y="1098550"/>
                      <a:pt x="1711325" y="1171575"/>
                    </a:cubicBezTo>
                    <a:cubicBezTo>
                      <a:pt x="1717675" y="1244600"/>
                      <a:pt x="1682750" y="1225550"/>
                      <a:pt x="1711325" y="1209675"/>
                    </a:cubicBezTo>
                    <a:cubicBezTo>
                      <a:pt x="1739900" y="1193800"/>
                      <a:pt x="1841500" y="1123950"/>
                      <a:pt x="1882775" y="1076325"/>
                    </a:cubicBezTo>
                    <a:cubicBezTo>
                      <a:pt x="1924050" y="1028700"/>
                      <a:pt x="1955800" y="981075"/>
                      <a:pt x="1958975" y="923925"/>
                    </a:cubicBezTo>
                    <a:cubicBezTo>
                      <a:pt x="1962150" y="866775"/>
                      <a:pt x="1971675" y="844550"/>
                      <a:pt x="1901825" y="733425"/>
                    </a:cubicBezTo>
                    <a:cubicBezTo>
                      <a:pt x="1831975" y="622300"/>
                      <a:pt x="1654175" y="371475"/>
                      <a:pt x="1539875" y="257175"/>
                    </a:cubicBezTo>
                    <a:cubicBezTo>
                      <a:pt x="1425575" y="142875"/>
                      <a:pt x="1346200" y="82550"/>
                      <a:pt x="1216025" y="47625"/>
                    </a:cubicBezTo>
                    <a:cubicBezTo>
                      <a:pt x="1085850" y="12700"/>
                      <a:pt x="879475" y="0"/>
                      <a:pt x="739775" y="47625"/>
                    </a:cubicBezTo>
                    <a:close/>
                  </a:path>
                </a:pathLst>
              </a:cu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86" name="组合 21"/>
            <p:cNvGrpSpPr/>
            <p:nvPr/>
          </p:nvGrpSpPr>
          <p:grpSpPr>
            <a:xfrm>
              <a:off x="2953516" y="1714488"/>
              <a:ext cx="1573188" cy="2582919"/>
              <a:chOff x="2643174" y="857232"/>
              <a:chExt cx="1928826" cy="3121043"/>
            </a:xfrm>
            <a:grpFill/>
          </p:grpSpPr>
          <p:sp>
            <p:nvSpPr>
              <p:cNvPr id="605" name="任意多边形 3"/>
              <p:cNvSpPr/>
              <p:nvPr/>
            </p:nvSpPr>
            <p:spPr>
              <a:xfrm>
                <a:off x="2643174" y="857232"/>
                <a:ext cx="1928826" cy="2286016"/>
              </a:xfrm>
              <a:custGeom>
                <a:avLst/>
                <a:gdLst>
                  <a:gd name="connsiteX0" fmla="*/ 485775 w 1847850"/>
                  <a:gd name="connsiteY0" fmla="*/ 127000 h 2082800"/>
                  <a:gd name="connsiteX1" fmla="*/ 219075 w 1847850"/>
                  <a:gd name="connsiteY1" fmla="*/ 393700 h 2082800"/>
                  <a:gd name="connsiteX2" fmla="*/ 66675 w 1847850"/>
                  <a:gd name="connsiteY2" fmla="*/ 736600 h 2082800"/>
                  <a:gd name="connsiteX3" fmla="*/ 28575 w 1847850"/>
                  <a:gd name="connsiteY3" fmla="*/ 1060450 h 2082800"/>
                  <a:gd name="connsiteX4" fmla="*/ 47625 w 1847850"/>
                  <a:gd name="connsiteY4" fmla="*/ 1384300 h 2082800"/>
                  <a:gd name="connsiteX5" fmla="*/ 314325 w 1847850"/>
                  <a:gd name="connsiteY5" fmla="*/ 1708150 h 2082800"/>
                  <a:gd name="connsiteX6" fmla="*/ 542925 w 1847850"/>
                  <a:gd name="connsiteY6" fmla="*/ 1860550 h 2082800"/>
                  <a:gd name="connsiteX7" fmla="*/ 752475 w 1847850"/>
                  <a:gd name="connsiteY7" fmla="*/ 1993900 h 2082800"/>
                  <a:gd name="connsiteX8" fmla="*/ 828675 w 1847850"/>
                  <a:gd name="connsiteY8" fmla="*/ 2070100 h 2082800"/>
                  <a:gd name="connsiteX9" fmla="*/ 866775 w 1847850"/>
                  <a:gd name="connsiteY9" fmla="*/ 2070100 h 2082800"/>
                  <a:gd name="connsiteX10" fmla="*/ 1000125 w 1847850"/>
                  <a:gd name="connsiteY10" fmla="*/ 2070100 h 2082800"/>
                  <a:gd name="connsiteX11" fmla="*/ 1171575 w 1847850"/>
                  <a:gd name="connsiteY11" fmla="*/ 2070100 h 2082800"/>
                  <a:gd name="connsiteX12" fmla="*/ 1228725 w 1847850"/>
                  <a:gd name="connsiteY12" fmla="*/ 2032000 h 2082800"/>
                  <a:gd name="connsiteX13" fmla="*/ 1323975 w 1847850"/>
                  <a:gd name="connsiteY13" fmla="*/ 1936750 h 2082800"/>
                  <a:gd name="connsiteX14" fmla="*/ 1533525 w 1847850"/>
                  <a:gd name="connsiteY14" fmla="*/ 1651000 h 2082800"/>
                  <a:gd name="connsiteX15" fmla="*/ 1762125 w 1847850"/>
                  <a:gd name="connsiteY15" fmla="*/ 1441450 h 2082800"/>
                  <a:gd name="connsiteX16" fmla="*/ 1819275 w 1847850"/>
                  <a:gd name="connsiteY16" fmla="*/ 889000 h 2082800"/>
                  <a:gd name="connsiteX17" fmla="*/ 1590675 w 1847850"/>
                  <a:gd name="connsiteY17" fmla="*/ 298450 h 2082800"/>
                  <a:gd name="connsiteX18" fmla="*/ 1057275 w 1847850"/>
                  <a:gd name="connsiteY18" fmla="*/ 31750 h 2082800"/>
                  <a:gd name="connsiteX19" fmla="*/ 485775 w 1847850"/>
                  <a:gd name="connsiteY19" fmla="*/ 127000 h 20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47850" h="2082800">
                    <a:moveTo>
                      <a:pt x="485775" y="127000"/>
                    </a:moveTo>
                    <a:cubicBezTo>
                      <a:pt x="346075" y="187325"/>
                      <a:pt x="288925" y="292100"/>
                      <a:pt x="219075" y="393700"/>
                    </a:cubicBezTo>
                    <a:cubicBezTo>
                      <a:pt x="149225" y="495300"/>
                      <a:pt x="98425" y="625475"/>
                      <a:pt x="66675" y="736600"/>
                    </a:cubicBezTo>
                    <a:cubicBezTo>
                      <a:pt x="34925" y="847725"/>
                      <a:pt x="31750" y="952500"/>
                      <a:pt x="28575" y="1060450"/>
                    </a:cubicBezTo>
                    <a:cubicBezTo>
                      <a:pt x="25400" y="1168400"/>
                      <a:pt x="0" y="1276350"/>
                      <a:pt x="47625" y="1384300"/>
                    </a:cubicBezTo>
                    <a:cubicBezTo>
                      <a:pt x="95250" y="1492250"/>
                      <a:pt x="231775" y="1628775"/>
                      <a:pt x="314325" y="1708150"/>
                    </a:cubicBezTo>
                    <a:cubicBezTo>
                      <a:pt x="396875" y="1787525"/>
                      <a:pt x="469900" y="1812925"/>
                      <a:pt x="542925" y="1860550"/>
                    </a:cubicBezTo>
                    <a:cubicBezTo>
                      <a:pt x="615950" y="1908175"/>
                      <a:pt x="704850" y="1958975"/>
                      <a:pt x="752475" y="1993900"/>
                    </a:cubicBezTo>
                    <a:cubicBezTo>
                      <a:pt x="800100" y="2028825"/>
                      <a:pt x="809625" y="2057400"/>
                      <a:pt x="828675" y="2070100"/>
                    </a:cubicBezTo>
                    <a:cubicBezTo>
                      <a:pt x="847725" y="2082800"/>
                      <a:pt x="866775" y="2070100"/>
                      <a:pt x="866775" y="2070100"/>
                    </a:cubicBezTo>
                    <a:lnTo>
                      <a:pt x="1000125" y="2070100"/>
                    </a:lnTo>
                    <a:cubicBezTo>
                      <a:pt x="1050925" y="2070100"/>
                      <a:pt x="1133475" y="2076450"/>
                      <a:pt x="1171575" y="2070100"/>
                    </a:cubicBezTo>
                    <a:cubicBezTo>
                      <a:pt x="1209675" y="2063750"/>
                      <a:pt x="1203325" y="2054225"/>
                      <a:pt x="1228725" y="2032000"/>
                    </a:cubicBezTo>
                    <a:cubicBezTo>
                      <a:pt x="1254125" y="2009775"/>
                      <a:pt x="1273175" y="2000250"/>
                      <a:pt x="1323975" y="1936750"/>
                    </a:cubicBezTo>
                    <a:cubicBezTo>
                      <a:pt x="1374775" y="1873250"/>
                      <a:pt x="1460500" y="1733550"/>
                      <a:pt x="1533525" y="1651000"/>
                    </a:cubicBezTo>
                    <a:cubicBezTo>
                      <a:pt x="1606550" y="1568450"/>
                      <a:pt x="1714500" y="1568450"/>
                      <a:pt x="1762125" y="1441450"/>
                    </a:cubicBezTo>
                    <a:cubicBezTo>
                      <a:pt x="1809750" y="1314450"/>
                      <a:pt x="1847850" y="1079500"/>
                      <a:pt x="1819275" y="889000"/>
                    </a:cubicBezTo>
                    <a:cubicBezTo>
                      <a:pt x="1790700" y="698500"/>
                      <a:pt x="1717675" y="441325"/>
                      <a:pt x="1590675" y="298450"/>
                    </a:cubicBezTo>
                    <a:cubicBezTo>
                      <a:pt x="1463675" y="155575"/>
                      <a:pt x="1241425" y="63500"/>
                      <a:pt x="1057275" y="31750"/>
                    </a:cubicBezTo>
                    <a:cubicBezTo>
                      <a:pt x="873125" y="0"/>
                      <a:pt x="625475" y="66675"/>
                      <a:pt x="485775" y="12700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6" name="任意多边形 605"/>
              <p:cNvSpPr/>
              <p:nvPr/>
            </p:nvSpPr>
            <p:spPr>
              <a:xfrm>
                <a:off x="3505200" y="3071810"/>
                <a:ext cx="423858" cy="906465"/>
              </a:xfrm>
              <a:custGeom>
                <a:avLst/>
                <a:gdLst>
                  <a:gd name="connsiteX0" fmla="*/ 0 w 419100"/>
                  <a:gd name="connsiteY0" fmla="*/ 0 h 854075"/>
                  <a:gd name="connsiteX1" fmla="*/ 57150 w 419100"/>
                  <a:gd name="connsiteY1" fmla="*/ 323850 h 854075"/>
                  <a:gd name="connsiteX2" fmla="*/ 190500 w 419100"/>
                  <a:gd name="connsiteY2" fmla="*/ 476250 h 854075"/>
                  <a:gd name="connsiteX3" fmla="*/ 247650 w 419100"/>
                  <a:gd name="connsiteY3" fmla="*/ 666750 h 854075"/>
                  <a:gd name="connsiteX4" fmla="*/ 133350 w 419100"/>
                  <a:gd name="connsiteY4" fmla="*/ 781050 h 854075"/>
                  <a:gd name="connsiteX5" fmla="*/ 114300 w 419100"/>
                  <a:gd name="connsiteY5" fmla="*/ 742950 h 854075"/>
                  <a:gd name="connsiteX6" fmla="*/ 152400 w 419100"/>
                  <a:gd name="connsiteY6" fmla="*/ 685800 h 854075"/>
                  <a:gd name="connsiteX7" fmla="*/ 95250 w 419100"/>
                  <a:gd name="connsiteY7" fmla="*/ 685800 h 854075"/>
                  <a:gd name="connsiteX8" fmla="*/ 114300 w 419100"/>
                  <a:gd name="connsiteY8" fmla="*/ 838200 h 854075"/>
                  <a:gd name="connsiteX9" fmla="*/ 266700 w 419100"/>
                  <a:gd name="connsiteY9" fmla="*/ 781050 h 854075"/>
                  <a:gd name="connsiteX10" fmla="*/ 285750 w 419100"/>
                  <a:gd name="connsiteY10" fmla="*/ 647700 h 854075"/>
                  <a:gd name="connsiteX11" fmla="*/ 285750 w 419100"/>
                  <a:gd name="connsiteY11" fmla="*/ 533400 h 854075"/>
                  <a:gd name="connsiteX12" fmla="*/ 190500 w 419100"/>
                  <a:gd name="connsiteY12" fmla="*/ 419100 h 854075"/>
                  <a:gd name="connsiteX13" fmla="*/ 152400 w 419100"/>
                  <a:gd name="connsiteY13" fmla="*/ 342900 h 854075"/>
                  <a:gd name="connsiteX14" fmla="*/ 114300 w 419100"/>
                  <a:gd name="connsiteY14" fmla="*/ 247650 h 854075"/>
                  <a:gd name="connsiteX15" fmla="*/ 114300 w 419100"/>
                  <a:gd name="connsiteY15" fmla="*/ 152400 h 854075"/>
                  <a:gd name="connsiteX16" fmla="*/ 114300 w 419100"/>
                  <a:gd name="connsiteY16" fmla="*/ 57150 h 854075"/>
                  <a:gd name="connsiteX17" fmla="*/ 152400 w 419100"/>
                  <a:gd name="connsiteY17" fmla="*/ 285750 h 854075"/>
                  <a:gd name="connsiteX18" fmla="*/ 190500 w 419100"/>
                  <a:gd name="connsiteY18" fmla="*/ 400050 h 854075"/>
                  <a:gd name="connsiteX19" fmla="*/ 285750 w 419100"/>
                  <a:gd name="connsiteY19" fmla="*/ 457200 h 854075"/>
                  <a:gd name="connsiteX20" fmla="*/ 342900 w 419100"/>
                  <a:gd name="connsiteY20" fmla="*/ 781050 h 854075"/>
                  <a:gd name="connsiteX21" fmla="*/ 285750 w 419100"/>
                  <a:gd name="connsiteY21" fmla="*/ 762000 h 854075"/>
                  <a:gd name="connsiteX22" fmla="*/ 209550 w 419100"/>
                  <a:gd name="connsiteY22" fmla="*/ 685800 h 854075"/>
                  <a:gd name="connsiteX23" fmla="*/ 228600 w 419100"/>
                  <a:gd name="connsiteY23" fmla="*/ 800100 h 854075"/>
                  <a:gd name="connsiteX24" fmla="*/ 342900 w 419100"/>
                  <a:gd name="connsiteY24" fmla="*/ 838200 h 854075"/>
                  <a:gd name="connsiteX25" fmla="*/ 419100 w 419100"/>
                  <a:gd name="connsiteY25" fmla="*/ 704850 h 854075"/>
                  <a:gd name="connsiteX26" fmla="*/ 342900 w 419100"/>
                  <a:gd name="connsiteY26" fmla="*/ 571500 h 854075"/>
                  <a:gd name="connsiteX27" fmla="*/ 247650 w 419100"/>
                  <a:gd name="connsiteY27" fmla="*/ 323850 h 854075"/>
                  <a:gd name="connsiteX28" fmla="*/ 266700 w 419100"/>
                  <a:gd name="connsiteY28" fmla="*/ 247650 h 854075"/>
                  <a:gd name="connsiteX29" fmla="*/ 285750 w 419100"/>
                  <a:gd name="connsiteY29" fmla="*/ 133350 h 854075"/>
                  <a:gd name="connsiteX30" fmla="*/ 381000 w 419100"/>
                  <a:gd name="connsiteY30" fmla="*/ 19050 h 854075"/>
                  <a:gd name="connsiteX31" fmla="*/ 361950 w 419100"/>
                  <a:gd name="connsiteY31" fmla="*/ 19050 h 854075"/>
                  <a:gd name="connsiteX32" fmla="*/ 266700 w 419100"/>
                  <a:gd name="connsiteY32" fmla="*/ 19050 h 854075"/>
                  <a:gd name="connsiteX33" fmla="*/ 57150 w 419100"/>
                  <a:gd name="connsiteY33" fmla="*/ 19050 h 854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19100" h="854075">
                    <a:moveTo>
                      <a:pt x="0" y="0"/>
                    </a:moveTo>
                    <a:cubicBezTo>
                      <a:pt x="12700" y="122237"/>
                      <a:pt x="25400" y="244475"/>
                      <a:pt x="57150" y="323850"/>
                    </a:cubicBezTo>
                    <a:cubicBezTo>
                      <a:pt x="88900" y="403225"/>
                      <a:pt x="158750" y="419100"/>
                      <a:pt x="190500" y="476250"/>
                    </a:cubicBezTo>
                    <a:cubicBezTo>
                      <a:pt x="222250" y="533400"/>
                      <a:pt x="257175" y="615950"/>
                      <a:pt x="247650" y="666750"/>
                    </a:cubicBezTo>
                    <a:cubicBezTo>
                      <a:pt x="238125" y="717550"/>
                      <a:pt x="155575" y="768350"/>
                      <a:pt x="133350" y="781050"/>
                    </a:cubicBezTo>
                    <a:cubicBezTo>
                      <a:pt x="111125" y="793750"/>
                      <a:pt x="111125" y="758825"/>
                      <a:pt x="114300" y="742950"/>
                    </a:cubicBezTo>
                    <a:cubicBezTo>
                      <a:pt x="117475" y="727075"/>
                      <a:pt x="155575" y="695325"/>
                      <a:pt x="152400" y="685800"/>
                    </a:cubicBezTo>
                    <a:cubicBezTo>
                      <a:pt x="149225" y="676275"/>
                      <a:pt x="101600" y="660400"/>
                      <a:pt x="95250" y="685800"/>
                    </a:cubicBezTo>
                    <a:cubicBezTo>
                      <a:pt x="88900" y="711200"/>
                      <a:pt x="85725" y="822325"/>
                      <a:pt x="114300" y="838200"/>
                    </a:cubicBezTo>
                    <a:cubicBezTo>
                      <a:pt x="142875" y="854075"/>
                      <a:pt x="238125" y="812800"/>
                      <a:pt x="266700" y="781050"/>
                    </a:cubicBezTo>
                    <a:cubicBezTo>
                      <a:pt x="295275" y="749300"/>
                      <a:pt x="282575" y="688975"/>
                      <a:pt x="285750" y="647700"/>
                    </a:cubicBezTo>
                    <a:cubicBezTo>
                      <a:pt x="288925" y="606425"/>
                      <a:pt x="301625" y="571500"/>
                      <a:pt x="285750" y="533400"/>
                    </a:cubicBezTo>
                    <a:cubicBezTo>
                      <a:pt x="269875" y="495300"/>
                      <a:pt x="212725" y="450850"/>
                      <a:pt x="190500" y="419100"/>
                    </a:cubicBezTo>
                    <a:cubicBezTo>
                      <a:pt x="168275" y="387350"/>
                      <a:pt x="165100" y="371475"/>
                      <a:pt x="152400" y="342900"/>
                    </a:cubicBezTo>
                    <a:cubicBezTo>
                      <a:pt x="139700" y="314325"/>
                      <a:pt x="120650" y="279400"/>
                      <a:pt x="114300" y="247650"/>
                    </a:cubicBezTo>
                    <a:cubicBezTo>
                      <a:pt x="107950" y="215900"/>
                      <a:pt x="114300" y="152400"/>
                      <a:pt x="114300" y="152400"/>
                    </a:cubicBezTo>
                    <a:cubicBezTo>
                      <a:pt x="114300" y="120650"/>
                      <a:pt x="107950" y="34925"/>
                      <a:pt x="114300" y="57150"/>
                    </a:cubicBezTo>
                    <a:cubicBezTo>
                      <a:pt x="120650" y="79375"/>
                      <a:pt x="139700" y="228600"/>
                      <a:pt x="152400" y="285750"/>
                    </a:cubicBezTo>
                    <a:cubicBezTo>
                      <a:pt x="165100" y="342900"/>
                      <a:pt x="168275" y="371475"/>
                      <a:pt x="190500" y="400050"/>
                    </a:cubicBezTo>
                    <a:cubicBezTo>
                      <a:pt x="212725" y="428625"/>
                      <a:pt x="260350" y="393700"/>
                      <a:pt x="285750" y="457200"/>
                    </a:cubicBezTo>
                    <a:cubicBezTo>
                      <a:pt x="311150" y="520700"/>
                      <a:pt x="342900" y="730250"/>
                      <a:pt x="342900" y="781050"/>
                    </a:cubicBezTo>
                    <a:cubicBezTo>
                      <a:pt x="342900" y="831850"/>
                      <a:pt x="307975" y="777875"/>
                      <a:pt x="285750" y="762000"/>
                    </a:cubicBezTo>
                    <a:cubicBezTo>
                      <a:pt x="263525" y="746125"/>
                      <a:pt x="219075" y="679450"/>
                      <a:pt x="209550" y="685800"/>
                    </a:cubicBezTo>
                    <a:cubicBezTo>
                      <a:pt x="200025" y="692150"/>
                      <a:pt x="206375" y="774700"/>
                      <a:pt x="228600" y="800100"/>
                    </a:cubicBezTo>
                    <a:cubicBezTo>
                      <a:pt x="250825" y="825500"/>
                      <a:pt x="311150" y="854075"/>
                      <a:pt x="342900" y="838200"/>
                    </a:cubicBezTo>
                    <a:cubicBezTo>
                      <a:pt x="374650" y="822325"/>
                      <a:pt x="419100" y="749300"/>
                      <a:pt x="419100" y="704850"/>
                    </a:cubicBezTo>
                    <a:cubicBezTo>
                      <a:pt x="419100" y="660400"/>
                      <a:pt x="371475" y="635000"/>
                      <a:pt x="342900" y="571500"/>
                    </a:cubicBezTo>
                    <a:cubicBezTo>
                      <a:pt x="314325" y="508000"/>
                      <a:pt x="260350" y="377825"/>
                      <a:pt x="247650" y="323850"/>
                    </a:cubicBezTo>
                    <a:cubicBezTo>
                      <a:pt x="234950" y="269875"/>
                      <a:pt x="260350" y="279400"/>
                      <a:pt x="266700" y="247650"/>
                    </a:cubicBezTo>
                    <a:cubicBezTo>
                      <a:pt x="273050" y="215900"/>
                      <a:pt x="266700" y="171450"/>
                      <a:pt x="285750" y="133350"/>
                    </a:cubicBezTo>
                    <a:cubicBezTo>
                      <a:pt x="304800" y="95250"/>
                      <a:pt x="368300" y="38100"/>
                      <a:pt x="381000" y="19050"/>
                    </a:cubicBezTo>
                    <a:cubicBezTo>
                      <a:pt x="393700" y="0"/>
                      <a:pt x="361950" y="19050"/>
                      <a:pt x="361950" y="19050"/>
                    </a:cubicBezTo>
                    <a:lnTo>
                      <a:pt x="266700" y="19050"/>
                    </a:lnTo>
                    <a:lnTo>
                      <a:pt x="57150" y="1905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87" name="组合 22"/>
            <p:cNvGrpSpPr/>
            <p:nvPr/>
          </p:nvGrpSpPr>
          <p:grpSpPr>
            <a:xfrm>
              <a:off x="3070049" y="2010092"/>
              <a:ext cx="1398389" cy="2169074"/>
              <a:chOff x="2643174" y="857232"/>
              <a:chExt cx="1928826" cy="3121043"/>
            </a:xfrm>
            <a:grpFill/>
          </p:grpSpPr>
          <p:sp>
            <p:nvSpPr>
              <p:cNvPr id="603" name="任意多边形 602"/>
              <p:cNvSpPr/>
              <p:nvPr/>
            </p:nvSpPr>
            <p:spPr>
              <a:xfrm>
                <a:off x="2643174" y="857232"/>
                <a:ext cx="1928826" cy="2286016"/>
              </a:xfrm>
              <a:custGeom>
                <a:avLst/>
                <a:gdLst>
                  <a:gd name="connsiteX0" fmla="*/ 485775 w 1847850"/>
                  <a:gd name="connsiteY0" fmla="*/ 127000 h 2082800"/>
                  <a:gd name="connsiteX1" fmla="*/ 219075 w 1847850"/>
                  <a:gd name="connsiteY1" fmla="*/ 393700 h 2082800"/>
                  <a:gd name="connsiteX2" fmla="*/ 66675 w 1847850"/>
                  <a:gd name="connsiteY2" fmla="*/ 736600 h 2082800"/>
                  <a:gd name="connsiteX3" fmla="*/ 28575 w 1847850"/>
                  <a:gd name="connsiteY3" fmla="*/ 1060450 h 2082800"/>
                  <a:gd name="connsiteX4" fmla="*/ 47625 w 1847850"/>
                  <a:gd name="connsiteY4" fmla="*/ 1384300 h 2082800"/>
                  <a:gd name="connsiteX5" fmla="*/ 314325 w 1847850"/>
                  <a:gd name="connsiteY5" fmla="*/ 1708150 h 2082800"/>
                  <a:gd name="connsiteX6" fmla="*/ 542925 w 1847850"/>
                  <a:gd name="connsiteY6" fmla="*/ 1860550 h 2082800"/>
                  <a:gd name="connsiteX7" fmla="*/ 752475 w 1847850"/>
                  <a:gd name="connsiteY7" fmla="*/ 1993900 h 2082800"/>
                  <a:gd name="connsiteX8" fmla="*/ 828675 w 1847850"/>
                  <a:gd name="connsiteY8" fmla="*/ 2070100 h 2082800"/>
                  <a:gd name="connsiteX9" fmla="*/ 866775 w 1847850"/>
                  <a:gd name="connsiteY9" fmla="*/ 2070100 h 2082800"/>
                  <a:gd name="connsiteX10" fmla="*/ 1000125 w 1847850"/>
                  <a:gd name="connsiteY10" fmla="*/ 2070100 h 2082800"/>
                  <a:gd name="connsiteX11" fmla="*/ 1171575 w 1847850"/>
                  <a:gd name="connsiteY11" fmla="*/ 2070100 h 2082800"/>
                  <a:gd name="connsiteX12" fmla="*/ 1228725 w 1847850"/>
                  <a:gd name="connsiteY12" fmla="*/ 2032000 h 2082800"/>
                  <a:gd name="connsiteX13" fmla="*/ 1323975 w 1847850"/>
                  <a:gd name="connsiteY13" fmla="*/ 1936750 h 2082800"/>
                  <a:gd name="connsiteX14" fmla="*/ 1533525 w 1847850"/>
                  <a:gd name="connsiteY14" fmla="*/ 1651000 h 2082800"/>
                  <a:gd name="connsiteX15" fmla="*/ 1762125 w 1847850"/>
                  <a:gd name="connsiteY15" fmla="*/ 1441450 h 2082800"/>
                  <a:gd name="connsiteX16" fmla="*/ 1819275 w 1847850"/>
                  <a:gd name="connsiteY16" fmla="*/ 889000 h 2082800"/>
                  <a:gd name="connsiteX17" fmla="*/ 1590675 w 1847850"/>
                  <a:gd name="connsiteY17" fmla="*/ 298450 h 2082800"/>
                  <a:gd name="connsiteX18" fmla="*/ 1057275 w 1847850"/>
                  <a:gd name="connsiteY18" fmla="*/ 31750 h 2082800"/>
                  <a:gd name="connsiteX19" fmla="*/ 485775 w 1847850"/>
                  <a:gd name="connsiteY19" fmla="*/ 127000 h 20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47850" h="2082800">
                    <a:moveTo>
                      <a:pt x="485775" y="127000"/>
                    </a:moveTo>
                    <a:cubicBezTo>
                      <a:pt x="346075" y="187325"/>
                      <a:pt x="288925" y="292100"/>
                      <a:pt x="219075" y="393700"/>
                    </a:cubicBezTo>
                    <a:cubicBezTo>
                      <a:pt x="149225" y="495300"/>
                      <a:pt x="98425" y="625475"/>
                      <a:pt x="66675" y="736600"/>
                    </a:cubicBezTo>
                    <a:cubicBezTo>
                      <a:pt x="34925" y="847725"/>
                      <a:pt x="31750" y="952500"/>
                      <a:pt x="28575" y="1060450"/>
                    </a:cubicBezTo>
                    <a:cubicBezTo>
                      <a:pt x="25400" y="1168400"/>
                      <a:pt x="0" y="1276350"/>
                      <a:pt x="47625" y="1384300"/>
                    </a:cubicBezTo>
                    <a:cubicBezTo>
                      <a:pt x="95250" y="1492250"/>
                      <a:pt x="231775" y="1628775"/>
                      <a:pt x="314325" y="1708150"/>
                    </a:cubicBezTo>
                    <a:cubicBezTo>
                      <a:pt x="396875" y="1787525"/>
                      <a:pt x="469900" y="1812925"/>
                      <a:pt x="542925" y="1860550"/>
                    </a:cubicBezTo>
                    <a:cubicBezTo>
                      <a:pt x="615950" y="1908175"/>
                      <a:pt x="704850" y="1958975"/>
                      <a:pt x="752475" y="1993900"/>
                    </a:cubicBezTo>
                    <a:cubicBezTo>
                      <a:pt x="800100" y="2028825"/>
                      <a:pt x="809625" y="2057400"/>
                      <a:pt x="828675" y="2070100"/>
                    </a:cubicBezTo>
                    <a:cubicBezTo>
                      <a:pt x="847725" y="2082800"/>
                      <a:pt x="866775" y="2070100"/>
                      <a:pt x="866775" y="2070100"/>
                    </a:cubicBezTo>
                    <a:lnTo>
                      <a:pt x="1000125" y="2070100"/>
                    </a:lnTo>
                    <a:cubicBezTo>
                      <a:pt x="1050925" y="2070100"/>
                      <a:pt x="1133475" y="2076450"/>
                      <a:pt x="1171575" y="2070100"/>
                    </a:cubicBezTo>
                    <a:cubicBezTo>
                      <a:pt x="1209675" y="2063750"/>
                      <a:pt x="1203325" y="2054225"/>
                      <a:pt x="1228725" y="2032000"/>
                    </a:cubicBezTo>
                    <a:cubicBezTo>
                      <a:pt x="1254125" y="2009775"/>
                      <a:pt x="1273175" y="2000250"/>
                      <a:pt x="1323975" y="1936750"/>
                    </a:cubicBezTo>
                    <a:cubicBezTo>
                      <a:pt x="1374775" y="1873250"/>
                      <a:pt x="1460500" y="1733550"/>
                      <a:pt x="1533525" y="1651000"/>
                    </a:cubicBezTo>
                    <a:cubicBezTo>
                      <a:pt x="1606550" y="1568450"/>
                      <a:pt x="1714500" y="1568450"/>
                      <a:pt x="1762125" y="1441450"/>
                    </a:cubicBezTo>
                    <a:cubicBezTo>
                      <a:pt x="1809750" y="1314450"/>
                      <a:pt x="1847850" y="1079500"/>
                      <a:pt x="1819275" y="889000"/>
                    </a:cubicBezTo>
                    <a:cubicBezTo>
                      <a:pt x="1790700" y="698500"/>
                      <a:pt x="1717675" y="441325"/>
                      <a:pt x="1590675" y="298450"/>
                    </a:cubicBezTo>
                    <a:cubicBezTo>
                      <a:pt x="1463675" y="155575"/>
                      <a:pt x="1241425" y="63500"/>
                      <a:pt x="1057275" y="31750"/>
                    </a:cubicBezTo>
                    <a:cubicBezTo>
                      <a:pt x="873125" y="0"/>
                      <a:pt x="625475" y="66675"/>
                      <a:pt x="485775" y="12700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4" name="任意多边形 603"/>
              <p:cNvSpPr/>
              <p:nvPr/>
            </p:nvSpPr>
            <p:spPr>
              <a:xfrm>
                <a:off x="3505200" y="3071810"/>
                <a:ext cx="423858" cy="906465"/>
              </a:xfrm>
              <a:custGeom>
                <a:avLst/>
                <a:gdLst>
                  <a:gd name="connsiteX0" fmla="*/ 0 w 419100"/>
                  <a:gd name="connsiteY0" fmla="*/ 0 h 854075"/>
                  <a:gd name="connsiteX1" fmla="*/ 57150 w 419100"/>
                  <a:gd name="connsiteY1" fmla="*/ 323850 h 854075"/>
                  <a:gd name="connsiteX2" fmla="*/ 190500 w 419100"/>
                  <a:gd name="connsiteY2" fmla="*/ 476250 h 854075"/>
                  <a:gd name="connsiteX3" fmla="*/ 247650 w 419100"/>
                  <a:gd name="connsiteY3" fmla="*/ 666750 h 854075"/>
                  <a:gd name="connsiteX4" fmla="*/ 133350 w 419100"/>
                  <a:gd name="connsiteY4" fmla="*/ 781050 h 854075"/>
                  <a:gd name="connsiteX5" fmla="*/ 114300 w 419100"/>
                  <a:gd name="connsiteY5" fmla="*/ 742950 h 854075"/>
                  <a:gd name="connsiteX6" fmla="*/ 152400 w 419100"/>
                  <a:gd name="connsiteY6" fmla="*/ 685800 h 854075"/>
                  <a:gd name="connsiteX7" fmla="*/ 95250 w 419100"/>
                  <a:gd name="connsiteY7" fmla="*/ 685800 h 854075"/>
                  <a:gd name="connsiteX8" fmla="*/ 114300 w 419100"/>
                  <a:gd name="connsiteY8" fmla="*/ 838200 h 854075"/>
                  <a:gd name="connsiteX9" fmla="*/ 266700 w 419100"/>
                  <a:gd name="connsiteY9" fmla="*/ 781050 h 854075"/>
                  <a:gd name="connsiteX10" fmla="*/ 285750 w 419100"/>
                  <a:gd name="connsiteY10" fmla="*/ 647700 h 854075"/>
                  <a:gd name="connsiteX11" fmla="*/ 285750 w 419100"/>
                  <a:gd name="connsiteY11" fmla="*/ 533400 h 854075"/>
                  <a:gd name="connsiteX12" fmla="*/ 190500 w 419100"/>
                  <a:gd name="connsiteY12" fmla="*/ 419100 h 854075"/>
                  <a:gd name="connsiteX13" fmla="*/ 152400 w 419100"/>
                  <a:gd name="connsiteY13" fmla="*/ 342900 h 854075"/>
                  <a:gd name="connsiteX14" fmla="*/ 114300 w 419100"/>
                  <a:gd name="connsiteY14" fmla="*/ 247650 h 854075"/>
                  <a:gd name="connsiteX15" fmla="*/ 114300 w 419100"/>
                  <a:gd name="connsiteY15" fmla="*/ 152400 h 854075"/>
                  <a:gd name="connsiteX16" fmla="*/ 114300 w 419100"/>
                  <a:gd name="connsiteY16" fmla="*/ 57150 h 854075"/>
                  <a:gd name="connsiteX17" fmla="*/ 152400 w 419100"/>
                  <a:gd name="connsiteY17" fmla="*/ 285750 h 854075"/>
                  <a:gd name="connsiteX18" fmla="*/ 190500 w 419100"/>
                  <a:gd name="connsiteY18" fmla="*/ 400050 h 854075"/>
                  <a:gd name="connsiteX19" fmla="*/ 285750 w 419100"/>
                  <a:gd name="connsiteY19" fmla="*/ 457200 h 854075"/>
                  <a:gd name="connsiteX20" fmla="*/ 342900 w 419100"/>
                  <a:gd name="connsiteY20" fmla="*/ 781050 h 854075"/>
                  <a:gd name="connsiteX21" fmla="*/ 285750 w 419100"/>
                  <a:gd name="connsiteY21" fmla="*/ 762000 h 854075"/>
                  <a:gd name="connsiteX22" fmla="*/ 209550 w 419100"/>
                  <a:gd name="connsiteY22" fmla="*/ 685800 h 854075"/>
                  <a:gd name="connsiteX23" fmla="*/ 228600 w 419100"/>
                  <a:gd name="connsiteY23" fmla="*/ 800100 h 854075"/>
                  <a:gd name="connsiteX24" fmla="*/ 342900 w 419100"/>
                  <a:gd name="connsiteY24" fmla="*/ 838200 h 854075"/>
                  <a:gd name="connsiteX25" fmla="*/ 419100 w 419100"/>
                  <a:gd name="connsiteY25" fmla="*/ 704850 h 854075"/>
                  <a:gd name="connsiteX26" fmla="*/ 342900 w 419100"/>
                  <a:gd name="connsiteY26" fmla="*/ 571500 h 854075"/>
                  <a:gd name="connsiteX27" fmla="*/ 247650 w 419100"/>
                  <a:gd name="connsiteY27" fmla="*/ 323850 h 854075"/>
                  <a:gd name="connsiteX28" fmla="*/ 266700 w 419100"/>
                  <a:gd name="connsiteY28" fmla="*/ 247650 h 854075"/>
                  <a:gd name="connsiteX29" fmla="*/ 285750 w 419100"/>
                  <a:gd name="connsiteY29" fmla="*/ 133350 h 854075"/>
                  <a:gd name="connsiteX30" fmla="*/ 381000 w 419100"/>
                  <a:gd name="connsiteY30" fmla="*/ 19050 h 854075"/>
                  <a:gd name="connsiteX31" fmla="*/ 361950 w 419100"/>
                  <a:gd name="connsiteY31" fmla="*/ 19050 h 854075"/>
                  <a:gd name="connsiteX32" fmla="*/ 266700 w 419100"/>
                  <a:gd name="connsiteY32" fmla="*/ 19050 h 854075"/>
                  <a:gd name="connsiteX33" fmla="*/ 57150 w 419100"/>
                  <a:gd name="connsiteY33" fmla="*/ 19050 h 854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19100" h="854075">
                    <a:moveTo>
                      <a:pt x="0" y="0"/>
                    </a:moveTo>
                    <a:cubicBezTo>
                      <a:pt x="12700" y="122237"/>
                      <a:pt x="25400" y="244475"/>
                      <a:pt x="57150" y="323850"/>
                    </a:cubicBezTo>
                    <a:cubicBezTo>
                      <a:pt x="88900" y="403225"/>
                      <a:pt x="158750" y="419100"/>
                      <a:pt x="190500" y="476250"/>
                    </a:cubicBezTo>
                    <a:cubicBezTo>
                      <a:pt x="222250" y="533400"/>
                      <a:pt x="257175" y="615950"/>
                      <a:pt x="247650" y="666750"/>
                    </a:cubicBezTo>
                    <a:cubicBezTo>
                      <a:pt x="238125" y="717550"/>
                      <a:pt x="155575" y="768350"/>
                      <a:pt x="133350" y="781050"/>
                    </a:cubicBezTo>
                    <a:cubicBezTo>
                      <a:pt x="111125" y="793750"/>
                      <a:pt x="111125" y="758825"/>
                      <a:pt x="114300" y="742950"/>
                    </a:cubicBezTo>
                    <a:cubicBezTo>
                      <a:pt x="117475" y="727075"/>
                      <a:pt x="155575" y="695325"/>
                      <a:pt x="152400" y="685800"/>
                    </a:cubicBezTo>
                    <a:cubicBezTo>
                      <a:pt x="149225" y="676275"/>
                      <a:pt x="101600" y="660400"/>
                      <a:pt x="95250" y="685800"/>
                    </a:cubicBezTo>
                    <a:cubicBezTo>
                      <a:pt x="88900" y="711200"/>
                      <a:pt x="85725" y="822325"/>
                      <a:pt x="114300" y="838200"/>
                    </a:cubicBezTo>
                    <a:cubicBezTo>
                      <a:pt x="142875" y="854075"/>
                      <a:pt x="238125" y="812800"/>
                      <a:pt x="266700" y="781050"/>
                    </a:cubicBezTo>
                    <a:cubicBezTo>
                      <a:pt x="295275" y="749300"/>
                      <a:pt x="282575" y="688975"/>
                      <a:pt x="285750" y="647700"/>
                    </a:cubicBezTo>
                    <a:cubicBezTo>
                      <a:pt x="288925" y="606425"/>
                      <a:pt x="301625" y="571500"/>
                      <a:pt x="285750" y="533400"/>
                    </a:cubicBezTo>
                    <a:cubicBezTo>
                      <a:pt x="269875" y="495300"/>
                      <a:pt x="212725" y="450850"/>
                      <a:pt x="190500" y="419100"/>
                    </a:cubicBezTo>
                    <a:cubicBezTo>
                      <a:pt x="168275" y="387350"/>
                      <a:pt x="165100" y="371475"/>
                      <a:pt x="152400" y="342900"/>
                    </a:cubicBezTo>
                    <a:cubicBezTo>
                      <a:pt x="139700" y="314325"/>
                      <a:pt x="120650" y="279400"/>
                      <a:pt x="114300" y="247650"/>
                    </a:cubicBezTo>
                    <a:cubicBezTo>
                      <a:pt x="107950" y="215900"/>
                      <a:pt x="114300" y="152400"/>
                      <a:pt x="114300" y="152400"/>
                    </a:cubicBezTo>
                    <a:cubicBezTo>
                      <a:pt x="114300" y="120650"/>
                      <a:pt x="107950" y="34925"/>
                      <a:pt x="114300" y="57150"/>
                    </a:cubicBezTo>
                    <a:cubicBezTo>
                      <a:pt x="120650" y="79375"/>
                      <a:pt x="139700" y="228600"/>
                      <a:pt x="152400" y="285750"/>
                    </a:cubicBezTo>
                    <a:cubicBezTo>
                      <a:pt x="165100" y="342900"/>
                      <a:pt x="168275" y="371475"/>
                      <a:pt x="190500" y="400050"/>
                    </a:cubicBezTo>
                    <a:cubicBezTo>
                      <a:pt x="212725" y="428625"/>
                      <a:pt x="260350" y="393700"/>
                      <a:pt x="285750" y="457200"/>
                    </a:cubicBezTo>
                    <a:cubicBezTo>
                      <a:pt x="311150" y="520700"/>
                      <a:pt x="342900" y="730250"/>
                      <a:pt x="342900" y="781050"/>
                    </a:cubicBezTo>
                    <a:cubicBezTo>
                      <a:pt x="342900" y="831850"/>
                      <a:pt x="307975" y="777875"/>
                      <a:pt x="285750" y="762000"/>
                    </a:cubicBezTo>
                    <a:cubicBezTo>
                      <a:pt x="263525" y="746125"/>
                      <a:pt x="219075" y="679450"/>
                      <a:pt x="209550" y="685800"/>
                    </a:cubicBezTo>
                    <a:cubicBezTo>
                      <a:pt x="200025" y="692150"/>
                      <a:pt x="206375" y="774700"/>
                      <a:pt x="228600" y="800100"/>
                    </a:cubicBezTo>
                    <a:cubicBezTo>
                      <a:pt x="250825" y="825500"/>
                      <a:pt x="311150" y="854075"/>
                      <a:pt x="342900" y="838200"/>
                    </a:cubicBezTo>
                    <a:cubicBezTo>
                      <a:pt x="374650" y="822325"/>
                      <a:pt x="419100" y="749300"/>
                      <a:pt x="419100" y="704850"/>
                    </a:cubicBezTo>
                    <a:cubicBezTo>
                      <a:pt x="419100" y="660400"/>
                      <a:pt x="371475" y="635000"/>
                      <a:pt x="342900" y="571500"/>
                    </a:cubicBezTo>
                    <a:cubicBezTo>
                      <a:pt x="314325" y="508000"/>
                      <a:pt x="260350" y="377825"/>
                      <a:pt x="247650" y="323850"/>
                    </a:cubicBezTo>
                    <a:cubicBezTo>
                      <a:pt x="234950" y="269875"/>
                      <a:pt x="260350" y="279400"/>
                      <a:pt x="266700" y="247650"/>
                    </a:cubicBezTo>
                    <a:cubicBezTo>
                      <a:pt x="273050" y="215900"/>
                      <a:pt x="266700" y="171450"/>
                      <a:pt x="285750" y="133350"/>
                    </a:cubicBezTo>
                    <a:cubicBezTo>
                      <a:pt x="304800" y="95250"/>
                      <a:pt x="368300" y="38100"/>
                      <a:pt x="381000" y="19050"/>
                    </a:cubicBezTo>
                    <a:cubicBezTo>
                      <a:pt x="393700" y="0"/>
                      <a:pt x="361950" y="19050"/>
                      <a:pt x="361950" y="19050"/>
                    </a:cubicBezTo>
                    <a:lnTo>
                      <a:pt x="266700" y="19050"/>
                    </a:lnTo>
                    <a:lnTo>
                      <a:pt x="57150" y="1905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88" name="组合 63"/>
            <p:cNvGrpSpPr/>
            <p:nvPr/>
          </p:nvGrpSpPr>
          <p:grpSpPr>
            <a:xfrm>
              <a:off x="4357688" y="4071941"/>
              <a:ext cx="1357323" cy="2786057"/>
              <a:chOff x="3357555" y="3071810"/>
              <a:chExt cx="1643075" cy="3529015"/>
            </a:xfrm>
            <a:grpFill/>
          </p:grpSpPr>
          <p:grpSp>
            <p:nvGrpSpPr>
              <p:cNvPr id="589" name="组合 62"/>
              <p:cNvGrpSpPr/>
              <p:nvPr/>
            </p:nvGrpSpPr>
            <p:grpSpPr>
              <a:xfrm>
                <a:off x="4038600" y="5597540"/>
                <a:ext cx="461962" cy="1003285"/>
                <a:chOff x="4038600" y="5597540"/>
                <a:chExt cx="461962" cy="1003285"/>
              </a:xfrm>
              <a:grpFill/>
            </p:grpSpPr>
            <p:sp>
              <p:nvSpPr>
                <p:cNvPr id="601" name="任意多边形 600"/>
                <p:cNvSpPr/>
                <p:nvPr/>
              </p:nvSpPr>
              <p:spPr>
                <a:xfrm>
                  <a:off x="4038600" y="5695950"/>
                  <a:ext cx="247648" cy="904875"/>
                </a:xfrm>
                <a:custGeom>
                  <a:avLst/>
                  <a:gdLst>
                    <a:gd name="connsiteX0" fmla="*/ 0 w 228600"/>
                    <a:gd name="connsiteY0" fmla="*/ 19050 h 904875"/>
                    <a:gd name="connsiteX1" fmla="*/ 19050 w 228600"/>
                    <a:gd name="connsiteY1" fmla="*/ 647700 h 904875"/>
                    <a:gd name="connsiteX2" fmla="*/ 114300 w 228600"/>
                    <a:gd name="connsiteY2" fmla="*/ 876300 h 904875"/>
                    <a:gd name="connsiteX3" fmla="*/ 209550 w 228600"/>
                    <a:gd name="connsiteY3" fmla="*/ 819150 h 904875"/>
                    <a:gd name="connsiteX4" fmla="*/ 209550 w 228600"/>
                    <a:gd name="connsiteY4" fmla="*/ 609600 h 904875"/>
                    <a:gd name="connsiteX5" fmla="*/ 209550 w 228600"/>
                    <a:gd name="connsiteY5" fmla="*/ 133350 h 904875"/>
                    <a:gd name="connsiteX6" fmla="*/ 228600 w 228600"/>
                    <a:gd name="connsiteY6" fmla="*/ 0 h 904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8600" h="904875">
                      <a:moveTo>
                        <a:pt x="0" y="19050"/>
                      </a:moveTo>
                      <a:cubicBezTo>
                        <a:pt x="0" y="261937"/>
                        <a:pt x="0" y="504825"/>
                        <a:pt x="19050" y="647700"/>
                      </a:cubicBezTo>
                      <a:cubicBezTo>
                        <a:pt x="38100" y="790575"/>
                        <a:pt x="82550" y="847725"/>
                        <a:pt x="114300" y="876300"/>
                      </a:cubicBezTo>
                      <a:cubicBezTo>
                        <a:pt x="146050" y="904875"/>
                        <a:pt x="193675" y="863600"/>
                        <a:pt x="209550" y="819150"/>
                      </a:cubicBezTo>
                      <a:cubicBezTo>
                        <a:pt x="225425" y="774700"/>
                        <a:pt x="209550" y="609600"/>
                        <a:pt x="209550" y="609600"/>
                      </a:cubicBezTo>
                      <a:cubicBezTo>
                        <a:pt x="209550" y="495300"/>
                        <a:pt x="206375" y="234950"/>
                        <a:pt x="209550" y="133350"/>
                      </a:cubicBezTo>
                      <a:cubicBezTo>
                        <a:pt x="212725" y="31750"/>
                        <a:pt x="220662" y="15875"/>
                        <a:pt x="228600" y="0"/>
                      </a:cubicBezTo>
                    </a:path>
                  </a:pathLst>
                </a:custGeom>
                <a:grpFill/>
                <a:ln w="31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02" name="任意多边形 601"/>
                <p:cNvSpPr/>
                <p:nvPr/>
              </p:nvSpPr>
              <p:spPr>
                <a:xfrm>
                  <a:off x="4214810" y="5597540"/>
                  <a:ext cx="285752" cy="1003285"/>
                </a:xfrm>
                <a:custGeom>
                  <a:avLst/>
                  <a:gdLst>
                    <a:gd name="connsiteX0" fmla="*/ 193675 w 314325"/>
                    <a:gd name="connsiteY0" fmla="*/ 0 h 860425"/>
                    <a:gd name="connsiteX1" fmla="*/ 193675 w 314325"/>
                    <a:gd name="connsiteY1" fmla="*/ 361950 h 860425"/>
                    <a:gd name="connsiteX2" fmla="*/ 269875 w 314325"/>
                    <a:gd name="connsiteY2" fmla="*/ 628650 h 860425"/>
                    <a:gd name="connsiteX3" fmla="*/ 269875 w 314325"/>
                    <a:gd name="connsiteY3" fmla="*/ 628650 h 860425"/>
                    <a:gd name="connsiteX4" fmla="*/ 307975 w 314325"/>
                    <a:gd name="connsiteY4" fmla="*/ 781050 h 860425"/>
                    <a:gd name="connsiteX5" fmla="*/ 231775 w 314325"/>
                    <a:gd name="connsiteY5" fmla="*/ 819150 h 860425"/>
                    <a:gd name="connsiteX6" fmla="*/ 79375 w 314325"/>
                    <a:gd name="connsiteY6" fmla="*/ 838200 h 860425"/>
                    <a:gd name="connsiteX7" fmla="*/ 79375 w 314325"/>
                    <a:gd name="connsiteY7" fmla="*/ 685800 h 860425"/>
                    <a:gd name="connsiteX8" fmla="*/ 60325 w 314325"/>
                    <a:gd name="connsiteY8" fmla="*/ 609600 h 860425"/>
                    <a:gd name="connsiteX9" fmla="*/ 22225 w 314325"/>
                    <a:gd name="connsiteY9" fmla="*/ 457200 h 860425"/>
                    <a:gd name="connsiteX10" fmla="*/ 3175 w 314325"/>
                    <a:gd name="connsiteY10" fmla="*/ 247650 h 860425"/>
                    <a:gd name="connsiteX11" fmla="*/ 3175 w 314325"/>
                    <a:gd name="connsiteY11" fmla="*/ 19050 h 860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4325" h="860425">
                      <a:moveTo>
                        <a:pt x="193675" y="0"/>
                      </a:moveTo>
                      <a:cubicBezTo>
                        <a:pt x="187325" y="128587"/>
                        <a:pt x="180975" y="257175"/>
                        <a:pt x="193675" y="361950"/>
                      </a:cubicBezTo>
                      <a:cubicBezTo>
                        <a:pt x="206375" y="466725"/>
                        <a:pt x="269875" y="628650"/>
                        <a:pt x="269875" y="628650"/>
                      </a:cubicBezTo>
                      <a:lnTo>
                        <a:pt x="269875" y="628650"/>
                      </a:lnTo>
                      <a:cubicBezTo>
                        <a:pt x="276225" y="654050"/>
                        <a:pt x="314325" y="749300"/>
                        <a:pt x="307975" y="781050"/>
                      </a:cubicBezTo>
                      <a:cubicBezTo>
                        <a:pt x="301625" y="812800"/>
                        <a:pt x="269875" y="809625"/>
                        <a:pt x="231775" y="819150"/>
                      </a:cubicBezTo>
                      <a:cubicBezTo>
                        <a:pt x="193675" y="828675"/>
                        <a:pt x="104775" y="860425"/>
                        <a:pt x="79375" y="838200"/>
                      </a:cubicBezTo>
                      <a:cubicBezTo>
                        <a:pt x="53975" y="815975"/>
                        <a:pt x="82550" y="723900"/>
                        <a:pt x="79375" y="685800"/>
                      </a:cubicBezTo>
                      <a:cubicBezTo>
                        <a:pt x="76200" y="647700"/>
                        <a:pt x="60325" y="609600"/>
                        <a:pt x="60325" y="609600"/>
                      </a:cubicBezTo>
                      <a:cubicBezTo>
                        <a:pt x="50800" y="571500"/>
                        <a:pt x="31750" y="517525"/>
                        <a:pt x="22225" y="457200"/>
                      </a:cubicBezTo>
                      <a:cubicBezTo>
                        <a:pt x="12700" y="396875"/>
                        <a:pt x="6350" y="320675"/>
                        <a:pt x="3175" y="247650"/>
                      </a:cubicBezTo>
                      <a:cubicBezTo>
                        <a:pt x="0" y="174625"/>
                        <a:pt x="3175" y="19050"/>
                        <a:pt x="3175" y="1905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90" name="组合 56"/>
              <p:cNvGrpSpPr/>
              <p:nvPr/>
            </p:nvGrpSpPr>
            <p:grpSpPr>
              <a:xfrm>
                <a:off x="3357555" y="3071810"/>
                <a:ext cx="1643075" cy="2653994"/>
                <a:chOff x="3364169" y="3213407"/>
                <a:chExt cx="1643075" cy="2653994"/>
              </a:xfrm>
              <a:grpFill/>
            </p:grpSpPr>
            <p:grpSp>
              <p:nvGrpSpPr>
                <p:cNvPr id="591" name="组合 52"/>
                <p:cNvGrpSpPr/>
                <p:nvPr/>
              </p:nvGrpSpPr>
              <p:grpSpPr>
                <a:xfrm>
                  <a:off x="3364169" y="3213407"/>
                  <a:ext cx="1643075" cy="2653994"/>
                  <a:chOff x="3586537" y="-749083"/>
                  <a:chExt cx="3643339" cy="6044977"/>
                </a:xfrm>
                <a:grpFill/>
              </p:grpSpPr>
              <p:sp>
                <p:nvSpPr>
                  <p:cNvPr id="593" name="任意多边形 592"/>
                  <p:cNvSpPr/>
                  <p:nvPr/>
                </p:nvSpPr>
                <p:spPr>
                  <a:xfrm>
                    <a:off x="6072198" y="2928934"/>
                    <a:ext cx="571504" cy="1071570"/>
                  </a:xfrm>
                  <a:custGeom>
                    <a:avLst/>
                    <a:gdLst>
                      <a:gd name="connsiteX0" fmla="*/ 298450 w 390525"/>
                      <a:gd name="connsiteY0" fmla="*/ 0 h 854075"/>
                      <a:gd name="connsiteX1" fmla="*/ 374650 w 390525"/>
                      <a:gd name="connsiteY1" fmla="*/ 342900 h 854075"/>
                      <a:gd name="connsiteX2" fmla="*/ 355600 w 390525"/>
                      <a:gd name="connsiteY2" fmla="*/ 552450 h 854075"/>
                      <a:gd name="connsiteX3" fmla="*/ 165100 w 390525"/>
                      <a:gd name="connsiteY3" fmla="*/ 838200 h 854075"/>
                      <a:gd name="connsiteX4" fmla="*/ 12700 w 390525"/>
                      <a:gd name="connsiteY4" fmla="*/ 647700 h 854075"/>
                      <a:gd name="connsiteX5" fmla="*/ 88900 w 390525"/>
                      <a:gd name="connsiteY5" fmla="*/ 438150 h 854075"/>
                      <a:gd name="connsiteX6" fmla="*/ 31750 w 390525"/>
                      <a:gd name="connsiteY6" fmla="*/ 285750 h 854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90525" h="854075">
                        <a:moveTo>
                          <a:pt x="298450" y="0"/>
                        </a:moveTo>
                        <a:cubicBezTo>
                          <a:pt x="331787" y="125412"/>
                          <a:pt x="365125" y="250825"/>
                          <a:pt x="374650" y="342900"/>
                        </a:cubicBezTo>
                        <a:cubicBezTo>
                          <a:pt x="384175" y="434975"/>
                          <a:pt x="390525" y="469900"/>
                          <a:pt x="355600" y="552450"/>
                        </a:cubicBezTo>
                        <a:cubicBezTo>
                          <a:pt x="320675" y="635000"/>
                          <a:pt x="222250" y="822325"/>
                          <a:pt x="165100" y="838200"/>
                        </a:cubicBezTo>
                        <a:cubicBezTo>
                          <a:pt x="107950" y="854075"/>
                          <a:pt x="25400" y="714375"/>
                          <a:pt x="12700" y="647700"/>
                        </a:cubicBezTo>
                        <a:cubicBezTo>
                          <a:pt x="0" y="581025"/>
                          <a:pt x="85725" y="498475"/>
                          <a:pt x="88900" y="438150"/>
                        </a:cubicBezTo>
                        <a:cubicBezTo>
                          <a:pt x="92075" y="377825"/>
                          <a:pt x="61912" y="331787"/>
                          <a:pt x="31750" y="285750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4" name="任意多边形 593"/>
                  <p:cNvSpPr/>
                  <p:nvPr/>
                </p:nvSpPr>
                <p:spPr>
                  <a:xfrm>
                    <a:off x="4508500" y="2933700"/>
                    <a:ext cx="406400" cy="1101725"/>
                  </a:xfrm>
                  <a:custGeom>
                    <a:avLst/>
                    <a:gdLst>
                      <a:gd name="connsiteX0" fmla="*/ 25400 w 406400"/>
                      <a:gd name="connsiteY0" fmla="*/ 0 h 1101725"/>
                      <a:gd name="connsiteX1" fmla="*/ 44450 w 406400"/>
                      <a:gd name="connsiteY1" fmla="*/ 742950 h 1101725"/>
                      <a:gd name="connsiteX2" fmla="*/ 292100 w 406400"/>
                      <a:gd name="connsiteY2" fmla="*/ 1085850 h 1101725"/>
                      <a:gd name="connsiteX3" fmla="*/ 406400 w 406400"/>
                      <a:gd name="connsiteY3" fmla="*/ 838200 h 1101725"/>
                      <a:gd name="connsiteX4" fmla="*/ 292100 w 406400"/>
                      <a:gd name="connsiteY4" fmla="*/ 495300 h 1101725"/>
                      <a:gd name="connsiteX5" fmla="*/ 311150 w 406400"/>
                      <a:gd name="connsiteY5" fmla="*/ 304800 h 1101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06400" h="1101725">
                        <a:moveTo>
                          <a:pt x="25400" y="0"/>
                        </a:moveTo>
                        <a:cubicBezTo>
                          <a:pt x="12700" y="280987"/>
                          <a:pt x="0" y="561975"/>
                          <a:pt x="44450" y="742950"/>
                        </a:cubicBezTo>
                        <a:cubicBezTo>
                          <a:pt x="88900" y="923925"/>
                          <a:pt x="231775" y="1069975"/>
                          <a:pt x="292100" y="1085850"/>
                        </a:cubicBezTo>
                        <a:cubicBezTo>
                          <a:pt x="352425" y="1101725"/>
                          <a:pt x="406400" y="936625"/>
                          <a:pt x="406400" y="838200"/>
                        </a:cubicBezTo>
                        <a:cubicBezTo>
                          <a:pt x="406400" y="739775"/>
                          <a:pt x="307975" y="584200"/>
                          <a:pt x="292100" y="495300"/>
                        </a:cubicBezTo>
                        <a:cubicBezTo>
                          <a:pt x="276225" y="406400"/>
                          <a:pt x="293687" y="355600"/>
                          <a:pt x="311150" y="304800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5" name="任意多边形 594"/>
                  <p:cNvSpPr/>
                  <p:nvPr/>
                </p:nvSpPr>
                <p:spPr>
                  <a:xfrm>
                    <a:off x="4286248" y="2571744"/>
                    <a:ext cx="2643207" cy="2724150"/>
                  </a:xfrm>
                  <a:custGeom>
                    <a:avLst/>
                    <a:gdLst>
                      <a:gd name="connsiteX0" fmla="*/ 352425 w 2682875"/>
                      <a:gd name="connsiteY0" fmla="*/ 6350 h 2724150"/>
                      <a:gd name="connsiteX1" fmla="*/ 66675 w 2682875"/>
                      <a:gd name="connsiteY1" fmla="*/ 101600 h 2724150"/>
                      <a:gd name="connsiteX2" fmla="*/ 180975 w 2682875"/>
                      <a:gd name="connsiteY2" fmla="*/ 177800 h 2724150"/>
                      <a:gd name="connsiteX3" fmla="*/ 352425 w 2682875"/>
                      <a:gd name="connsiteY3" fmla="*/ 444500 h 2724150"/>
                      <a:gd name="connsiteX4" fmla="*/ 542925 w 2682875"/>
                      <a:gd name="connsiteY4" fmla="*/ 730250 h 2724150"/>
                      <a:gd name="connsiteX5" fmla="*/ 542925 w 2682875"/>
                      <a:gd name="connsiteY5" fmla="*/ 730250 h 2724150"/>
                      <a:gd name="connsiteX6" fmla="*/ 447675 w 2682875"/>
                      <a:gd name="connsiteY6" fmla="*/ 1168400 h 2724150"/>
                      <a:gd name="connsiteX7" fmla="*/ 123825 w 2682875"/>
                      <a:gd name="connsiteY7" fmla="*/ 2254250 h 2724150"/>
                      <a:gd name="connsiteX8" fmla="*/ 9525 w 2682875"/>
                      <a:gd name="connsiteY8" fmla="*/ 2406650 h 2724150"/>
                      <a:gd name="connsiteX9" fmla="*/ 66675 w 2682875"/>
                      <a:gd name="connsiteY9" fmla="*/ 2482850 h 2724150"/>
                      <a:gd name="connsiteX10" fmla="*/ 123825 w 2682875"/>
                      <a:gd name="connsiteY10" fmla="*/ 2520950 h 2724150"/>
                      <a:gd name="connsiteX11" fmla="*/ 352425 w 2682875"/>
                      <a:gd name="connsiteY11" fmla="*/ 2597150 h 2724150"/>
                      <a:gd name="connsiteX12" fmla="*/ 561975 w 2682875"/>
                      <a:gd name="connsiteY12" fmla="*/ 2597150 h 2724150"/>
                      <a:gd name="connsiteX13" fmla="*/ 771525 w 2682875"/>
                      <a:gd name="connsiteY13" fmla="*/ 2654300 h 2724150"/>
                      <a:gd name="connsiteX14" fmla="*/ 962025 w 2682875"/>
                      <a:gd name="connsiteY14" fmla="*/ 2711450 h 2724150"/>
                      <a:gd name="connsiteX15" fmla="*/ 1228725 w 2682875"/>
                      <a:gd name="connsiteY15" fmla="*/ 2711450 h 2724150"/>
                      <a:gd name="connsiteX16" fmla="*/ 1514475 w 2682875"/>
                      <a:gd name="connsiteY16" fmla="*/ 2635250 h 2724150"/>
                      <a:gd name="connsiteX17" fmla="*/ 1990725 w 2682875"/>
                      <a:gd name="connsiteY17" fmla="*/ 2673350 h 2724150"/>
                      <a:gd name="connsiteX18" fmla="*/ 2543175 w 2682875"/>
                      <a:gd name="connsiteY18" fmla="*/ 2559050 h 2724150"/>
                      <a:gd name="connsiteX19" fmla="*/ 2676525 w 2682875"/>
                      <a:gd name="connsiteY19" fmla="*/ 2444750 h 2724150"/>
                      <a:gd name="connsiteX20" fmla="*/ 2581275 w 2682875"/>
                      <a:gd name="connsiteY20" fmla="*/ 2273300 h 2724150"/>
                      <a:gd name="connsiteX21" fmla="*/ 2390775 w 2682875"/>
                      <a:gd name="connsiteY21" fmla="*/ 1835150 h 2724150"/>
                      <a:gd name="connsiteX22" fmla="*/ 2257425 w 2682875"/>
                      <a:gd name="connsiteY22" fmla="*/ 1454150 h 2724150"/>
                      <a:gd name="connsiteX23" fmla="*/ 2124075 w 2682875"/>
                      <a:gd name="connsiteY23" fmla="*/ 996950 h 2724150"/>
                      <a:gd name="connsiteX24" fmla="*/ 2028825 w 2682875"/>
                      <a:gd name="connsiteY24" fmla="*/ 749300 h 2724150"/>
                      <a:gd name="connsiteX25" fmla="*/ 2028825 w 2682875"/>
                      <a:gd name="connsiteY25" fmla="*/ 673100 h 2724150"/>
                      <a:gd name="connsiteX26" fmla="*/ 2181225 w 2682875"/>
                      <a:gd name="connsiteY26" fmla="*/ 425450 h 2724150"/>
                      <a:gd name="connsiteX27" fmla="*/ 2428875 w 2682875"/>
                      <a:gd name="connsiteY27" fmla="*/ 177800 h 2724150"/>
                      <a:gd name="connsiteX28" fmla="*/ 2581275 w 2682875"/>
                      <a:gd name="connsiteY28" fmla="*/ 139700 h 2724150"/>
                      <a:gd name="connsiteX29" fmla="*/ 2295525 w 2682875"/>
                      <a:gd name="connsiteY29" fmla="*/ 44450 h 2724150"/>
                      <a:gd name="connsiteX30" fmla="*/ 2181225 w 2682875"/>
                      <a:gd name="connsiteY30" fmla="*/ 82550 h 2724150"/>
                      <a:gd name="connsiteX31" fmla="*/ 2085975 w 2682875"/>
                      <a:gd name="connsiteY31" fmla="*/ 215900 h 2724150"/>
                      <a:gd name="connsiteX32" fmla="*/ 2009775 w 2682875"/>
                      <a:gd name="connsiteY32" fmla="*/ 330200 h 2724150"/>
                      <a:gd name="connsiteX33" fmla="*/ 1838325 w 2682875"/>
                      <a:gd name="connsiteY33" fmla="*/ 444500 h 2724150"/>
                      <a:gd name="connsiteX34" fmla="*/ 1666875 w 2682875"/>
                      <a:gd name="connsiteY34" fmla="*/ 463550 h 2724150"/>
                      <a:gd name="connsiteX35" fmla="*/ 1400175 w 2682875"/>
                      <a:gd name="connsiteY35" fmla="*/ 463550 h 2724150"/>
                      <a:gd name="connsiteX36" fmla="*/ 1133475 w 2682875"/>
                      <a:gd name="connsiteY36" fmla="*/ 463550 h 2724150"/>
                      <a:gd name="connsiteX37" fmla="*/ 847725 w 2682875"/>
                      <a:gd name="connsiteY37" fmla="*/ 406400 h 2724150"/>
                      <a:gd name="connsiteX38" fmla="*/ 695325 w 2682875"/>
                      <a:gd name="connsiteY38" fmla="*/ 349250 h 2724150"/>
                      <a:gd name="connsiteX39" fmla="*/ 619125 w 2682875"/>
                      <a:gd name="connsiteY39" fmla="*/ 254000 h 2724150"/>
                      <a:gd name="connsiteX40" fmla="*/ 523875 w 2682875"/>
                      <a:gd name="connsiteY40" fmla="*/ 139700 h 2724150"/>
                      <a:gd name="connsiteX41" fmla="*/ 352425 w 2682875"/>
                      <a:gd name="connsiteY41" fmla="*/ 6350 h 2724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682875" h="2724150">
                        <a:moveTo>
                          <a:pt x="352425" y="6350"/>
                        </a:moveTo>
                        <a:cubicBezTo>
                          <a:pt x="276225" y="0"/>
                          <a:pt x="95250" y="73025"/>
                          <a:pt x="66675" y="101600"/>
                        </a:cubicBezTo>
                        <a:cubicBezTo>
                          <a:pt x="38100" y="130175"/>
                          <a:pt x="133350" y="120650"/>
                          <a:pt x="180975" y="177800"/>
                        </a:cubicBezTo>
                        <a:cubicBezTo>
                          <a:pt x="228600" y="234950"/>
                          <a:pt x="292100" y="352425"/>
                          <a:pt x="352425" y="444500"/>
                        </a:cubicBezTo>
                        <a:cubicBezTo>
                          <a:pt x="412750" y="536575"/>
                          <a:pt x="542925" y="730250"/>
                          <a:pt x="542925" y="730250"/>
                        </a:cubicBezTo>
                        <a:lnTo>
                          <a:pt x="542925" y="730250"/>
                        </a:lnTo>
                        <a:cubicBezTo>
                          <a:pt x="527050" y="803275"/>
                          <a:pt x="517525" y="914400"/>
                          <a:pt x="447675" y="1168400"/>
                        </a:cubicBezTo>
                        <a:cubicBezTo>
                          <a:pt x="377825" y="1422400"/>
                          <a:pt x="196850" y="2047875"/>
                          <a:pt x="123825" y="2254250"/>
                        </a:cubicBezTo>
                        <a:cubicBezTo>
                          <a:pt x="50800" y="2460625"/>
                          <a:pt x="19050" y="2368550"/>
                          <a:pt x="9525" y="2406650"/>
                        </a:cubicBezTo>
                        <a:cubicBezTo>
                          <a:pt x="0" y="2444750"/>
                          <a:pt x="47625" y="2463800"/>
                          <a:pt x="66675" y="2482850"/>
                        </a:cubicBezTo>
                        <a:cubicBezTo>
                          <a:pt x="85725" y="2501900"/>
                          <a:pt x="76200" y="2501900"/>
                          <a:pt x="123825" y="2520950"/>
                        </a:cubicBezTo>
                        <a:cubicBezTo>
                          <a:pt x="171450" y="2540000"/>
                          <a:pt x="279400" y="2584450"/>
                          <a:pt x="352425" y="2597150"/>
                        </a:cubicBezTo>
                        <a:cubicBezTo>
                          <a:pt x="425450" y="2609850"/>
                          <a:pt x="492125" y="2587625"/>
                          <a:pt x="561975" y="2597150"/>
                        </a:cubicBezTo>
                        <a:cubicBezTo>
                          <a:pt x="631825" y="2606675"/>
                          <a:pt x="704850" y="2635250"/>
                          <a:pt x="771525" y="2654300"/>
                        </a:cubicBezTo>
                        <a:cubicBezTo>
                          <a:pt x="838200" y="2673350"/>
                          <a:pt x="885825" y="2701925"/>
                          <a:pt x="962025" y="2711450"/>
                        </a:cubicBezTo>
                        <a:cubicBezTo>
                          <a:pt x="1038225" y="2720975"/>
                          <a:pt x="1136650" y="2724150"/>
                          <a:pt x="1228725" y="2711450"/>
                        </a:cubicBezTo>
                        <a:cubicBezTo>
                          <a:pt x="1320800" y="2698750"/>
                          <a:pt x="1387475" y="2641600"/>
                          <a:pt x="1514475" y="2635250"/>
                        </a:cubicBezTo>
                        <a:cubicBezTo>
                          <a:pt x="1641475" y="2628900"/>
                          <a:pt x="1819275" y="2686050"/>
                          <a:pt x="1990725" y="2673350"/>
                        </a:cubicBezTo>
                        <a:cubicBezTo>
                          <a:pt x="2162175" y="2660650"/>
                          <a:pt x="2428875" y="2597150"/>
                          <a:pt x="2543175" y="2559050"/>
                        </a:cubicBezTo>
                        <a:cubicBezTo>
                          <a:pt x="2657475" y="2520950"/>
                          <a:pt x="2670175" y="2492375"/>
                          <a:pt x="2676525" y="2444750"/>
                        </a:cubicBezTo>
                        <a:cubicBezTo>
                          <a:pt x="2682875" y="2397125"/>
                          <a:pt x="2628900" y="2374900"/>
                          <a:pt x="2581275" y="2273300"/>
                        </a:cubicBezTo>
                        <a:cubicBezTo>
                          <a:pt x="2533650" y="2171700"/>
                          <a:pt x="2444750" y="1971675"/>
                          <a:pt x="2390775" y="1835150"/>
                        </a:cubicBezTo>
                        <a:cubicBezTo>
                          <a:pt x="2336800" y="1698625"/>
                          <a:pt x="2301875" y="1593850"/>
                          <a:pt x="2257425" y="1454150"/>
                        </a:cubicBezTo>
                        <a:cubicBezTo>
                          <a:pt x="2212975" y="1314450"/>
                          <a:pt x="2162175" y="1114425"/>
                          <a:pt x="2124075" y="996950"/>
                        </a:cubicBezTo>
                        <a:cubicBezTo>
                          <a:pt x="2085975" y="879475"/>
                          <a:pt x="2044700" y="803275"/>
                          <a:pt x="2028825" y="749300"/>
                        </a:cubicBezTo>
                        <a:cubicBezTo>
                          <a:pt x="2012950" y="695325"/>
                          <a:pt x="2003425" y="727075"/>
                          <a:pt x="2028825" y="673100"/>
                        </a:cubicBezTo>
                        <a:cubicBezTo>
                          <a:pt x="2054225" y="619125"/>
                          <a:pt x="2114550" y="508000"/>
                          <a:pt x="2181225" y="425450"/>
                        </a:cubicBezTo>
                        <a:cubicBezTo>
                          <a:pt x="2247900" y="342900"/>
                          <a:pt x="2362200" y="225425"/>
                          <a:pt x="2428875" y="177800"/>
                        </a:cubicBezTo>
                        <a:cubicBezTo>
                          <a:pt x="2495550" y="130175"/>
                          <a:pt x="2603500" y="161925"/>
                          <a:pt x="2581275" y="139700"/>
                        </a:cubicBezTo>
                        <a:cubicBezTo>
                          <a:pt x="2559050" y="117475"/>
                          <a:pt x="2362200" y="53975"/>
                          <a:pt x="2295525" y="44450"/>
                        </a:cubicBezTo>
                        <a:cubicBezTo>
                          <a:pt x="2228850" y="34925"/>
                          <a:pt x="2216150" y="53975"/>
                          <a:pt x="2181225" y="82550"/>
                        </a:cubicBezTo>
                        <a:cubicBezTo>
                          <a:pt x="2146300" y="111125"/>
                          <a:pt x="2114550" y="174625"/>
                          <a:pt x="2085975" y="215900"/>
                        </a:cubicBezTo>
                        <a:cubicBezTo>
                          <a:pt x="2057400" y="257175"/>
                          <a:pt x="2051050" y="292100"/>
                          <a:pt x="2009775" y="330200"/>
                        </a:cubicBezTo>
                        <a:cubicBezTo>
                          <a:pt x="1968500" y="368300"/>
                          <a:pt x="1895475" y="422275"/>
                          <a:pt x="1838325" y="444500"/>
                        </a:cubicBezTo>
                        <a:cubicBezTo>
                          <a:pt x="1781175" y="466725"/>
                          <a:pt x="1739900" y="460375"/>
                          <a:pt x="1666875" y="463550"/>
                        </a:cubicBezTo>
                        <a:cubicBezTo>
                          <a:pt x="1593850" y="466725"/>
                          <a:pt x="1400175" y="463550"/>
                          <a:pt x="1400175" y="463550"/>
                        </a:cubicBezTo>
                        <a:cubicBezTo>
                          <a:pt x="1311275" y="463550"/>
                          <a:pt x="1225550" y="473075"/>
                          <a:pt x="1133475" y="463550"/>
                        </a:cubicBezTo>
                        <a:cubicBezTo>
                          <a:pt x="1041400" y="454025"/>
                          <a:pt x="920750" y="425450"/>
                          <a:pt x="847725" y="406400"/>
                        </a:cubicBezTo>
                        <a:cubicBezTo>
                          <a:pt x="774700" y="387350"/>
                          <a:pt x="733425" y="374650"/>
                          <a:pt x="695325" y="349250"/>
                        </a:cubicBezTo>
                        <a:cubicBezTo>
                          <a:pt x="657225" y="323850"/>
                          <a:pt x="647700" y="288925"/>
                          <a:pt x="619125" y="254000"/>
                        </a:cubicBezTo>
                        <a:cubicBezTo>
                          <a:pt x="590550" y="219075"/>
                          <a:pt x="568325" y="180975"/>
                          <a:pt x="523875" y="139700"/>
                        </a:cubicBezTo>
                        <a:cubicBezTo>
                          <a:pt x="479425" y="98425"/>
                          <a:pt x="428625" y="12700"/>
                          <a:pt x="352425" y="6350"/>
                        </a:cubicBezTo>
                        <a:close/>
                      </a:path>
                    </a:pathLst>
                  </a:custGeom>
                  <a:grpFill/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6" name="任意多边形 595"/>
                  <p:cNvSpPr/>
                  <p:nvPr/>
                </p:nvSpPr>
                <p:spPr>
                  <a:xfrm>
                    <a:off x="4575174" y="2400300"/>
                    <a:ext cx="1997089" cy="671510"/>
                  </a:xfrm>
                  <a:custGeom>
                    <a:avLst/>
                    <a:gdLst>
                      <a:gd name="connsiteX0" fmla="*/ 434975 w 1930400"/>
                      <a:gd name="connsiteY0" fmla="*/ 38100 h 628650"/>
                      <a:gd name="connsiteX1" fmla="*/ 53975 w 1930400"/>
                      <a:gd name="connsiteY1" fmla="*/ 152400 h 628650"/>
                      <a:gd name="connsiteX2" fmla="*/ 111125 w 1930400"/>
                      <a:gd name="connsiteY2" fmla="*/ 209550 h 628650"/>
                      <a:gd name="connsiteX3" fmla="*/ 244475 w 1930400"/>
                      <a:gd name="connsiteY3" fmla="*/ 361950 h 628650"/>
                      <a:gd name="connsiteX4" fmla="*/ 473075 w 1930400"/>
                      <a:gd name="connsiteY4" fmla="*/ 533400 h 628650"/>
                      <a:gd name="connsiteX5" fmla="*/ 911225 w 1930400"/>
                      <a:gd name="connsiteY5" fmla="*/ 590550 h 628650"/>
                      <a:gd name="connsiteX6" fmla="*/ 1349375 w 1930400"/>
                      <a:gd name="connsiteY6" fmla="*/ 609600 h 628650"/>
                      <a:gd name="connsiteX7" fmla="*/ 1654175 w 1930400"/>
                      <a:gd name="connsiteY7" fmla="*/ 476250 h 628650"/>
                      <a:gd name="connsiteX8" fmla="*/ 1844675 w 1930400"/>
                      <a:gd name="connsiteY8" fmla="*/ 228600 h 628650"/>
                      <a:gd name="connsiteX9" fmla="*/ 1920875 w 1930400"/>
                      <a:gd name="connsiteY9" fmla="*/ 171450 h 628650"/>
                      <a:gd name="connsiteX10" fmla="*/ 1787525 w 1930400"/>
                      <a:gd name="connsiteY10" fmla="*/ 114300 h 628650"/>
                      <a:gd name="connsiteX11" fmla="*/ 1577975 w 1930400"/>
                      <a:gd name="connsiteY11" fmla="*/ 38100 h 628650"/>
                      <a:gd name="connsiteX12" fmla="*/ 1463675 w 1930400"/>
                      <a:gd name="connsiteY12" fmla="*/ 0 h 628650"/>
                      <a:gd name="connsiteX13" fmla="*/ 1463675 w 1930400"/>
                      <a:gd name="connsiteY13" fmla="*/ 0 h 628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930400" h="628650">
                        <a:moveTo>
                          <a:pt x="434975" y="38100"/>
                        </a:moveTo>
                        <a:cubicBezTo>
                          <a:pt x="271462" y="80962"/>
                          <a:pt x="107950" y="123825"/>
                          <a:pt x="53975" y="152400"/>
                        </a:cubicBezTo>
                        <a:cubicBezTo>
                          <a:pt x="0" y="180975"/>
                          <a:pt x="79375" y="174625"/>
                          <a:pt x="111125" y="209550"/>
                        </a:cubicBezTo>
                        <a:cubicBezTo>
                          <a:pt x="142875" y="244475"/>
                          <a:pt x="184150" y="307975"/>
                          <a:pt x="244475" y="361950"/>
                        </a:cubicBezTo>
                        <a:cubicBezTo>
                          <a:pt x="304800" y="415925"/>
                          <a:pt x="361950" y="495300"/>
                          <a:pt x="473075" y="533400"/>
                        </a:cubicBezTo>
                        <a:cubicBezTo>
                          <a:pt x="584200" y="571500"/>
                          <a:pt x="765175" y="577850"/>
                          <a:pt x="911225" y="590550"/>
                        </a:cubicBezTo>
                        <a:cubicBezTo>
                          <a:pt x="1057275" y="603250"/>
                          <a:pt x="1225550" y="628650"/>
                          <a:pt x="1349375" y="609600"/>
                        </a:cubicBezTo>
                        <a:cubicBezTo>
                          <a:pt x="1473200" y="590550"/>
                          <a:pt x="1571625" y="539750"/>
                          <a:pt x="1654175" y="476250"/>
                        </a:cubicBezTo>
                        <a:cubicBezTo>
                          <a:pt x="1736725" y="412750"/>
                          <a:pt x="1800225" y="279400"/>
                          <a:pt x="1844675" y="228600"/>
                        </a:cubicBezTo>
                        <a:cubicBezTo>
                          <a:pt x="1889125" y="177800"/>
                          <a:pt x="1930400" y="190500"/>
                          <a:pt x="1920875" y="171450"/>
                        </a:cubicBezTo>
                        <a:cubicBezTo>
                          <a:pt x="1911350" y="152400"/>
                          <a:pt x="1844675" y="136525"/>
                          <a:pt x="1787525" y="114300"/>
                        </a:cubicBezTo>
                        <a:cubicBezTo>
                          <a:pt x="1730375" y="92075"/>
                          <a:pt x="1631950" y="57150"/>
                          <a:pt x="1577975" y="38100"/>
                        </a:cubicBezTo>
                        <a:cubicBezTo>
                          <a:pt x="1524000" y="19050"/>
                          <a:pt x="1463675" y="0"/>
                          <a:pt x="1463675" y="0"/>
                        </a:cubicBezTo>
                        <a:lnTo>
                          <a:pt x="1463675" y="0"/>
                        </a:lnTo>
                      </a:path>
                    </a:pathLst>
                  </a:custGeom>
                  <a:grpFill/>
                  <a:ln w="31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7" name="任意多边形 596"/>
                  <p:cNvSpPr/>
                  <p:nvPr/>
                </p:nvSpPr>
                <p:spPr>
                  <a:xfrm>
                    <a:off x="5086350" y="2400300"/>
                    <a:ext cx="990600" cy="222250"/>
                  </a:xfrm>
                  <a:custGeom>
                    <a:avLst/>
                    <a:gdLst>
                      <a:gd name="connsiteX0" fmla="*/ 0 w 990600"/>
                      <a:gd name="connsiteY0" fmla="*/ 57150 h 222250"/>
                      <a:gd name="connsiteX1" fmla="*/ 152400 w 990600"/>
                      <a:gd name="connsiteY1" fmla="*/ 133350 h 222250"/>
                      <a:gd name="connsiteX2" fmla="*/ 381000 w 990600"/>
                      <a:gd name="connsiteY2" fmla="*/ 190500 h 222250"/>
                      <a:gd name="connsiteX3" fmla="*/ 762000 w 990600"/>
                      <a:gd name="connsiteY3" fmla="*/ 190500 h 222250"/>
                      <a:gd name="connsiteX4" fmla="*/ 990600 w 990600"/>
                      <a:gd name="connsiteY4" fmla="*/ 0 h 222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90600" h="222250">
                        <a:moveTo>
                          <a:pt x="0" y="57150"/>
                        </a:moveTo>
                        <a:cubicBezTo>
                          <a:pt x="44450" y="84137"/>
                          <a:pt x="88900" y="111125"/>
                          <a:pt x="152400" y="133350"/>
                        </a:cubicBezTo>
                        <a:cubicBezTo>
                          <a:pt x="215900" y="155575"/>
                          <a:pt x="279400" y="180975"/>
                          <a:pt x="381000" y="190500"/>
                        </a:cubicBezTo>
                        <a:cubicBezTo>
                          <a:pt x="482600" y="200025"/>
                          <a:pt x="660400" y="222250"/>
                          <a:pt x="762000" y="190500"/>
                        </a:cubicBezTo>
                        <a:cubicBezTo>
                          <a:pt x="863600" y="158750"/>
                          <a:pt x="927100" y="79375"/>
                          <a:pt x="990600" y="0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598" name="组合 34"/>
                  <p:cNvGrpSpPr/>
                  <p:nvPr/>
                </p:nvGrpSpPr>
                <p:grpSpPr>
                  <a:xfrm>
                    <a:off x="3586537" y="-749083"/>
                    <a:ext cx="3643339" cy="3257192"/>
                    <a:chOff x="4869905" y="3519195"/>
                    <a:chExt cx="1760142" cy="1334794"/>
                  </a:xfrm>
                  <a:grpFill/>
                </p:grpSpPr>
                <p:sp>
                  <p:nvSpPr>
                    <p:cNvPr id="599" name="任意多边形 598"/>
                    <p:cNvSpPr/>
                    <p:nvPr/>
                  </p:nvSpPr>
                  <p:spPr>
                    <a:xfrm>
                      <a:off x="5072066" y="4387228"/>
                      <a:ext cx="1366852" cy="466761"/>
                    </a:xfrm>
                    <a:custGeom>
                      <a:avLst/>
                      <a:gdLst>
                        <a:gd name="connsiteX0" fmla="*/ 0 w 1085850"/>
                        <a:gd name="connsiteY0" fmla="*/ 0 h 390525"/>
                        <a:gd name="connsiteX1" fmla="*/ 76200 w 1085850"/>
                        <a:gd name="connsiteY1" fmla="*/ 228600 h 390525"/>
                        <a:gd name="connsiteX2" fmla="*/ 400050 w 1085850"/>
                        <a:gd name="connsiteY2" fmla="*/ 361950 h 390525"/>
                        <a:gd name="connsiteX3" fmla="*/ 704850 w 1085850"/>
                        <a:gd name="connsiteY3" fmla="*/ 381000 h 390525"/>
                        <a:gd name="connsiteX4" fmla="*/ 876300 w 1085850"/>
                        <a:gd name="connsiteY4" fmla="*/ 304800 h 390525"/>
                        <a:gd name="connsiteX5" fmla="*/ 1009650 w 1085850"/>
                        <a:gd name="connsiteY5" fmla="*/ 209550 h 390525"/>
                        <a:gd name="connsiteX6" fmla="*/ 1066800 w 1085850"/>
                        <a:gd name="connsiteY6" fmla="*/ 19050 h 390525"/>
                        <a:gd name="connsiteX7" fmla="*/ 1066800 w 1085850"/>
                        <a:gd name="connsiteY7" fmla="*/ 19050 h 390525"/>
                        <a:gd name="connsiteX8" fmla="*/ 1085850 w 1085850"/>
                        <a:gd name="connsiteY8" fmla="*/ 0 h 39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85850" h="390525">
                          <a:moveTo>
                            <a:pt x="0" y="0"/>
                          </a:moveTo>
                          <a:cubicBezTo>
                            <a:pt x="4762" y="84137"/>
                            <a:pt x="9525" y="168275"/>
                            <a:pt x="76200" y="228600"/>
                          </a:cubicBezTo>
                          <a:cubicBezTo>
                            <a:pt x="142875" y="288925"/>
                            <a:pt x="295275" y="336550"/>
                            <a:pt x="400050" y="361950"/>
                          </a:cubicBezTo>
                          <a:cubicBezTo>
                            <a:pt x="504825" y="387350"/>
                            <a:pt x="625475" y="390525"/>
                            <a:pt x="704850" y="381000"/>
                          </a:cubicBezTo>
                          <a:cubicBezTo>
                            <a:pt x="784225" y="371475"/>
                            <a:pt x="825500" y="333375"/>
                            <a:pt x="876300" y="304800"/>
                          </a:cubicBezTo>
                          <a:cubicBezTo>
                            <a:pt x="927100" y="276225"/>
                            <a:pt x="977900" y="257175"/>
                            <a:pt x="1009650" y="209550"/>
                          </a:cubicBezTo>
                          <a:cubicBezTo>
                            <a:pt x="1041400" y="161925"/>
                            <a:pt x="1066800" y="19050"/>
                            <a:pt x="1066800" y="19050"/>
                          </a:cubicBezTo>
                          <a:lnTo>
                            <a:pt x="1066800" y="19050"/>
                          </a:lnTo>
                          <a:lnTo>
                            <a:pt x="1085850" y="0"/>
                          </a:lnTo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0" name="任意多边形 599"/>
                    <p:cNvSpPr/>
                    <p:nvPr/>
                  </p:nvSpPr>
                  <p:spPr>
                    <a:xfrm rot="21438357">
                      <a:off x="4869905" y="3519195"/>
                      <a:ext cx="1760142" cy="1202046"/>
                    </a:xfrm>
                    <a:custGeom>
                      <a:avLst/>
                      <a:gdLst>
                        <a:gd name="connsiteX0" fmla="*/ 428625 w 1308100"/>
                        <a:gd name="connsiteY0" fmla="*/ 34925 h 882650"/>
                        <a:gd name="connsiteX1" fmla="*/ 200025 w 1308100"/>
                        <a:gd name="connsiteY1" fmla="*/ 187325 h 882650"/>
                        <a:gd name="connsiteX2" fmla="*/ 28575 w 1308100"/>
                        <a:gd name="connsiteY2" fmla="*/ 511175 h 882650"/>
                        <a:gd name="connsiteX3" fmla="*/ 28575 w 1308100"/>
                        <a:gd name="connsiteY3" fmla="*/ 758825 h 882650"/>
                        <a:gd name="connsiteX4" fmla="*/ 180975 w 1308100"/>
                        <a:gd name="connsiteY4" fmla="*/ 815975 h 882650"/>
                        <a:gd name="connsiteX5" fmla="*/ 581025 w 1308100"/>
                        <a:gd name="connsiteY5" fmla="*/ 854075 h 882650"/>
                        <a:gd name="connsiteX6" fmla="*/ 1057275 w 1308100"/>
                        <a:gd name="connsiteY6" fmla="*/ 854075 h 882650"/>
                        <a:gd name="connsiteX7" fmla="*/ 1266825 w 1308100"/>
                        <a:gd name="connsiteY7" fmla="*/ 835025 h 882650"/>
                        <a:gd name="connsiteX8" fmla="*/ 1285875 w 1308100"/>
                        <a:gd name="connsiteY8" fmla="*/ 568325 h 882650"/>
                        <a:gd name="connsiteX9" fmla="*/ 1133475 w 1308100"/>
                        <a:gd name="connsiteY9" fmla="*/ 225425 h 882650"/>
                        <a:gd name="connsiteX10" fmla="*/ 828675 w 1308100"/>
                        <a:gd name="connsiteY10" fmla="*/ 34925 h 882650"/>
                        <a:gd name="connsiteX11" fmla="*/ 428625 w 1308100"/>
                        <a:gd name="connsiteY11" fmla="*/ 34925 h 8826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308100" h="882650">
                          <a:moveTo>
                            <a:pt x="428625" y="34925"/>
                          </a:moveTo>
                          <a:cubicBezTo>
                            <a:pt x="323850" y="60325"/>
                            <a:pt x="266700" y="107950"/>
                            <a:pt x="200025" y="187325"/>
                          </a:cubicBezTo>
                          <a:cubicBezTo>
                            <a:pt x="133350" y="266700"/>
                            <a:pt x="57150" y="415925"/>
                            <a:pt x="28575" y="511175"/>
                          </a:cubicBezTo>
                          <a:cubicBezTo>
                            <a:pt x="0" y="606425"/>
                            <a:pt x="3175" y="708025"/>
                            <a:pt x="28575" y="758825"/>
                          </a:cubicBezTo>
                          <a:cubicBezTo>
                            <a:pt x="53975" y="809625"/>
                            <a:pt x="88900" y="800100"/>
                            <a:pt x="180975" y="815975"/>
                          </a:cubicBezTo>
                          <a:cubicBezTo>
                            <a:pt x="273050" y="831850"/>
                            <a:pt x="434975" y="847725"/>
                            <a:pt x="581025" y="854075"/>
                          </a:cubicBezTo>
                          <a:cubicBezTo>
                            <a:pt x="727075" y="860425"/>
                            <a:pt x="942975" y="857250"/>
                            <a:pt x="1057275" y="854075"/>
                          </a:cubicBezTo>
                          <a:cubicBezTo>
                            <a:pt x="1171575" y="850900"/>
                            <a:pt x="1228725" y="882650"/>
                            <a:pt x="1266825" y="835025"/>
                          </a:cubicBezTo>
                          <a:cubicBezTo>
                            <a:pt x="1304925" y="787400"/>
                            <a:pt x="1308100" y="669925"/>
                            <a:pt x="1285875" y="568325"/>
                          </a:cubicBezTo>
                          <a:cubicBezTo>
                            <a:pt x="1263650" y="466725"/>
                            <a:pt x="1209675" y="314325"/>
                            <a:pt x="1133475" y="225425"/>
                          </a:cubicBezTo>
                          <a:cubicBezTo>
                            <a:pt x="1057275" y="136525"/>
                            <a:pt x="939800" y="69850"/>
                            <a:pt x="828675" y="34925"/>
                          </a:cubicBezTo>
                          <a:cubicBezTo>
                            <a:pt x="717550" y="0"/>
                            <a:pt x="533400" y="9525"/>
                            <a:pt x="428625" y="34925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592" name="任意多边形 591"/>
                <p:cNvSpPr/>
                <p:nvPr/>
              </p:nvSpPr>
              <p:spPr>
                <a:xfrm>
                  <a:off x="3540125" y="4359275"/>
                  <a:ext cx="1393825" cy="288925"/>
                </a:xfrm>
                <a:custGeom>
                  <a:avLst/>
                  <a:gdLst>
                    <a:gd name="connsiteX0" fmla="*/ 60325 w 1393825"/>
                    <a:gd name="connsiteY0" fmla="*/ 98425 h 288925"/>
                    <a:gd name="connsiteX1" fmla="*/ 212725 w 1393825"/>
                    <a:gd name="connsiteY1" fmla="*/ 193675 h 288925"/>
                    <a:gd name="connsiteX2" fmla="*/ 307975 w 1393825"/>
                    <a:gd name="connsiteY2" fmla="*/ 212725 h 288925"/>
                    <a:gd name="connsiteX3" fmla="*/ 555625 w 1393825"/>
                    <a:gd name="connsiteY3" fmla="*/ 269875 h 288925"/>
                    <a:gd name="connsiteX4" fmla="*/ 708025 w 1393825"/>
                    <a:gd name="connsiteY4" fmla="*/ 288925 h 288925"/>
                    <a:gd name="connsiteX5" fmla="*/ 898525 w 1393825"/>
                    <a:gd name="connsiteY5" fmla="*/ 269875 h 288925"/>
                    <a:gd name="connsiteX6" fmla="*/ 1108075 w 1393825"/>
                    <a:gd name="connsiteY6" fmla="*/ 193675 h 288925"/>
                    <a:gd name="connsiteX7" fmla="*/ 1241425 w 1393825"/>
                    <a:gd name="connsiteY7" fmla="*/ 155575 h 288925"/>
                    <a:gd name="connsiteX8" fmla="*/ 1298575 w 1393825"/>
                    <a:gd name="connsiteY8" fmla="*/ 60325 h 288925"/>
                    <a:gd name="connsiteX9" fmla="*/ 669925 w 1393825"/>
                    <a:gd name="connsiteY9" fmla="*/ 3175 h 288925"/>
                    <a:gd name="connsiteX10" fmla="*/ 98425 w 1393825"/>
                    <a:gd name="connsiteY10" fmla="*/ 41275 h 288925"/>
                    <a:gd name="connsiteX11" fmla="*/ 60325 w 1393825"/>
                    <a:gd name="connsiteY11" fmla="*/ 98425 h 288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93825" h="288925">
                      <a:moveTo>
                        <a:pt x="60325" y="98425"/>
                      </a:moveTo>
                      <a:cubicBezTo>
                        <a:pt x="79375" y="123825"/>
                        <a:pt x="171450" y="174625"/>
                        <a:pt x="212725" y="193675"/>
                      </a:cubicBezTo>
                      <a:cubicBezTo>
                        <a:pt x="254000" y="212725"/>
                        <a:pt x="307975" y="212725"/>
                        <a:pt x="307975" y="212725"/>
                      </a:cubicBezTo>
                      <a:cubicBezTo>
                        <a:pt x="365125" y="225425"/>
                        <a:pt x="488950" y="257175"/>
                        <a:pt x="555625" y="269875"/>
                      </a:cubicBezTo>
                      <a:cubicBezTo>
                        <a:pt x="622300" y="282575"/>
                        <a:pt x="650875" y="288925"/>
                        <a:pt x="708025" y="288925"/>
                      </a:cubicBezTo>
                      <a:cubicBezTo>
                        <a:pt x="765175" y="288925"/>
                        <a:pt x="831850" y="285750"/>
                        <a:pt x="898525" y="269875"/>
                      </a:cubicBezTo>
                      <a:cubicBezTo>
                        <a:pt x="965200" y="254000"/>
                        <a:pt x="1050925" y="212725"/>
                        <a:pt x="1108075" y="193675"/>
                      </a:cubicBezTo>
                      <a:cubicBezTo>
                        <a:pt x="1165225" y="174625"/>
                        <a:pt x="1209675" y="177800"/>
                        <a:pt x="1241425" y="155575"/>
                      </a:cubicBezTo>
                      <a:cubicBezTo>
                        <a:pt x="1273175" y="133350"/>
                        <a:pt x="1393825" y="85725"/>
                        <a:pt x="1298575" y="60325"/>
                      </a:cubicBezTo>
                      <a:cubicBezTo>
                        <a:pt x="1203325" y="34925"/>
                        <a:pt x="869950" y="6350"/>
                        <a:pt x="669925" y="3175"/>
                      </a:cubicBezTo>
                      <a:cubicBezTo>
                        <a:pt x="469900" y="0"/>
                        <a:pt x="196850" y="28575"/>
                        <a:pt x="98425" y="41275"/>
                      </a:cubicBezTo>
                      <a:cubicBezTo>
                        <a:pt x="0" y="53975"/>
                        <a:pt x="41275" y="73025"/>
                        <a:pt x="60325" y="984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444" name="组合 443"/>
          <p:cNvGrpSpPr/>
          <p:nvPr/>
        </p:nvGrpSpPr>
        <p:grpSpPr>
          <a:xfrm>
            <a:off x="6500794" y="285728"/>
            <a:ext cx="2643206" cy="3286124"/>
            <a:chOff x="5643570" y="785791"/>
            <a:chExt cx="4357718" cy="5929352"/>
          </a:xfrm>
          <a:solidFill>
            <a:schemeClr val="accent6">
              <a:lumMod val="40000"/>
              <a:lumOff val="60000"/>
              <a:alpha val="43000"/>
            </a:schemeClr>
          </a:solidFill>
        </p:grpSpPr>
        <p:grpSp>
          <p:nvGrpSpPr>
            <p:cNvPr id="445" name="组合 161"/>
            <p:cNvGrpSpPr/>
            <p:nvPr/>
          </p:nvGrpSpPr>
          <p:grpSpPr>
            <a:xfrm>
              <a:off x="5643569" y="785789"/>
              <a:ext cx="4072265" cy="5929351"/>
              <a:chOff x="2643174" y="-357214"/>
              <a:chExt cx="5000675" cy="6929486"/>
            </a:xfrm>
            <a:grpFill/>
          </p:grpSpPr>
          <p:sp>
            <p:nvSpPr>
              <p:cNvPr id="452" name="椭圆 451"/>
              <p:cNvSpPr/>
              <p:nvPr/>
            </p:nvSpPr>
            <p:spPr>
              <a:xfrm>
                <a:off x="2643174" y="5929330"/>
                <a:ext cx="2071702" cy="6429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53" name="组合 109"/>
              <p:cNvGrpSpPr/>
              <p:nvPr/>
            </p:nvGrpSpPr>
            <p:grpSpPr>
              <a:xfrm>
                <a:off x="2729324" y="3733687"/>
                <a:ext cx="1403595" cy="2654413"/>
                <a:chOff x="2729324" y="3733687"/>
                <a:chExt cx="1403595" cy="2654413"/>
              </a:xfrm>
              <a:grpFill/>
            </p:grpSpPr>
            <p:sp>
              <p:nvSpPr>
                <p:cNvPr id="505" name="任意多边形 504"/>
                <p:cNvSpPr/>
                <p:nvPr/>
              </p:nvSpPr>
              <p:spPr>
                <a:xfrm>
                  <a:off x="3409950" y="5391150"/>
                  <a:ext cx="323850" cy="949325"/>
                </a:xfrm>
                <a:custGeom>
                  <a:avLst/>
                  <a:gdLst>
                    <a:gd name="connsiteX0" fmla="*/ 114300 w 323850"/>
                    <a:gd name="connsiteY0" fmla="*/ 0 h 949325"/>
                    <a:gd name="connsiteX1" fmla="*/ 19050 w 323850"/>
                    <a:gd name="connsiteY1" fmla="*/ 323850 h 949325"/>
                    <a:gd name="connsiteX2" fmla="*/ 19050 w 323850"/>
                    <a:gd name="connsiteY2" fmla="*/ 781050 h 949325"/>
                    <a:gd name="connsiteX3" fmla="*/ 133350 w 323850"/>
                    <a:gd name="connsiteY3" fmla="*/ 933450 h 949325"/>
                    <a:gd name="connsiteX4" fmla="*/ 152400 w 323850"/>
                    <a:gd name="connsiteY4" fmla="*/ 685800 h 949325"/>
                    <a:gd name="connsiteX5" fmla="*/ 190500 w 323850"/>
                    <a:gd name="connsiteY5" fmla="*/ 361950 h 949325"/>
                    <a:gd name="connsiteX6" fmla="*/ 304800 w 323850"/>
                    <a:gd name="connsiteY6" fmla="*/ 76200 h 949325"/>
                    <a:gd name="connsiteX7" fmla="*/ 304800 w 323850"/>
                    <a:gd name="connsiteY7" fmla="*/ 38100 h 949325"/>
                    <a:gd name="connsiteX8" fmla="*/ 323850 w 323850"/>
                    <a:gd name="connsiteY8" fmla="*/ 19050 h 949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3850" h="949325">
                      <a:moveTo>
                        <a:pt x="114300" y="0"/>
                      </a:moveTo>
                      <a:cubicBezTo>
                        <a:pt x="74612" y="96837"/>
                        <a:pt x="34925" y="193675"/>
                        <a:pt x="19050" y="323850"/>
                      </a:cubicBezTo>
                      <a:cubicBezTo>
                        <a:pt x="3175" y="454025"/>
                        <a:pt x="0" y="679450"/>
                        <a:pt x="19050" y="781050"/>
                      </a:cubicBezTo>
                      <a:cubicBezTo>
                        <a:pt x="38100" y="882650"/>
                        <a:pt x="111125" y="949325"/>
                        <a:pt x="133350" y="933450"/>
                      </a:cubicBezTo>
                      <a:cubicBezTo>
                        <a:pt x="155575" y="917575"/>
                        <a:pt x="142875" y="781050"/>
                        <a:pt x="152400" y="685800"/>
                      </a:cubicBezTo>
                      <a:cubicBezTo>
                        <a:pt x="161925" y="590550"/>
                        <a:pt x="165100" y="463550"/>
                        <a:pt x="190500" y="361950"/>
                      </a:cubicBezTo>
                      <a:cubicBezTo>
                        <a:pt x="215900" y="260350"/>
                        <a:pt x="285750" y="130175"/>
                        <a:pt x="304800" y="76200"/>
                      </a:cubicBezTo>
                      <a:cubicBezTo>
                        <a:pt x="323850" y="22225"/>
                        <a:pt x="301625" y="47625"/>
                        <a:pt x="304800" y="38100"/>
                      </a:cubicBezTo>
                      <a:cubicBezTo>
                        <a:pt x="307975" y="28575"/>
                        <a:pt x="315912" y="23812"/>
                        <a:pt x="323850" y="1905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6" name="任意多边形 505"/>
                <p:cNvSpPr/>
                <p:nvPr/>
              </p:nvSpPr>
              <p:spPr>
                <a:xfrm>
                  <a:off x="3431122" y="4986004"/>
                  <a:ext cx="175449" cy="1392572"/>
                </a:xfrm>
                <a:custGeom>
                  <a:avLst/>
                  <a:gdLst>
                    <a:gd name="connsiteX0" fmla="*/ 136525 w 155575"/>
                    <a:gd name="connsiteY0" fmla="*/ 0 h 987425"/>
                    <a:gd name="connsiteX1" fmla="*/ 3175 w 155575"/>
                    <a:gd name="connsiteY1" fmla="*/ 628650 h 987425"/>
                    <a:gd name="connsiteX2" fmla="*/ 117475 w 155575"/>
                    <a:gd name="connsiteY2" fmla="*/ 933450 h 987425"/>
                    <a:gd name="connsiteX3" fmla="*/ 155575 w 155575"/>
                    <a:gd name="connsiteY3" fmla="*/ 952500 h 987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5575" h="987425">
                      <a:moveTo>
                        <a:pt x="136525" y="0"/>
                      </a:moveTo>
                      <a:cubicBezTo>
                        <a:pt x="71437" y="236537"/>
                        <a:pt x="6350" y="473075"/>
                        <a:pt x="3175" y="628650"/>
                      </a:cubicBezTo>
                      <a:cubicBezTo>
                        <a:pt x="0" y="784225"/>
                        <a:pt x="92075" y="879475"/>
                        <a:pt x="117475" y="933450"/>
                      </a:cubicBezTo>
                      <a:cubicBezTo>
                        <a:pt x="142875" y="987425"/>
                        <a:pt x="142875" y="942975"/>
                        <a:pt x="155575" y="95250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7" name="任意多边形 506"/>
                <p:cNvSpPr/>
                <p:nvPr/>
              </p:nvSpPr>
              <p:spPr>
                <a:xfrm>
                  <a:off x="3428992" y="5286388"/>
                  <a:ext cx="571504" cy="1101712"/>
                </a:xfrm>
                <a:custGeom>
                  <a:avLst/>
                  <a:gdLst>
                    <a:gd name="connsiteX0" fmla="*/ 501650 w 501650"/>
                    <a:gd name="connsiteY0" fmla="*/ 76200 h 958850"/>
                    <a:gd name="connsiteX1" fmla="*/ 177800 w 501650"/>
                    <a:gd name="connsiteY1" fmla="*/ 781050 h 958850"/>
                    <a:gd name="connsiteX2" fmla="*/ 177800 w 501650"/>
                    <a:gd name="connsiteY2" fmla="*/ 933450 h 958850"/>
                    <a:gd name="connsiteX3" fmla="*/ 25400 w 501650"/>
                    <a:gd name="connsiteY3" fmla="*/ 933450 h 958850"/>
                    <a:gd name="connsiteX4" fmla="*/ 25400 w 501650"/>
                    <a:gd name="connsiteY4" fmla="*/ 800100 h 958850"/>
                    <a:gd name="connsiteX5" fmla="*/ 44450 w 501650"/>
                    <a:gd name="connsiteY5" fmla="*/ 552450 h 958850"/>
                    <a:gd name="connsiteX6" fmla="*/ 196850 w 501650"/>
                    <a:gd name="connsiteY6" fmla="*/ 0 h 958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1650" h="958850">
                      <a:moveTo>
                        <a:pt x="501650" y="76200"/>
                      </a:moveTo>
                      <a:cubicBezTo>
                        <a:pt x="366712" y="357187"/>
                        <a:pt x="231775" y="638175"/>
                        <a:pt x="177800" y="781050"/>
                      </a:cubicBezTo>
                      <a:cubicBezTo>
                        <a:pt x="123825" y="923925"/>
                        <a:pt x="203200" y="908050"/>
                        <a:pt x="177800" y="933450"/>
                      </a:cubicBezTo>
                      <a:cubicBezTo>
                        <a:pt x="152400" y="958850"/>
                        <a:pt x="50800" y="955675"/>
                        <a:pt x="25400" y="933450"/>
                      </a:cubicBezTo>
                      <a:cubicBezTo>
                        <a:pt x="0" y="911225"/>
                        <a:pt x="22225" y="863600"/>
                        <a:pt x="25400" y="800100"/>
                      </a:cubicBezTo>
                      <a:cubicBezTo>
                        <a:pt x="28575" y="736600"/>
                        <a:pt x="15875" y="685800"/>
                        <a:pt x="44450" y="552450"/>
                      </a:cubicBezTo>
                      <a:cubicBezTo>
                        <a:pt x="73025" y="419100"/>
                        <a:pt x="134937" y="209550"/>
                        <a:pt x="196850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8" name="任意多边形 507"/>
                <p:cNvSpPr/>
                <p:nvPr/>
              </p:nvSpPr>
              <p:spPr>
                <a:xfrm>
                  <a:off x="2729324" y="3733687"/>
                  <a:ext cx="1403595" cy="1809863"/>
                </a:xfrm>
                <a:custGeom>
                  <a:avLst/>
                  <a:gdLst>
                    <a:gd name="connsiteX0" fmla="*/ 1339850 w 1495425"/>
                    <a:gd name="connsiteY0" fmla="*/ 514350 h 1619250"/>
                    <a:gd name="connsiteX1" fmla="*/ 1416050 w 1495425"/>
                    <a:gd name="connsiteY1" fmla="*/ 838200 h 1619250"/>
                    <a:gd name="connsiteX2" fmla="*/ 1492250 w 1495425"/>
                    <a:gd name="connsiteY2" fmla="*/ 1200150 h 1619250"/>
                    <a:gd name="connsiteX3" fmla="*/ 1397000 w 1495425"/>
                    <a:gd name="connsiteY3" fmla="*/ 1562100 h 1619250"/>
                    <a:gd name="connsiteX4" fmla="*/ 1301750 w 1495425"/>
                    <a:gd name="connsiteY4" fmla="*/ 1543050 h 1619250"/>
                    <a:gd name="connsiteX5" fmla="*/ 1092200 w 1495425"/>
                    <a:gd name="connsiteY5" fmla="*/ 1485900 h 1619250"/>
                    <a:gd name="connsiteX6" fmla="*/ 692150 w 1495425"/>
                    <a:gd name="connsiteY6" fmla="*/ 1447800 h 1619250"/>
                    <a:gd name="connsiteX7" fmla="*/ 539750 w 1495425"/>
                    <a:gd name="connsiteY7" fmla="*/ 1447800 h 1619250"/>
                    <a:gd name="connsiteX8" fmla="*/ 558800 w 1495425"/>
                    <a:gd name="connsiteY8" fmla="*/ 1333500 h 1619250"/>
                    <a:gd name="connsiteX9" fmla="*/ 501650 w 1495425"/>
                    <a:gd name="connsiteY9" fmla="*/ 1181100 h 1619250"/>
                    <a:gd name="connsiteX10" fmla="*/ 292100 w 1495425"/>
                    <a:gd name="connsiteY10" fmla="*/ 933450 h 1619250"/>
                    <a:gd name="connsiteX11" fmla="*/ 44450 w 1495425"/>
                    <a:gd name="connsiteY11" fmla="*/ 552450 h 1619250"/>
                    <a:gd name="connsiteX12" fmla="*/ 25400 w 1495425"/>
                    <a:gd name="connsiteY12" fmla="*/ 228600 h 1619250"/>
                    <a:gd name="connsiteX13" fmla="*/ 139700 w 1495425"/>
                    <a:gd name="connsiteY13" fmla="*/ 0 h 1619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95425" h="1619250">
                      <a:moveTo>
                        <a:pt x="1339850" y="514350"/>
                      </a:moveTo>
                      <a:cubicBezTo>
                        <a:pt x="1365250" y="619125"/>
                        <a:pt x="1390650" y="723900"/>
                        <a:pt x="1416050" y="838200"/>
                      </a:cubicBezTo>
                      <a:cubicBezTo>
                        <a:pt x="1441450" y="952500"/>
                        <a:pt x="1495425" y="1079500"/>
                        <a:pt x="1492250" y="1200150"/>
                      </a:cubicBezTo>
                      <a:cubicBezTo>
                        <a:pt x="1489075" y="1320800"/>
                        <a:pt x="1428750" y="1504950"/>
                        <a:pt x="1397000" y="1562100"/>
                      </a:cubicBezTo>
                      <a:cubicBezTo>
                        <a:pt x="1365250" y="1619250"/>
                        <a:pt x="1352550" y="1555750"/>
                        <a:pt x="1301750" y="1543050"/>
                      </a:cubicBezTo>
                      <a:cubicBezTo>
                        <a:pt x="1250950" y="1530350"/>
                        <a:pt x="1193800" y="1501775"/>
                        <a:pt x="1092200" y="1485900"/>
                      </a:cubicBezTo>
                      <a:cubicBezTo>
                        <a:pt x="990600" y="1470025"/>
                        <a:pt x="784225" y="1454150"/>
                        <a:pt x="692150" y="1447800"/>
                      </a:cubicBezTo>
                      <a:cubicBezTo>
                        <a:pt x="600075" y="1441450"/>
                        <a:pt x="561975" y="1466850"/>
                        <a:pt x="539750" y="1447800"/>
                      </a:cubicBezTo>
                      <a:cubicBezTo>
                        <a:pt x="517525" y="1428750"/>
                        <a:pt x="565150" y="1377950"/>
                        <a:pt x="558800" y="1333500"/>
                      </a:cubicBezTo>
                      <a:cubicBezTo>
                        <a:pt x="552450" y="1289050"/>
                        <a:pt x="546100" y="1247775"/>
                        <a:pt x="501650" y="1181100"/>
                      </a:cubicBezTo>
                      <a:cubicBezTo>
                        <a:pt x="457200" y="1114425"/>
                        <a:pt x="368300" y="1038225"/>
                        <a:pt x="292100" y="933450"/>
                      </a:cubicBezTo>
                      <a:cubicBezTo>
                        <a:pt x="215900" y="828675"/>
                        <a:pt x="88900" y="669925"/>
                        <a:pt x="44450" y="552450"/>
                      </a:cubicBezTo>
                      <a:cubicBezTo>
                        <a:pt x="0" y="434975"/>
                        <a:pt x="9525" y="320675"/>
                        <a:pt x="25400" y="228600"/>
                      </a:cubicBezTo>
                      <a:cubicBezTo>
                        <a:pt x="41275" y="136525"/>
                        <a:pt x="90487" y="68262"/>
                        <a:pt x="139700" y="0"/>
                      </a:cubicBezTo>
                    </a:path>
                  </a:pathLst>
                </a:custGeom>
                <a:grpFill/>
                <a:ln w="31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54" name="椭圆 453"/>
              <p:cNvSpPr/>
              <p:nvPr/>
            </p:nvSpPr>
            <p:spPr>
              <a:xfrm>
                <a:off x="5714993" y="5929329"/>
                <a:ext cx="1500198" cy="42862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55" name="组合 91"/>
              <p:cNvGrpSpPr/>
              <p:nvPr/>
            </p:nvGrpSpPr>
            <p:grpSpPr>
              <a:xfrm>
                <a:off x="5140483" y="2357436"/>
                <a:ext cx="2503366" cy="3929093"/>
                <a:chOff x="4841585" y="1571612"/>
                <a:chExt cx="2945128" cy="4705363"/>
              </a:xfrm>
              <a:grpFill/>
            </p:grpSpPr>
            <p:sp>
              <p:nvSpPr>
                <p:cNvPr id="471" name="任意多边形 470"/>
                <p:cNvSpPr/>
                <p:nvPr/>
              </p:nvSpPr>
              <p:spPr>
                <a:xfrm>
                  <a:off x="6553200" y="5524500"/>
                  <a:ext cx="273050" cy="752475"/>
                </a:xfrm>
                <a:custGeom>
                  <a:avLst/>
                  <a:gdLst>
                    <a:gd name="connsiteX0" fmla="*/ 19050 w 273050"/>
                    <a:gd name="connsiteY0" fmla="*/ 114300 h 752475"/>
                    <a:gd name="connsiteX1" fmla="*/ 19050 w 273050"/>
                    <a:gd name="connsiteY1" fmla="*/ 514350 h 752475"/>
                    <a:gd name="connsiteX2" fmla="*/ 133350 w 273050"/>
                    <a:gd name="connsiteY2" fmla="*/ 723900 h 752475"/>
                    <a:gd name="connsiteX3" fmla="*/ 228600 w 273050"/>
                    <a:gd name="connsiteY3" fmla="*/ 685800 h 752475"/>
                    <a:gd name="connsiteX4" fmla="*/ 247650 w 273050"/>
                    <a:gd name="connsiteY4" fmla="*/ 590550 h 752475"/>
                    <a:gd name="connsiteX5" fmla="*/ 209550 w 273050"/>
                    <a:gd name="connsiteY5" fmla="*/ 323850 h 752475"/>
                    <a:gd name="connsiteX6" fmla="*/ 209550 w 273050"/>
                    <a:gd name="connsiteY6" fmla="*/ 133350 h 752475"/>
                    <a:gd name="connsiteX7" fmla="*/ 247650 w 273050"/>
                    <a:gd name="connsiteY7" fmla="*/ 19050 h 752475"/>
                    <a:gd name="connsiteX8" fmla="*/ 57150 w 273050"/>
                    <a:gd name="connsiteY8" fmla="*/ 19050 h 752475"/>
                    <a:gd name="connsiteX9" fmla="*/ 19050 w 273050"/>
                    <a:gd name="connsiteY9" fmla="*/ 114300 h 752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3050" h="752475">
                      <a:moveTo>
                        <a:pt x="19050" y="114300"/>
                      </a:moveTo>
                      <a:cubicBezTo>
                        <a:pt x="12700" y="196850"/>
                        <a:pt x="0" y="412750"/>
                        <a:pt x="19050" y="514350"/>
                      </a:cubicBezTo>
                      <a:cubicBezTo>
                        <a:pt x="38100" y="615950"/>
                        <a:pt x="98425" y="695325"/>
                        <a:pt x="133350" y="723900"/>
                      </a:cubicBezTo>
                      <a:cubicBezTo>
                        <a:pt x="168275" y="752475"/>
                        <a:pt x="209550" y="708025"/>
                        <a:pt x="228600" y="685800"/>
                      </a:cubicBezTo>
                      <a:cubicBezTo>
                        <a:pt x="247650" y="663575"/>
                        <a:pt x="250825" y="650875"/>
                        <a:pt x="247650" y="590550"/>
                      </a:cubicBezTo>
                      <a:cubicBezTo>
                        <a:pt x="244475" y="530225"/>
                        <a:pt x="215900" y="400050"/>
                        <a:pt x="209550" y="323850"/>
                      </a:cubicBezTo>
                      <a:cubicBezTo>
                        <a:pt x="203200" y="247650"/>
                        <a:pt x="203200" y="184150"/>
                        <a:pt x="209550" y="133350"/>
                      </a:cubicBezTo>
                      <a:cubicBezTo>
                        <a:pt x="215900" y="82550"/>
                        <a:pt x="273050" y="38100"/>
                        <a:pt x="247650" y="19050"/>
                      </a:cubicBezTo>
                      <a:cubicBezTo>
                        <a:pt x="222250" y="0"/>
                        <a:pt x="92075" y="9525"/>
                        <a:pt x="57150" y="19050"/>
                      </a:cubicBezTo>
                      <a:cubicBezTo>
                        <a:pt x="22225" y="28575"/>
                        <a:pt x="25400" y="31750"/>
                        <a:pt x="19050" y="1143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2" name="任意多边形 471"/>
                <p:cNvSpPr/>
                <p:nvPr/>
              </p:nvSpPr>
              <p:spPr>
                <a:xfrm>
                  <a:off x="5924550" y="5524500"/>
                  <a:ext cx="381000" cy="685800"/>
                </a:xfrm>
                <a:custGeom>
                  <a:avLst/>
                  <a:gdLst>
                    <a:gd name="connsiteX0" fmla="*/ 133350 w 381000"/>
                    <a:gd name="connsiteY0" fmla="*/ 0 h 685800"/>
                    <a:gd name="connsiteX1" fmla="*/ 95250 w 381000"/>
                    <a:gd name="connsiteY1" fmla="*/ 419100 h 685800"/>
                    <a:gd name="connsiteX2" fmla="*/ 0 w 381000"/>
                    <a:gd name="connsiteY2" fmla="*/ 571500 h 685800"/>
                    <a:gd name="connsiteX3" fmla="*/ 95250 w 381000"/>
                    <a:gd name="connsiteY3" fmla="*/ 666750 h 685800"/>
                    <a:gd name="connsiteX4" fmla="*/ 323850 w 381000"/>
                    <a:gd name="connsiteY4" fmla="*/ 457200 h 685800"/>
                    <a:gd name="connsiteX5" fmla="*/ 381000 w 381000"/>
                    <a:gd name="connsiteY5" fmla="*/ 38100 h 685800"/>
                    <a:gd name="connsiteX6" fmla="*/ 381000 w 381000"/>
                    <a:gd name="connsiteY6" fmla="*/ 38100 h 685800"/>
                    <a:gd name="connsiteX7" fmla="*/ 342900 w 381000"/>
                    <a:gd name="connsiteY7" fmla="*/ 3810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1000" h="685800">
                      <a:moveTo>
                        <a:pt x="133350" y="0"/>
                      </a:moveTo>
                      <a:cubicBezTo>
                        <a:pt x="125412" y="161925"/>
                        <a:pt x="117475" y="323850"/>
                        <a:pt x="95250" y="419100"/>
                      </a:cubicBezTo>
                      <a:cubicBezTo>
                        <a:pt x="73025" y="514350"/>
                        <a:pt x="0" y="530225"/>
                        <a:pt x="0" y="571500"/>
                      </a:cubicBezTo>
                      <a:cubicBezTo>
                        <a:pt x="0" y="612775"/>
                        <a:pt x="41275" y="685800"/>
                        <a:pt x="95250" y="666750"/>
                      </a:cubicBezTo>
                      <a:cubicBezTo>
                        <a:pt x="149225" y="647700"/>
                        <a:pt x="276225" y="561975"/>
                        <a:pt x="323850" y="457200"/>
                      </a:cubicBezTo>
                      <a:cubicBezTo>
                        <a:pt x="371475" y="352425"/>
                        <a:pt x="381000" y="38100"/>
                        <a:pt x="381000" y="38100"/>
                      </a:cubicBezTo>
                      <a:lnTo>
                        <a:pt x="381000" y="38100"/>
                      </a:lnTo>
                      <a:lnTo>
                        <a:pt x="342900" y="38100"/>
                      </a:lnTo>
                    </a:path>
                  </a:pathLst>
                </a:cu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473" name="组合 87"/>
                <p:cNvGrpSpPr/>
                <p:nvPr/>
              </p:nvGrpSpPr>
              <p:grpSpPr>
                <a:xfrm>
                  <a:off x="4841585" y="1571612"/>
                  <a:ext cx="2945128" cy="4027789"/>
                  <a:chOff x="3142296" y="1233210"/>
                  <a:chExt cx="3767798" cy="4881840"/>
                </a:xfrm>
                <a:grpFill/>
              </p:grpSpPr>
              <p:sp>
                <p:nvSpPr>
                  <p:cNvPr id="474" name="任意多边形 473"/>
                  <p:cNvSpPr/>
                  <p:nvPr/>
                </p:nvSpPr>
                <p:spPr>
                  <a:xfrm>
                    <a:off x="5753100" y="4219575"/>
                    <a:ext cx="790575" cy="835025"/>
                  </a:xfrm>
                  <a:custGeom>
                    <a:avLst/>
                    <a:gdLst>
                      <a:gd name="connsiteX0" fmla="*/ 228600 w 790575"/>
                      <a:gd name="connsiteY0" fmla="*/ 66675 h 835025"/>
                      <a:gd name="connsiteX1" fmla="*/ 609600 w 790575"/>
                      <a:gd name="connsiteY1" fmla="*/ 466725 h 835025"/>
                      <a:gd name="connsiteX2" fmla="*/ 781050 w 790575"/>
                      <a:gd name="connsiteY2" fmla="*/ 790575 h 835025"/>
                      <a:gd name="connsiteX3" fmla="*/ 666750 w 790575"/>
                      <a:gd name="connsiteY3" fmla="*/ 733425 h 835025"/>
                      <a:gd name="connsiteX4" fmla="*/ 438150 w 790575"/>
                      <a:gd name="connsiteY4" fmla="*/ 428625 h 835025"/>
                      <a:gd name="connsiteX5" fmla="*/ 209550 w 790575"/>
                      <a:gd name="connsiteY5" fmla="*/ 238125 h 835025"/>
                      <a:gd name="connsiteX6" fmla="*/ 114300 w 790575"/>
                      <a:gd name="connsiteY6" fmla="*/ 200025 h 835025"/>
                      <a:gd name="connsiteX7" fmla="*/ 76200 w 790575"/>
                      <a:gd name="connsiteY7" fmla="*/ 200025 h 835025"/>
                      <a:gd name="connsiteX8" fmla="*/ 19050 w 790575"/>
                      <a:gd name="connsiteY8" fmla="*/ 66675 h 835025"/>
                      <a:gd name="connsiteX9" fmla="*/ 228600 w 790575"/>
                      <a:gd name="connsiteY9" fmla="*/ 66675 h 835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90575" h="835025">
                        <a:moveTo>
                          <a:pt x="228600" y="66675"/>
                        </a:moveTo>
                        <a:cubicBezTo>
                          <a:pt x="327025" y="133350"/>
                          <a:pt x="517525" y="346075"/>
                          <a:pt x="609600" y="466725"/>
                        </a:cubicBezTo>
                        <a:cubicBezTo>
                          <a:pt x="701675" y="587375"/>
                          <a:pt x="771525" y="746125"/>
                          <a:pt x="781050" y="790575"/>
                        </a:cubicBezTo>
                        <a:cubicBezTo>
                          <a:pt x="790575" y="835025"/>
                          <a:pt x="723900" y="793750"/>
                          <a:pt x="666750" y="733425"/>
                        </a:cubicBezTo>
                        <a:cubicBezTo>
                          <a:pt x="609600" y="673100"/>
                          <a:pt x="514350" y="511175"/>
                          <a:pt x="438150" y="428625"/>
                        </a:cubicBezTo>
                        <a:cubicBezTo>
                          <a:pt x="361950" y="346075"/>
                          <a:pt x="263525" y="276225"/>
                          <a:pt x="209550" y="238125"/>
                        </a:cubicBezTo>
                        <a:cubicBezTo>
                          <a:pt x="155575" y="200025"/>
                          <a:pt x="136525" y="206375"/>
                          <a:pt x="114300" y="200025"/>
                        </a:cubicBezTo>
                        <a:cubicBezTo>
                          <a:pt x="92075" y="193675"/>
                          <a:pt x="92075" y="222250"/>
                          <a:pt x="76200" y="200025"/>
                        </a:cubicBezTo>
                        <a:cubicBezTo>
                          <a:pt x="60325" y="177800"/>
                          <a:pt x="0" y="88900"/>
                          <a:pt x="19050" y="66675"/>
                        </a:cubicBezTo>
                        <a:cubicBezTo>
                          <a:pt x="38100" y="44450"/>
                          <a:pt x="130175" y="0"/>
                          <a:pt x="228600" y="66675"/>
                        </a:cubicBezTo>
                        <a:close/>
                      </a:path>
                    </a:pathLst>
                  </a:custGeom>
                  <a:grpFill/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75" name="任意多边形 474"/>
                  <p:cNvSpPr/>
                  <p:nvPr/>
                </p:nvSpPr>
                <p:spPr>
                  <a:xfrm rot="605614">
                    <a:off x="3142296" y="3047032"/>
                    <a:ext cx="1929000" cy="1069237"/>
                  </a:xfrm>
                  <a:custGeom>
                    <a:avLst/>
                    <a:gdLst>
                      <a:gd name="connsiteX0" fmla="*/ 1622425 w 1622425"/>
                      <a:gd name="connsiteY0" fmla="*/ 492125 h 911225"/>
                      <a:gd name="connsiteX1" fmla="*/ 1165225 w 1622425"/>
                      <a:gd name="connsiteY1" fmla="*/ 511175 h 911225"/>
                      <a:gd name="connsiteX2" fmla="*/ 822325 w 1622425"/>
                      <a:gd name="connsiteY2" fmla="*/ 396875 h 911225"/>
                      <a:gd name="connsiteX3" fmla="*/ 288925 w 1622425"/>
                      <a:gd name="connsiteY3" fmla="*/ 111125 h 911225"/>
                      <a:gd name="connsiteX4" fmla="*/ 174625 w 1622425"/>
                      <a:gd name="connsiteY4" fmla="*/ 34925 h 911225"/>
                      <a:gd name="connsiteX5" fmla="*/ 22225 w 1622425"/>
                      <a:gd name="connsiteY5" fmla="*/ 15875 h 911225"/>
                      <a:gd name="connsiteX6" fmla="*/ 41275 w 1622425"/>
                      <a:gd name="connsiteY6" fmla="*/ 130175 h 911225"/>
                      <a:gd name="connsiteX7" fmla="*/ 117475 w 1622425"/>
                      <a:gd name="connsiteY7" fmla="*/ 130175 h 911225"/>
                      <a:gd name="connsiteX8" fmla="*/ 269875 w 1622425"/>
                      <a:gd name="connsiteY8" fmla="*/ 225425 h 911225"/>
                      <a:gd name="connsiteX9" fmla="*/ 650875 w 1622425"/>
                      <a:gd name="connsiteY9" fmla="*/ 530225 h 911225"/>
                      <a:gd name="connsiteX10" fmla="*/ 898525 w 1622425"/>
                      <a:gd name="connsiteY10" fmla="*/ 644525 h 911225"/>
                      <a:gd name="connsiteX11" fmla="*/ 1279525 w 1622425"/>
                      <a:gd name="connsiteY11" fmla="*/ 873125 h 911225"/>
                      <a:gd name="connsiteX12" fmla="*/ 1355725 w 1622425"/>
                      <a:gd name="connsiteY12" fmla="*/ 873125 h 911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22425" h="911225">
                        <a:moveTo>
                          <a:pt x="1622425" y="492125"/>
                        </a:moveTo>
                        <a:cubicBezTo>
                          <a:pt x="1460500" y="509587"/>
                          <a:pt x="1298575" y="527050"/>
                          <a:pt x="1165225" y="511175"/>
                        </a:cubicBezTo>
                        <a:cubicBezTo>
                          <a:pt x="1031875" y="495300"/>
                          <a:pt x="968375" y="463550"/>
                          <a:pt x="822325" y="396875"/>
                        </a:cubicBezTo>
                        <a:cubicBezTo>
                          <a:pt x="676275" y="330200"/>
                          <a:pt x="396875" y="171450"/>
                          <a:pt x="288925" y="111125"/>
                        </a:cubicBezTo>
                        <a:cubicBezTo>
                          <a:pt x="180975" y="50800"/>
                          <a:pt x="219075" y="50800"/>
                          <a:pt x="174625" y="34925"/>
                        </a:cubicBezTo>
                        <a:cubicBezTo>
                          <a:pt x="130175" y="19050"/>
                          <a:pt x="44450" y="0"/>
                          <a:pt x="22225" y="15875"/>
                        </a:cubicBezTo>
                        <a:cubicBezTo>
                          <a:pt x="0" y="31750"/>
                          <a:pt x="25400" y="111125"/>
                          <a:pt x="41275" y="130175"/>
                        </a:cubicBezTo>
                        <a:cubicBezTo>
                          <a:pt x="57150" y="149225"/>
                          <a:pt x="79375" y="114300"/>
                          <a:pt x="117475" y="130175"/>
                        </a:cubicBezTo>
                        <a:cubicBezTo>
                          <a:pt x="155575" y="146050"/>
                          <a:pt x="180975" y="158750"/>
                          <a:pt x="269875" y="225425"/>
                        </a:cubicBezTo>
                        <a:cubicBezTo>
                          <a:pt x="358775" y="292100"/>
                          <a:pt x="546100" y="460375"/>
                          <a:pt x="650875" y="530225"/>
                        </a:cubicBezTo>
                        <a:cubicBezTo>
                          <a:pt x="755650" y="600075"/>
                          <a:pt x="793750" y="587375"/>
                          <a:pt x="898525" y="644525"/>
                        </a:cubicBezTo>
                        <a:cubicBezTo>
                          <a:pt x="1003300" y="701675"/>
                          <a:pt x="1203325" y="835025"/>
                          <a:pt x="1279525" y="873125"/>
                        </a:cubicBezTo>
                        <a:cubicBezTo>
                          <a:pt x="1355725" y="911225"/>
                          <a:pt x="1355725" y="892175"/>
                          <a:pt x="1355725" y="873125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76" name="任意多边形 475"/>
                  <p:cNvSpPr/>
                  <p:nvPr/>
                </p:nvSpPr>
                <p:spPr>
                  <a:xfrm>
                    <a:off x="3565525" y="4168775"/>
                    <a:ext cx="2698750" cy="1946275"/>
                  </a:xfrm>
                  <a:custGeom>
                    <a:avLst/>
                    <a:gdLst>
                      <a:gd name="connsiteX0" fmla="*/ 1025525 w 2698750"/>
                      <a:gd name="connsiteY0" fmla="*/ 79375 h 1946275"/>
                      <a:gd name="connsiteX1" fmla="*/ 1006475 w 2698750"/>
                      <a:gd name="connsiteY1" fmla="*/ 136525 h 1946275"/>
                      <a:gd name="connsiteX2" fmla="*/ 739775 w 2698750"/>
                      <a:gd name="connsiteY2" fmla="*/ 688975 h 1946275"/>
                      <a:gd name="connsiteX3" fmla="*/ 111125 w 2698750"/>
                      <a:gd name="connsiteY3" fmla="*/ 1393825 h 1946275"/>
                      <a:gd name="connsiteX4" fmla="*/ 73025 w 2698750"/>
                      <a:gd name="connsiteY4" fmla="*/ 1489075 h 1946275"/>
                      <a:gd name="connsiteX5" fmla="*/ 492125 w 2698750"/>
                      <a:gd name="connsiteY5" fmla="*/ 1679575 h 1946275"/>
                      <a:gd name="connsiteX6" fmla="*/ 1235075 w 2698750"/>
                      <a:gd name="connsiteY6" fmla="*/ 1889125 h 1946275"/>
                      <a:gd name="connsiteX7" fmla="*/ 2092325 w 2698750"/>
                      <a:gd name="connsiteY7" fmla="*/ 1927225 h 1946275"/>
                      <a:gd name="connsiteX8" fmla="*/ 2606675 w 2698750"/>
                      <a:gd name="connsiteY8" fmla="*/ 1774825 h 1946275"/>
                      <a:gd name="connsiteX9" fmla="*/ 2644775 w 2698750"/>
                      <a:gd name="connsiteY9" fmla="*/ 1679575 h 1946275"/>
                      <a:gd name="connsiteX10" fmla="*/ 2530475 w 2698750"/>
                      <a:gd name="connsiteY10" fmla="*/ 1450975 h 1946275"/>
                      <a:gd name="connsiteX11" fmla="*/ 2473325 w 2698750"/>
                      <a:gd name="connsiteY11" fmla="*/ 1050925 h 1946275"/>
                      <a:gd name="connsiteX12" fmla="*/ 2282825 w 2698750"/>
                      <a:gd name="connsiteY12" fmla="*/ 250825 h 1946275"/>
                      <a:gd name="connsiteX13" fmla="*/ 2282825 w 2698750"/>
                      <a:gd name="connsiteY13" fmla="*/ 79375 h 1946275"/>
                      <a:gd name="connsiteX14" fmla="*/ 2168525 w 2698750"/>
                      <a:gd name="connsiteY14" fmla="*/ 22225 h 1946275"/>
                      <a:gd name="connsiteX15" fmla="*/ 1711325 w 2698750"/>
                      <a:gd name="connsiteY15" fmla="*/ 22225 h 1946275"/>
                      <a:gd name="connsiteX16" fmla="*/ 1292225 w 2698750"/>
                      <a:gd name="connsiteY16" fmla="*/ 3175 h 1946275"/>
                      <a:gd name="connsiteX17" fmla="*/ 1025525 w 2698750"/>
                      <a:gd name="connsiteY17" fmla="*/ 79375 h 1946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698750" h="1946275">
                        <a:moveTo>
                          <a:pt x="1025525" y="79375"/>
                        </a:moveTo>
                        <a:cubicBezTo>
                          <a:pt x="977900" y="101600"/>
                          <a:pt x="1054100" y="34925"/>
                          <a:pt x="1006475" y="136525"/>
                        </a:cubicBezTo>
                        <a:cubicBezTo>
                          <a:pt x="958850" y="238125"/>
                          <a:pt x="889000" y="479425"/>
                          <a:pt x="739775" y="688975"/>
                        </a:cubicBezTo>
                        <a:cubicBezTo>
                          <a:pt x="590550" y="898525"/>
                          <a:pt x="222250" y="1260475"/>
                          <a:pt x="111125" y="1393825"/>
                        </a:cubicBezTo>
                        <a:cubicBezTo>
                          <a:pt x="0" y="1527175"/>
                          <a:pt x="9525" y="1441450"/>
                          <a:pt x="73025" y="1489075"/>
                        </a:cubicBezTo>
                        <a:cubicBezTo>
                          <a:pt x="136525" y="1536700"/>
                          <a:pt x="298450" y="1612900"/>
                          <a:pt x="492125" y="1679575"/>
                        </a:cubicBezTo>
                        <a:cubicBezTo>
                          <a:pt x="685800" y="1746250"/>
                          <a:pt x="968375" y="1847850"/>
                          <a:pt x="1235075" y="1889125"/>
                        </a:cubicBezTo>
                        <a:cubicBezTo>
                          <a:pt x="1501775" y="1930400"/>
                          <a:pt x="1863725" y="1946275"/>
                          <a:pt x="2092325" y="1927225"/>
                        </a:cubicBezTo>
                        <a:cubicBezTo>
                          <a:pt x="2320925" y="1908175"/>
                          <a:pt x="2514600" y="1816100"/>
                          <a:pt x="2606675" y="1774825"/>
                        </a:cubicBezTo>
                        <a:cubicBezTo>
                          <a:pt x="2698750" y="1733550"/>
                          <a:pt x="2657475" y="1733550"/>
                          <a:pt x="2644775" y="1679575"/>
                        </a:cubicBezTo>
                        <a:cubicBezTo>
                          <a:pt x="2632075" y="1625600"/>
                          <a:pt x="2559050" y="1555750"/>
                          <a:pt x="2530475" y="1450975"/>
                        </a:cubicBezTo>
                        <a:cubicBezTo>
                          <a:pt x="2501900" y="1346200"/>
                          <a:pt x="2514600" y="1250950"/>
                          <a:pt x="2473325" y="1050925"/>
                        </a:cubicBezTo>
                        <a:cubicBezTo>
                          <a:pt x="2432050" y="850900"/>
                          <a:pt x="2314575" y="412750"/>
                          <a:pt x="2282825" y="250825"/>
                        </a:cubicBezTo>
                        <a:cubicBezTo>
                          <a:pt x="2251075" y="88900"/>
                          <a:pt x="2301875" y="117475"/>
                          <a:pt x="2282825" y="79375"/>
                        </a:cubicBezTo>
                        <a:cubicBezTo>
                          <a:pt x="2263775" y="41275"/>
                          <a:pt x="2263775" y="31750"/>
                          <a:pt x="2168525" y="22225"/>
                        </a:cubicBezTo>
                        <a:cubicBezTo>
                          <a:pt x="2073275" y="12700"/>
                          <a:pt x="1857375" y="25400"/>
                          <a:pt x="1711325" y="22225"/>
                        </a:cubicBezTo>
                        <a:cubicBezTo>
                          <a:pt x="1565275" y="19050"/>
                          <a:pt x="1406525" y="0"/>
                          <a:pt x="1292225" y="3175"/>
                        </a:cubicBezTo>
                        <a:cubicBezTo>
                          <a:pt x="1177925" y="6350"/>
                          <a:pt x="1073150" y="57150"/>
                          <a:pt x="1025525" y="79375"/>
                        </a:cubicBezTo>
                        <a:close/>
                      </a:path>
                    </a:pathLst>
                  </a:custGeom>
                  <a:grpFill/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77" name="任意多边形 476"/>
                  <p:cNvSpPr/>
                  <p:nvPr/>
                </p:nvSpPr>
                <p:spPr>
                  <a:xfrm>
                    <a:off x="5214942" y="3857628"/>
                    <a:ext cx="817573" cy="523882"/>
                  </a:xfrm>
                  <a:custGeom>
                    <a:avLst/>
                    <a:gdLst>
                      <a:gd name="connsiteX0" fmla="*/ 3175 w 577850"/>
                      <a:gd name="connsiteY0" fmla="*/ 304800 h 520700"/>
                      <a:gd name="connsiteX1" fmla="*/ 98425 w 577850"/>
                      <a:gd name="connsiteY1" fmla="*/ 438150 h 520700"/>
                      <a:gd name="connsiteX2" fmla="*/ 250825 w 577850"/>
                      <a:gd name="connsiteY2" fmla="*/ 514350 h 520700"/>
                      <a:gd name="connsiteX3" fmla="*/ 479425 w 577850"/>
                      <a:gd name="connsiteY3" fmla="*/ 476250 h 520700"/>
                      <a:gd name="connsiteX4" fmla="*/ 574675 w 577850"/>
                      <a:gd name="connsiteY4" fmla="*/ 285750 h 520700"/>
                      <a:gd name="connsiteX5" fmla="*/ 460375 w 577850"/>
                      <a:gd name="connsiteY5" fmla="*/ 76200 h 520700"/>
                      <a:gd name="connsiteX6" fmla="*/ 365125 w 577850"/>
                      <a:gd name="connsiteY6" fmla="*/ 0 h 520700"/>
                      <a:gd name="connsiteX7" fmla="*/ 288925 w 577850"/>
                      <a:gd name="connsiteY7" fmla="*/ 76200 h 520700"/>
                      <a:gd name="connsiteX8" fmla="*/ 231775 w 577850"/>
                      <a:gd name="connsiteY8" fmla="*/ 152400 h 520700"/>
                      <a:gd name="connsiteX9" fmla="*/ 79375 w 577850"/>
                      <a:gd name="connsiteY9" fmla="*/ 228600 h 520700"/>
                      <a:gd name="connsiteX10" fmla="*/ 3175 w 577850"/>
                      <a:gd name="connsiteY10" fmla="*/ 304800 h 5207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77850" h="520700">
                        <a:moveTo>
                          <a:pt x="3175" y="304800"/>
                        </a:moveTo>
                        <a:cubicBezTo>
                          <a:pt x="6350" y="339725"/>
                          <a:pt x="57150" y="403225"/>
                          <a:pt x="98425" y="438150"/>
                        </a:cubicBezTo>
                        <a:cubicBezTo>
                          <a:pt x="139700" y="473075"/>
                          <a:pt x="187325" y="508000"/>
                          <a:pt x="250825" y="514350"/>
                        </a:cubicBezTo>
                        <a:cubicBezTo>
                          <a:pt x="314325" y="520700"/>
                          <a:pt x="425450" y="514350"/>
                          <a:pt x="479425" y="476250"/>
                        </a:cubicBezTo>
                        <a:cubicBezTo>
                          <a:pt x="533400" y="438150"/>
                          <a:pt x="577850" y="352425"/>
                          <a:pt x="574675" y="285750"/>
                        </a:cubicBezTo>
                        <a:cubicBezTo>
                          <a:pt x="571500" y="219075"/>
                          <a:pt x="495300" y="123825"/>
                          <a:pt x="460375" y="76200"/>
                        </a:cubicBezTo>
                        <a:cubicBezTo>
                          <a:pt x="425450" y="28575"/>
                          <a:pt x="393700" y="0"/>
                          <a:pt x="365125" y="0"/>
                        </a:cubicBezTo>
                        <a:cubicBezTo>
                          <a:pt x="336550" y="0"/>
                          <a:pt x="311150" y="50800"/>
                          <a:pt x="288925" y="76200"/>
                        </a:cubicBezTo>
                        <a:cubicBezTo>
                          <a:pt x="266700" y="101600"/>
                          <a:pt x="266700" y="127000"/>
                          <a:pt x="231775" y="152400"/>
                        </a:cubicBezTo>
                        <a:cubicBezTo>
                          <a:pt x="196850" y="177800"/>
                          <a:pt x="120650" y="206375"/>
                          <a:pt x="79375" y="228600"/>
                        </a:cubicBezTo>
                        <a:cubicBezTo>
                          <a:pt x="38100" y="250825"/>
                          <a:pt x="0" y="269875"/>
                          <a:pt x="3175" y="304800"/>
                        </a:cubicBezTo>
                        <a:close/>
                      </a:path>
                    </a:pathLst>
                  </a:custGeom>
                  <a:grpFill/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78" name="任意多边形 477"/>
                  <p:cNvSpPr/>
                  <p:nvPr/>
                </p:nvSpPr>
                <p:spPr>
                  <a:xfrm>
                    <a:off x="4429124" y="3714752"/>
                    <a:ext cx="890589" cy="647698"/>
                  </a:xfrm>
                  <a:custGeom>
                    <a:avLst/>
                    <a:gdLst>
                      <a:gd name="connsiteX0" fmla="*/ 400050 w 676275"/>
                      <a:gd name="connsiteY0" fmla="*/ 31750 h 527050"/>
                      <a:gd name="connsiteX1" fmla="*/ 190500 w 676275"/>
                      <a:gd name="connsiteY1" fmla="*/ 31750 h 527050"/>
                      <a:gd name="connsiteX2" fmla="*/ 19050 w 676275"/>
                      <a:gd name="connsiteY2" fmla="*/ 184150 h 527050"/>
                      <a:gd name="connsiteX3" fmla="*/ 76200 w 676275"/>
                      <a:gd name="connsiteY3" fmla="*/ 431800 h 527050"/>
                      <a:gd name="connsiteX4" fmla="*/ 381000 w 676275"/>
                      <a:gd name="connsiteY4" fmla="*/ 508000 h 527050"/>
                      <a:gd name="connsiteX5" fmla="*/ 647700 w 676275"/>
                      <a:gd name="connsiteY5" fmla="*/ 317500 h 527050"/>
                      <a:gd name="connsiteX6" fmla="*/ 552450 w 676275"/>
                      <a:gd name="connsiteY6" fmla="*/ 298450 h 527050"/>
                      <a:gd name="connsiteX7" fmla="*/ 438150 w 676275"/>
                      <a:gd name="connsiteY7" fmla="*/ 222250 h 527050"/>
                      <a:gd name="connsiteX8" fmla="*/ 400050 w 676275"/>
                      <a:gd name="connsiteY8" fmla="*/ 31750 h 527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76275" h="527050">
                        <a:moveTo>
                          <a:pt x="400050" y="31750"/>
                        </a:moveTo>
                        <a:cubicBezTo>
                          <a:pt x="358775" y="0"/>
                          <a:pt x="254000" y="6350"/>
                          <a:pt x="190500" y="31750"/>
                        </a:cubicBezTo>
                        <a:cubicBezTo>
                          <a:pt x="127000" y="57150"/>
                          <a:pt x="38100" y="117475"/>
                          <a:pt x="19050" y="184150"/>
                        </a:cubicBezTo>
                        <a:cubicBezTo>
                          <a:pt x="0" y="250825"/>
                          <a:pt x="15875" y="377825"/>
                          <a:pt x="76200" y="431800"/>
                        </a:cubicBezTo>
                        <a:cubicBezTo>
                          <a:pt x="136525" y="485775"/>
                          <a:pt x="285750" y="527050"/>
                          <a:pt x="381000" y="508000"/>
                        </a:cubicBezTo>
                        <a:cubicBezTo>
                          <a:pt x="476250" y="488950"/>
                          <a:pt x="619125" y="352425"/>
                          <a:pt x="647700" y="317500"/>
                        </a:cubicBezTo>
                        <a:cubicBezTo>
                          <a:pt x="676275" y="282575"/>
                          <a:pt x="587375" y="314325"/>
                          <a:pt x="552450" y="298450"/>
                        </a:cubicBezTo>
                        <a:cubicBezTo>
                          <a:pt x="517525" y="282575"/>
                          <a:pt x="463550" y="269875"/>
                          <a:pt x="438150" y="222250"/>
                        </a:cubicBezTo>
                        <a:cubicBezTo>
                          <a:pt x="412750" y="174625"/>
                          <a:pt x="441325" y="63500"/>
                          <a:pt x="400050" y="31750"/>
                        </a:cubicBezTo>
                        <a:close/>
                      </a:path>
                    </a:pathLst>
                  </a:custGeom>
                  <a:grpFill/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79" name="任意多边形 478"/>
                  <p:cNvSpPr/>
                  <p:nvPr/>
                </p:nvSpPr>
                <p:spPr>
                  <a:xfrm>
                    <a:off x="4949825" y="3819525"/>
                    <a:ext cx="647700" cy="355600"/>
                  </a:xfrm>
                  <a:custGeom>
                    <a:avLst/>
                    <a:gdLst>
                      <a:gd name="connsiteX0" fmla="*/ 22225 w 647700"/>
                      <a:gd name="connsiteY0" fmla="*/ 28575 h 355600"/>
                      <a:gd name="connsiteX1" fmla="*/ 98425 w 647700"/>
                      <a:gd name="connsiteY1" fmla="*/ 257175 h 355600"/>
                      <a:gd name="connsiteX2" fmla="*/ 384175 w 647700"/>
                      <a:gd name="connsiteY2" fmla="*/ 333375 h 355600"/>
                      <a:gd name="connsiteX3" fmla="*/ 612775 w 647700"/>
                      <a:gd name="connsiteY3" fmla="*/ 123825 h 355600"/>
                      <a:gd name="connsiteX4" fmla="*/ 593725 w 647700"/>
                      <a:gd name="connsiteY4" fmla="*/ 85725 h 355600"/>
                      <a:gd name="connsiteX5" fmla="*/ 403225 w 647700"/>
                      <a:gd name="connsiteY5" fmla="*/ 104775 h 355600"/>
                      <a:gd name="connsiteX6" fmla="*/ 231775 w 647700"/>
                      <a:gd name="connsiteY6" fmla="*/ 85725 h 355600"/>
                      <a:gd name="connsiteX7" fmla="*/ 22225 w 647700"/>
                      <a:gd name="connsiteY7" fmla="*/ 28575 h 355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47700" h="355600">
                        <a:moveTo>
                          <a:pt x="22225" y="28575"/>
                        </a:moveTo>
                        <a:cubicBezTo>
                          <a:pt x="0" y="57150"/>
                          <a:pt x="38100" y="206375"/>
                          <a:pt x="98425" y="257175"/>
                        </a:cubicBezTo>
                        <a:cubicBezTo>
                          <a:pt x="158750" y="307975"/>
                          <a:pt x="298450" y="355600"/>
                          <a:pt x="384175" y="333375"/>
                        </a:cubicBezTo>
                        <a:cubicBezTo>
                          <a:pt x="469900" y="311150"/>
                          <a:pt x="577850" y="165100"/>
                          <a:pt x="612775" y="123825"/>
                        </a:cubicBezTo>
                        <a:cubicBezTo>
                          <a:pt x="647700" y="82550"/>
                          <a:pt x="628650" y="88900"/>
                          <a:pt x="593725" y="85725"/>
                        </a:cubicBezTo>
                        <a:cubicBezTo>
                          <a:pt x="558800" y="82550"/>
                          <a:pt x="463550" y="104775"/>
                          <a:pt x="403225" y="104775"/>
                        </a:cubicBezTo>
                        <a:cubicBezTo>
                          <a:pt x="342900" y="104775"/>
                          <a:pt x="295275" y="98425"/>
                          <a:pt x="231775" y="85725"/>
                        </a:cubicBezTo>
                        <a:cubicBezTo>
                          <a:pt x="168275" y="73025"/>
                          <a:pt x="44450" y="0"/>
                          <a:pt x="22225" y="2857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480" name="组合 52"/>
                  <p:cNvGrpSpPr/>
                  <p:nvPr/>
                </p:nvGrpSpPr>
                <p:grpSpPr>
                  <a:xfrm rot="373017">
                    <a:off x="3779054" y="1233210"/>
                    <a:ext cx="3131040" cy="2677088"/>
                    <a:chOff x="2357422" y="2000240"/>
                    <a:chExt cx="4144309" cy="3842593"/>
                  </a:xfrm>
                  <a:grpFill/>
                </p:grpSpPr>
                <p:sp>
                  <p:nvSpPr>
                    <p:cNvPr id="495" name="任意多边形 6"/>
                    <p:cNvSpPr/>
                    <p:nvPr/>
                  </p:nvSpPr>
                  <p:spPr>
                    <a:xfrm>
                      <a:off x="2991521" y="4141516"/>
                      <a:ext cx="3000085" cy="1701317"/>
                    </a:xfrm>
                    <a:custGeom>
                      <a:avLst/>
                      <a:gdLst>
                        <a:gd name="connsiteX0" fmla="*/ 59960 w 1074294"/>
                        <a:gd name="connsiteY0" fmla="*/ 62459 h 604603"/>
                        <a:gd name="connsiteX1" fmla="*/ 44970 w 1074294"/>
                        <a:gd name="connsiteY1" fmla="*/ 362262 h 604603"/>
                        <a:gd name="connsiteX2" fmla="*/ 329783 w 1074294"/>
                        <a:gd name="connsiteY2" fmla="*/ 557134 h 604603"/>
                        <a:gd name="connsiteX3" fmla="*/ 524655 w 1074294"/>
                        <a:gd name="connsiteY3" fmla="*/ 602105 h 604603"/>
                        <a:gd name="connsiteX4" fmla="*/ 869429 w 1074294"/>
                        <a:gd name="connsiteY4" fmla="*/ 542144 h 604603"/>
                        <a:gd name="connsiteX5" fmla="*/ 1034321 w 1074294"/>
                        <a:gd name="connsiteY5" fmla="*/ 392243 h 604603"/>
                        <a:gd name="connsiteX6" fmla="*/ 1064301 w 1074294"/>
                        <a:gd name="connsiteY6" fmla="*/ 77449 h 604603"/>
                        <a:gd name="connsiteX7" fmla="*/ 1064301 w 1074294"/>
                        <a:gd name="connsiteY7" fmla="*/ 47469 h 604603"/>
                        <a:gd name="connsiteX8" fmla="*/ 1004341 w 1074294"/>
                        <a:gd name="connsiteY8" fmla="*/ 47469 h 604603"/>
                        <a:gd name="connsiteX9" fmla="*/ 899409 w 1074294"/>
                        <a:gd name="connsiteY9" fmla="*/ 2498 h 604603"/>
                        <a:gd name="connsiteX10" fmla="*/ 794478 w 1074294"/>
                        <a:gd name="connsiteY10" fmla="*/ 32479 h 604603"/>
                        <a:gd name="connsiteX11" fmla="*/ 584616 w 1074294"/>
                        <a:gd name="connsiteY11" fmla="*/ 2498 h 604603"/>
                        <a:gd name="connsiteX12" fmla="*/ 149901 w 1074294"/>
                        <a:gd name="connsiteY12" fmla="*/ 17489 h 604603"/>
                        <a:gd name="connsiteX13" fmla="*/ 59960 w 1074294"/>
                        <a:gd name="connsiteY13" fmla="*/ 62459 h 6046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074294" h="604603">
                          <a:moveTo>
                            <a:pt x="59960" y="62459"/>
                          </a:moveTo>
                          <a:cubicBezTo>
                            <a:pt x="42472" y="119921"/>
                            <a:pt x="0" y="279816"/>
                            <a:pt x="44970" y="362262"/>
                          </a:cubicBezTo>
                          <a:cubicBezTo>
                            <a:pt x="89941" y="444708"/>
                            <a:pt x="249836" y="517160"/>
                            <a:pt x="329783" y="557134"/>
                          </a:cubicBezTo>
                          <a:cubicBezTo>
                            <a:pt x="409730" y="597108"/>
                            <a:pt x="434714" y="604603"/>
                            <a:pt x="524655" y="602105"/>
                          </a:cubicBezTo>
                          <a:cubicBezTo>
                            <a:pt x="614596" y="599607"/>
                            <a:pt x="784485" y="577121"/>
                            <a:pt x="869429" y="542144"/>
                          </a:cubicBezTo>
                          <a:cubicBezTo>
                            <a:pt x="954373" y="507167"/>
                            <a:pt x="1001842" y="469692"/>
                            <a:pt x="1034321" y="392243"/>
                          </a:cubicBezTo>
                          <a:cubicBezTo>
                            <a:pt x="1066800" y="314794"/>
                            <a:pt x="1059304" y="134911"/>
                            <a:pt x="1064301" y="77449"/>
                          </a:cubicBezTo>
                          <a:cubicBezTo>
                            <a:pt x="1069298" y="19987"/>
                            <a:pt x="1074294" y="52466"/>
                            <a:pt x="1064301" y="47469"/>
                          </a:cubicBezTo>
                          <a:cubicBezTo>
                            <a:pt x="1054308" y="42472"/>
                            <a:pt x="1031823" y="54964"/>
                            <a:pt x="1004341" y="47469"/>
                          </a:cubicBezTo>
                          <a:cubicBezTo>
                            <a:pt x="976859" y="39974"/>
                            <a:pt x="934386" y="4996"/>
                            <a:pt x="899409" y="2498"/>
                          </a:cubicBezTo>
                          <a:cubicBezTo>
                            <a:pt x="864432" y="0"/>
                            <a:pt x="846943" y="32479"/>
                            <a:pt x="794478" y="32479"/>
                          </a:cubicBezTo>
                          <a:cubicBezTo>
                            <a:pt x="742013" y="32479"/>
                            <a:pt x="692045" y="4996"/>
                            <a:pt x="584616" y="2498"/>
                          </a:cubicBezTo>
                          <a:cubicBezTo>
                            <a:pt x="477187" y="0"/>
                            <a:pt x="239842" y="14991"/>
                            <a:pt x="149901" y="17489"/>
                          </a:cubicBezTo>
                          <a:cubicBezTo>
                            <a:pt x="59960" y="19988"/>
                            <a:pt x="77449" y="4997"/>
                            <a:pt x="59960" y="62459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6" name="任意多边形 495"/>
                    <p:cNvSpPr/>
                    <p:nvPr/>
                  </p:nvSpPr>
                  <p:spPr>
                    <a:xfrm>
                      <a:off x="2357422" y="2000240"/>
                      <a:ext cx="4144309" cy="2791002"/>
                    </a:xfrm>
                    <a:custGeom>
                      <a:avLst/>
                      <a:gdLst>
                        <a:gd name="connsiteX0" fmla="*/ 224852 w 1484026"/>
                        <a:gd name="connsiteY0" fmla="*/ 974360 h 991849"/>
                        <a:gd name="connsiteX1" fmla="*/ 29980 w 1484026"/>
                        <a:gd name="connsiteY1" fmla="*/ 899410 h 991849"/>
                        <a:gd name="connsiteX2" fmla="*/ 44970 w 1484026"/>
                        <a:gd name="connsiteY2" fmla="*/ 704537 h 991849"/>
                        <a:gd name="connsiteX3" fmla="*/ 89941 w 1484026"/>
                        <a:gd name="connsiteY3" fmla="*/ 314793 h 991849"/>
                        <a:gd name="connsiteX4" fmla="*/ 299803 w 1484026"/>
                        <a:gd name="connsiteY4" fmla="*/ 134911 h 991849"/>
                        <a:gd name="connsiteX5" fmla="*/ 584616 w 1484026"/>
                        <a:gd name="connsiteY5" fmla="*/ 14990 h 991849"/>
                        <a:gd name="connsiteX6" fmla="*/ 1064301 w 1484026"/>
                        <a:gd name="connsiteY6" fmla="*/ 44970 h 991849"/>
                        <a:gd name="connsiteX7" fmla="*/ 1364104 w 1484026"/>
                        <a:gd name="connsiteY7" fmla="*/ 284813 h 991849"/>
                        <a:gd name="connsiteX8" fmla="*/ 1469036 w 1484026"/>
                        <a:gd name="connsiteY8" fmla="*/ 689547 h 991849"/>
                        <a:gd name="connsiteX9" fmla="*/ 1454045 w 1484026"/>
                        <a:gd name="connsiteY9" fmla="*/ 899410 h 991849"/>
                        <a:gd name="connsiteX10" fmla="*/ 1289154 w 1484026"/>
                        <a:gd name="connsiteY10" fmla="*/ 929390 h 991849"/>
                        <a:gd name="connsiteX11" fmla="*/ 1289154 w 1484026"/>
                        <a:gd name="connsiteY11" fmla="*/ 824459 h 991849"/>
                        <a:gd name="connsiteX12" fmla="*/ 914400 w 1484026"/>
                        <a:gd name="connsiteY12" fmla="*/ 794478 h 991849"/>
                        <a:gd name="connsiteX13" fmla="*/ 329783 w 1484026"/>
                        <a:gd name="connsiteY13" fmla="*/ 794478 h 991849"/>
                        <a:gd name="connsiteX14" fmla="*/ 224852 w 1484026"/>
                        <a:gd name="connsiteY14" fmla="*/ 974360 h 9918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484026" h="991849">
                          <a:moveTo>
                            <a:pt x="224852" y="974360"/>
                          </a:moveTo>
                          <a:cubicBezTo>
                            <a:pt x="174885" y="991849"/>
                            <a:pt x="59960" y="944381"/>
                            <a:pt x="29980" y="899410"/>
                          </a:cubicBezTo>
                          <a:cubicBezTo>
                            <a:pt x="0" y="854440"/>
                            <a:pt x="34977" y="801973"/>
                            <a:pt x="44970" y="704537"/>
                          </a:cubicBezTo>
                          <a:cubicBezTo>
                            <a:pt x="54963" y="607101"/>
                            <a:pt x="47469" y="409731"/>
                            <a:pt x="89941" y="314793"/>
                          </a:cubicBezTo>
                          <a:cubicBezTo>
                            <a:pt x="132413" y="219855"/>
                            <a:pt x="217357" y="184878"/>
                            <a:pt x="299803" y="134911"/>
                          </a:cubicBezTo>
                          <a:cubicBezTo>
                            <a:pt x="382249" y="84944"/>
                            <a:pt x="457200" y="29980"/>
                            <a:pt x="584616" y="14990"/>
                          </a:cubicBezTo>
                          <a:cubicBezTo>
                            <a:pt x="712032" y="0"/>
                            <a:pt x="934386" y="0"/>
                            <a:pt x="1064301" y="44970"/>
                          </a:cubicBezTo>
                          <a:cubicBezTo>
                            <a:pt x="1194216" y="89941"/>
                            <a:pt x="1296648" y="177383"/>
                            <a:pt x="1364104" y="284813"/>
                          </a:cubicBezTo>
                          <a:cubicBezTo>
                            <a:pt x="1431560" y="392243"/>
                            <a:pt x="1454046" y="587114"/>
                            <a:pt x="1469036" y="689547"/>
                          </a:cubicBezTo>
                          <a:cubicBezTo>
                            <a:pt x="1484026" y="791980"/>
                            <a:pt x="1484025" y="859436"/>
                            <a:pt x="1454045" y="899410"/>
                          </a:cubicBezTo>
                          <a:cubicBezTo>
                            <a:pt x="1424065" y="939384"/>
                            <a:pt x="1316636" y="941882"/>
                            <a:pt x="1289154" y="929390"/>
                          </a:cubicBezTo>
                          <a:cubicBezTo>
                            <a:pt x="1261672" y="916898"/>
                            <a:pt x="1351613" y="846944"/>
                            <a:pt x="1289154" y="824459"/>
                          </a:cubicBezTo>
                          <a:cubicBezTo>
                            <a:pt x="1226695" y="801974"/>
                            <a:pt x="1074295" y="799475"/>
                            <a:pt x="914400" y="794478"/>
                          </a:cubicBezTo>
                          <a:cubicBezTo>
                            <a:pt x="754505" y="789481"/>
                            <a:pt x="449704" y="761999"/>
                            <a:pt x="329783" y="794478"/>
                          </a:cubicBezTo>
                          <a:cubicBezTo>
                            <a:pt x="209862" y="826957"/>
                            <a:pt x="274819" y="956871"/>
                            <a:pt x="224852" y="97436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7" name="任意多边形 496"/>
                    <p:cNvSpPr/>
                    <p:nvPr/>
                  </p:nvSpPr>
                  <p:spPr>
                    <a:xfrm>
                      <a:off x="5084803" y="4654698"/>
                      <a:ext cx="627924" cy="42184"/>
                    </a:xfrm>
                    <a:custGeom>
                      <a:avLst/>
                      <a:gdLst>
                        <a:gd name="connsiteX0" fmla="*/ 0 w 224852"/>
                        <a:gd name="connsiteY0" fmla="*/ 14991 h 14991"/>
                        <a:gd name="connsiteX1" fmla="*/ 134911 w 224852"/>
                        <a:gd name="connsiteY1" fmla="*/ 0 h 14991"/>
                        <a:gd name="connsiteX2" fmla="*/ 224852 w 224852"/>
                        <a:gd name="connsiteY2" fmla="*/ 14991 h 149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24852" h="14991">
                          <a:moveTo>
                            <a:pt x="0" y="14991"/>
                          </a:moveTo>
                          <a:cubicBezTo>
                            <a:pt x="48718" y="7495"/>
                            <a:pt x="97436" y="0"/>
                            <a:pt x="134911" y="0"/>
                          </a:cubicBezTo>
                          <a:cubicBezTo>
                            <a:pt x="172386" y="0"/>
                            <a:pt x="198619" y="7495"/>
                            <a:pt x="224852" y="14991"/>
                          </a:cubicBezTo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8" name="任意多边形 497"/>
                    <p:cNvSpPr/>
                    <p:nvPr/>
                  </p:nvSpPr>
                  <p:spPr>
                    <a:xfrm>
                      <a:off x="3438546" y="4620173"/>
                      <a:ext cx="627924" cy="42184"/>
                    </a:xfrm>
                    <a:custGeom>
                      <a:avLst/>
                      <a:gdLst>
                        <a:gd name="connsiteX0" fmla="*/ 0 w 224852"/>
                        <a:gd name="connsiteY0" fmla="*/ 14991 h 14991"/>
                        <a:gd name="connsiteX1" fmla="*/ 134911 w 224852"/>
                        <a:gd name="connsiteY1" fmla="*/ 0 h 14991"/>
                        <a:gd name="connsiteX2" fmla="*/ 224852 w 224852"/>
                        <a:gd name="connsiteY2" fmla="*/ 14991 h 149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24852" h="14991">
                          <a:moveTo>
                            <a:pt x="0" y="14991"/>
                          </a:moveTo>
                          <a:cubicBezTo>
                            <a:pt x="48718" y="7495"/>
                            <a:pt x="97436" y="0"/>
                            <a:pt x="134911" y="0"/>
                          </a:cubicBezTo>
                          <a:cubicBezTo>
                            <a:pt x="172386" y="0"/>
                            <a:pt x="198619" y="7495"/>
                            <a:pt x="224852" y="14991"/>
                          </a:cubicBezTo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9" name="任意多边形 498"/>
                    <p:cNvSpPr/>
                    <p:nvPr/>
                  </p:nvSpPr>
                  <p:spPr>
                    <a:xfrm>
                      <a:off x="2612665" y="2352174"/>
                      <a:ext cx="1376899" cy="1579012"/>
                    </a:xfrm>
                    <a:custGeom>
                      <a:avLst/>
                      <a:gdLst>
                        <a:gd name="connsiteX0" fmla="*/ 587115 w 949378"/>
                        <a:gd name="connsiteY0" fmla="*/ 47469 h 1174230"/>
                        <a:gd name="connsiteX1" fmla="*/ 227351 w 949378"/>
                        <a:gd name="connsiteY1" fmla="*/ 302302 h 1174230"/>
                        <a:gd name="connsiteX2" fmla="*/ 32479 w 949378"/>
                        <a:gd name="connsiteY2" fmla="*/ 871928 h 1174230"/>
                        <a:gd name="connsiteX3" fmla="*/ 32479 w 949378"/>
                        <a:gd name="connsiteY3" fmla="*/ 1126761 h 1174230"/>
                        <a:gd name="connsiteX4" fmla="*/ 107430 w 949378"/>
                        <a:gd name="connsiteY4" fmla="*/ 916899 h 1174230"/>
                        <a:gd name="connsiteX5" fmla="*/ 182381 w 949378"/>
                        <a:gd name="connsiteY5" fmla="*/ 1141751 h 1174230"/>
                        <a:gd name="connsiteX6" fmla="*/ 272322 w 949378"/>
                        <a:gd name="connsiteY6" fmla="*/ 722027 h 1174230"/>
                        <a:gd name="connsiteX7" fmla="*/ 407233 w 949378"/>
                        <a:gd name="connsiteY7" fmla="*/ 317292 h 1174230"/>
                        <a:gd name="connsiteX8" fmla="*/ 587115 w 949378"/>
                        <a:gd name="connsiteY8" fmla="*/ 197371 h 1174230"/>
                        <a:gd name="connsiteX9" fmla="*/ 587115 w 949378"/>
                        <a:gd name="connsiteY9" fmla="*/ 197371 h 1174230"/>
                        <a:gd name="connsiteX10" fmla="*/ 407233 w 949378"/>
                        <a:gd name="connsiteY10" fmla="*/ 437213 h 1174230"/>
                        <a:gd name="connsiteX11" fmla="*/ 302302 w 949378"/>
                        <a:gd name="connsiteY11" fmla="*/ 1021830 h 1174230"/>
                        <a:gd name="connsiteX12" fmla="*/ 467194 w 949378"/>
                        <a:gd name="connsiteY12" fmla="*/ 527154 h 1174230"/>
                        <a:gd name="connsiteX13" fmla="*/ 752007 w 949378"/>
                        <a:gd name="connsiteY13" fmla="*/ 197371 h 1174230"/>
                        <a:gd name="connsiteX14" fmla="*/ 572125 w 949378"/>
                        <a:gd name="connsiteY14" fmla="*/ 422223 h 1174230"/>
                        <a:gd name="connsiteX15" fmla="*/ 452204 w 949378"/>
                        <a:gd name="connsiteY15" fmla="*/ 1036820 h 1174230"/>
                        <a:gd name="connsiteX16" fmla="*/ 542145 w 949378"/>
                        <a:gd name="connsiteY16" fmla="*/ 916899 h 1174230"/>
                        <a:gd name="connsiteX17" fmla="*/ 632086 w 949378"/>
                        <a:gd name="connsiteY17" fmla="*/ 1006840 h 1174230"/>
                        <a:gd name="connsiteX18" fmla="*/ 647076 w 949378"/>
                        <a:gd name="connsiteY18" fmla="*/ 512164 h 1174230"/>
                        <a:gd name="connsiteX19" fmla="*/ 916899 w 949378"/>
                        <a:gd name="connsiteY19" fmla="*/ 122420 h 1174230"/>
                        <a:gd name="connsiteX20" fmla="*/ 841948 w 949378"/>
                        <a:gd name="connsiteY20" fmla="*/ 107430 h 1174230"/>
                        <a:gd name="connsiteX21" fmla="*/ 707036 w 949378"/>
                        <a:gd name="connsiteY21" fmla="*/ 137410 h 1174230"/>
                        <a:gd name="connsiteX22" fmla="*/ 677056 w 949378"/>
                        <a:gd name="connsiteY22" fmla="*/ 17489 h 1174230"/>
                        <a:gd name="connsiteX23" fmla="*/ 587115 w 949378"/>
                        <a:gd name="connsiteY23" fmla="*/ 47469 h 11742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949378" h="1174230">
                          <a:moveTo>
                            <a:pt x="587115" y="47469"/>
                          </a:moveTo>
                          <a:cubicBezTo>
                            <a:pt x="512164" y="94938"/>
                            <a:pt x="319790" y="164892"/>
                            <a:pt x="227351" y="302302"/>
                          </a:cubicBezTo>
                          <a:cubicBezTo>
                            <a:pt x="134912" y="439712"/>
                            <a:pt x="64958" y="734518"/>
                            <a:pt x="32479" y="871928"/>
                          </a:cubicBezTo>
                          <a:cubicBezTo>
                            <a:pt x="0" y="1009338"/>
                            <a:pt x="19987" y="1119266"/>
                            <a:pt x="32479" y="1126761"/>
                          </a:cubicBezTo>
                          <a:cubicBezTo>
                            <a:pt x="44971" y="1134256"/>
                            <a:pt x="82446" y="914401"/>
                            <a:pt x="107430" y="916899"/>
                          </a:cubicBezTo>
                          <a:cubicBezTo>
                            <a:pt x="132414" y="919397"/>
                            <a:pt x="154899" y="1174230"/>
                            <a:pt x="182381" y="1141751"/>
                          </a:cubicBezTo>
                          <a:cubicBezTo>
                            <a:pt x="209863" y="1109272"/>
                            <a:pt x="234847" y="859437"/>
                            <a:pt x="272322" y="722027"/>
                          </a:cubicBezTo>
                          <a:cubicBezTo>
                            <a:pt x="309797" y="584617"/>
                            <a:pt x="354768" y="404735"/>
                            <a:pt x="407233" y="317292"/>
                          </a:cubicBezTo>
                          <a:cubicBezTo>
                            <a:pt x="459698" y="229849"/>
                            <a:pt x="587115" y="197371"/>
                            <a:pt x="587115" y="197371"/>
                          </a:cubicBezTo>
                          <a:lnTo>
                            <a:pt x="587115" y="197371"/>
                          </a:lnTo>
                          <a:cubicBezTo>
                            <a:pt x="557135" y="237345"/>
                            <a:pt x="454702" y="299803"/>
                            <a:pt x="407233" y="437213"/>
                          </a:cubicBezTo>
                          <a:cubicBezTo>
                            <a:pt x="359764" y="574623"/>
                            <a:pt x="292309" y="1006840"/>
                            <a:pt x="302302" y="1021830"/>
                          </a:cubicBezTo>
                          <a:cubicBezTo>
                            <a:pt x="312295" y="1036820"/>
                            <a:pt x="392243" y="664564"/>
                            <a:pt x="467194" y="527154"/>
                          </a:cubicBezTo>
                          <a:cubicBezTo>
                            <a:pt x="542145" y="389744"/>
                            <a:pt x="734519" y="214859"/>
                            <a:pt x="752007" y="197371"/>
                          </a:cubicBezTo>
                          <a:cubicBezTo>
                            <a:pt x="769495" y="179883"/>
                            <a:pt x="622092" y="282315"/>
                            <a:pt x="572125" y="422223"/>
                          </a:cubicBezTo>
                          <a:cubicBezTo>
                            <a:pt x="522158" y="562131"/>
                            <a:pt x="457201" y="954374"/>
                            <a:pt x="452204" y="1036820"/>
                          </a:cubicBezTo>
                          <a:cubicBezTo>
                            <a:pt x="447207" y="1119266"/>
                            <a:pt x="512165" y="921896"/>
                            <a:pt x="542145" y="916899"/>
                          </a:cubicBezTo>
                          <a:cubicBezTo>
                            <a:pt x="572125" y="911902"/>
                            <a:pt x="614597" y="1074296"/>
                            <a:pt x="632086" y="1006840"/>
                          </a:cubicBezTo>
                          <a:cubicBezTo>
                            <a:pt x="649575" y="939384"/>
                            <a:pt x="599607" y="659567"/>
                            <a:pt x="647076" y="512164"/>
                          </a:cubicBezTo>
                          <a:cubicBezTo>
                            <a:pt x="694545" y="364761"/>
                            <a:pt x="884420" y="189876"/>
                            <a:pt x="916899" y="122420"/>
                          </a:cubicBezTo>
                          <a:cubicBezTo>
                            <a:pt x="949378" y="54964"/>
                            <a:pt x="876925" y="104932"/>
                            <a:pt x="841948" y="107430"/>
                          </a:cubicBezTo>
                          <a:cubicBezTo>
                            <a:pt x="806971" y="109928"/>
                            <a:pt x="734518" y="152400"/>
                            <a:pt x="707036" y="137410"/>
                          </a:cubicBezTo>
                          <a:cubicBezTo>
                            <a:pt x="679554" y="122420"/>
                            <a:pt x="694544" y="34977"/>
                            <a:pt x="677056" y="17489"/>
                          </a:cubicBezTo>
                          <a:cubicBezTo>
                            <a:pt x="659568" y="1"/>
                            <a:pt x="662066" y="0"/>
                            <a:pt x="587115" y="47469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0" name="任意多边形 499"/>
                    <p:cNvSpPr/>
                    <p:nvPr/>
                  </p:nvSpPr>
                  <p:spPr>
                    <a:xfrm>
                      <a:off x="3721430" y="2452962"/>
                      <a:ext cx="550758" cy="1293446"/>
                    </a:xfrm>
                    <a:custGeom>
                      <a:avLst/>
                      <a:gdLst>
                        <a:gd name="connsiteX0" fmla="*/ 287311 w 379750"/>
                        <a:gd name="connsiteY0" fmla="*/ 62459 h 961869"/>
                        <a:gd name="connsiteX1" fmla="*/ 92439 w 379750"/>
                        <a:gd name="connsiteY1" fmla="*/ 347272 h 961869"/>
                        <a:gd name="connsiteX2" fmla="*/ 2498 w 379750"/>
                        <a:gd name="connsiteY2" fmla="*/ 871928 h 961869"/>
                        <a:gd name="connsiteX3" fmla="*/ 77449 w 379750"/>
                        <a:gd name="connsiteY3" fmla="*/ 886918 h 961869"/>
                        <a:gd name="connsiteX4" fmla="*/ 212360 w 379750"/>
                        <a:gd name="connsiteY4" fmla="*/ 886918 h 961869"/>
                        <a:gd name="connsiteX5" fmla="*/ 272321 w 379750"/>
                        <a:gd name="connsiteY5" fmla="*/ 886918 h 961869"/>
                        <a:gd name="connsiteX6" fmla="*/ 257331 w 379750"/>
                        <a:gd name="connsiteY6" fmla="*/ 662066 h 961869"/>
                        <a:gd name="connsiteX7" fmla="*/ 377252 w 379750"/>
                        <a:gd name="connsiteY7" fmla="*/ 77449 h 961869"/>
                        <a:gd name="connsiteX8" fmla="*/ 272321 w 379750"/>
                        <a:gd name="connsiteY8" fmla="*/ 197371 h 961869"/>
                        <a:gd name="connsiteX9" fmla="*/ 287311 w 379750"/>
                        <a:gd name="connsiteY9" fmla="*/ 62459 h 96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379750" h="961869">
                          <a:moveTo>
                            <a:pt x="287311" y="62459"/>
                          </a:moveTo>
                          <a:cubicBezTo>
                            <a:pt x="257331" y="87442"/>
                            <a:pt x="139908" y="212361"/>
                            <a:pt x="92439" y="347272"/>
                          </a:cubicBezTo>
                          <a:cubicBezTo>
                            <a:pt x="44970" y="482183"/>
                            <a:pt x="4996" y="781987"/>
                            <a:pt x="2498" y="871928"/>
                          </a:cubicBezTo>
                          <a:cubicBezTo>
                            <a:pt x="0" y="961869"/>
                            <a:pt x="42472" y="884420"/>
                            <a:pt x="77449" y="886918"/>
                          </a:cubicBezTo>
                          <a:cubicBezTo>
                            <a:pt x="112426" y="889416"/>
                            <a:pt x="212360" y="886918"/>
                            <a:pt x="212360" y="886918"/>
                          </a:cubicBezTo>
                          <a:cubicBezTo>
                            <a:pt x="244839" y="886918"/>
                            <a:pt x="264826" y="924393"/>
                            <a:pt x="272321" y="886918"/>
                          </a:cubicBezTo>
                          <a:cubicBezTo>
                            <a:pt x="279816" y="849443"/>
                            <a:pt x="239843" y="796977"/>
                            <a:pt x="257331" y="662066"/>
                          </a:cubicBezTo>
                          <a:cubicBezTo>
                            <a:pt x="274819" y="527155"/>
                            <a:pt x="374754" y="154898"/>
                            <a:pt x="377252" y="77449"/>
                          </a:cubicBezTo>
                          <a:cubicBezTo>
                            <a:pt x="379750" y="0"/>
                            <a:pt x="287311" y="194873"/>
                            <a:pt x="272321" y="197371"/>
                          </a:cubicBezTo>
                          <a:cubicBezTo>
                            <a:pt x="257331" y="199869"/>
                            <a:pt x="317291" y="37476"/>
                            <a:pt x="287311" y="62459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1" name="任意多边形 500"/>
                    <p:cNvSpPr/>
                    <p:nvPr/>
                  </p:nvSpPr>
                  <p:spPr>
                    <a:xfrm>
                      <a:off x="5275875" y="2456321"/>
                      <a:ext cx="931216" cy="1397594"/>
                    </a:xfrm>
                    <a:custGeom>
                      <a:avLst/>
                      <a:gdLst>
                        <a:gd name="connsiteX0" fmla="*/ 54963 w 642078"/>
                        <a:gd name="connsiteY0" fmla="*/ 0 h 1039319"/>
                        <a:gd name="connsiteX1" fmla="*/ 369757 w 642078"/>
                        <a:gd name="connsiteY1" fmla="*/ 209863 h 1039319"/>
                        <a:gd name="connsiteX2" fmla="*/ 609599 w 642078"/>
                        <a:gd name="connsiteY2" fmla="*/ 884420 h 1039319"/>
                        <a:gd name="connsiteX3" fmla="*/ 564629 w 642078"/>
                        <a:gd name="connsiteY3" fmla="*/ 1034322 h 1039319"/>
                        <a:gd name="connsiteX4" fmla="*/ 444708 w 642078"/>
                        <a:gd name="connsiteY4" fmla="*/ 914400 h 1039319"/>
                        <a:gd name="connsiteX5" fmla="*/ 429717 w 642078"/>
                        <a:gd name="connsiteY5" fmla="*/ 1019332 h 1039319"/>
                        <a:gd name="connsiteX6" fmla="*/ 339776 w 642078"/>
                        <a:gd name="connsiteY6" fmla="*/ 809469 h 1039319"/>
                        <a:gd name="connsiteX7" fmla="*/ 24983 w 642078"/>
                        <a:gd name="connsiteY7" fmla="*/ 284814 h 1039319"/>
                        <a:gd name="connsiteX8" fmla="*/ 189875 w 642078"/>
                        <a:gd name="connsiteY8" fmla="*/ 314794 h 1039319"/>
                        <a:gd name="connsiteX9" fmla="*/ 69953 w 642078"/>
                        <a:gd name="connsiteY9" fmla="*/ 104932 h 10393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2078" h="1039319">
                          <a:moveTo>
                            <a:pt x="54963" y="0"/>
                          </a:moveTo>
                          <a:cubicBezTo>
                            <a:pt x="166140" y="31230"/>
                            <a:pt x="277318" y="62460"/>
                            <a:pt x="369757" y="209863"/>
                          </a:cubicBezTo>
                          <a:cubicBezTo>
                            <a:pt x="462196" y="357266"/>
                            <a:pt x="577120" y="747010"/>
                            <a:pt x="609599" y="884420"/>
                          </a:cubicBezTo>
                          <a:cubicBezTo>
                            <a:pt x="642078" y="1021830"/>
                            <a:pt x="592111" y="1029325"/>
                            <a:pt x="564629" y="1034322"/>
                          </a:cubicBezTo>
                          <a:cubicBezTo>
                            <a:pt x="537147" y="1039319"/>
                            <a:pt x="467193" y="916898"/>
                            <a:pt x="444708" y="914400"/>
                          </a:cubicBezTo>
                          <a:cubicBezTo>
                            <a:pt x="422223" y="911902"/>
                            <a:pt x="447206" y="1036820"/>
                            <a:pt x="429717" y="1019332"/>
                          </a:cubicBezTo>
                          <a:cubicBezTo>
                            <a:pt x="412228" y="1001844"/>
                            <a:pt x="407232" y="931889"/>
                            <a:pt x="339776" y="809469"/>
                          </a:cubicBezTo>
                          <a:cubicBezTo>
                            <a:pt x="272320" y="687049"/>
                            <a:pt x="49966" y="367260"/>
                            <a:pt x="24983" y="284814"/>
                          </a:cubicBezTo>
                          <a:cubicBezTo>
                            <a:pt x="0" y="202368"/>
                            <a:pt x="182380" y="344774"/>
                            <a:pt x="189875" y="314794"/>
                          </a:cubicBezTo>
                          <a:cubicBezTo>
                            <a:pt x="197370" y="284814"/>
                            <a:pt x="133661" y="194873"/>
                            <a:pt x="69953" y="104932"/>
                          </a:cubicBezTo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2" name="任意多边形 501"/>
                    <p:cNvSpPr/>
                    <p:nvPr/>
                  </p:nvSpPr>
                  <p:spPr>
                    <a:xfrm>
                      <a:off x="3076575" y="4641850"/>
                      <a:ext cx="765175" cy="787400"/>
                    </a:xfrm>
                    <a:custGeom>
                      <a:avLst/>
                      <a:gdLst>
                        <a:gd name="connsiteX0" fmla="*/ 523875 w 765175"/>
                        <a:gd name="connsiteY0" fmla="*/ 44450 h 787400"/>
                        <a:gd name="connsiteX1" fmla="*/ 200025 w 765175"/>
                        <a:gd name="connsiteY1" fmla="*/ 292100 h 787400"/>
                        <a:gd name="connsiteX2" fmla="*/ 9525 w 765175"/>
                        <a:gd name="connsiteY2" fmla="*/ 501650 h 787400"/>
                        <a:gd name="connsiteX3" fmla="*/ 142875 w 765175"/>
                        <a:gd name="connsiteY3" fmla="*/ 654050 h 787400"/>
                        <a:gd name="connsiteX4" fmla="*/ 295275 w 765175"/>
                        <a:gd name="connsiteY4" fmla="*/ 787400 h 787400"/>
                        <a:gd name="connsiteX5" fmla="*/ 314325 w 765175"/>
                        <a:gd name="connsiteY5" fmla="*/ 654050 h 787400"/>
                        <a:gd name="connsiteX6" fmla="*/ 485775 w 765175"/>
                        <a:gd name="connsiteY6" fmla="*/ 311150 h 787400"/>
                        <a:gd name="connsiteX7" fmla="*/ 695325 w 765175"/>
                        <a:gd name="connsiteY7" fmla="*/ 82550 h 787400"/>
                        <a:gd name="connsiteX8" fmla="*/ 733425 w 765175"/>
                        <a:gd name="connsiteY8" fmla="*/ 25400 h 787400"/>
                        <a:gd name="connsiteX9" fmla="*/ 523875 w 765175"/>
                        <a:gd name="connsiteY9" fmla="*/ 44450 h 787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765175" h="787400">
                          <a:moveTo>
                            <a:pt x="523875" y="44450"/>
                          </a:moveTo>
                          <a:cubicBezTo>
                            <a:pt x="434975" y="88900"/>
                            <a:pt x="285750" y="215900"/>
                            <a:pt x="200025" y="292100"/>
                          </a:cubicBezTo>
                          <a:cubicBezTo>
                            <a:pt x="114300" y="368300"/>
                            <a:pt x="19050" y="441325"/>
                            <a:pt x="9525" y="501650"/>
                          </a:cubicBezTo>
                          <a:cubicBezTo>
                            <a:pt x="0" y="561975"/>
                            <a:pt x="95250" y="606425"/>
                            <a:pt x="142875" y="654050"/>
                          </a:cubicBezTo>
                          <a:cubicBezTo>
                            <a:pt x="190500" y="701675"/>
                            <a:pt x="266700" y="787400"/>
                            <a:pt x="295275" y="787400"/>
                          </a:cubicBezTo>
                          <a:cubicBezTo>
                            <a:pt x="323850" y="787400"/>
                            <a:pt x="282575" y="733425"/>
                            <a:pt x="314325" y="654050"/>
                          </a:cubicBezTo>
                          <a:cubicBezTo>
                            <a:pt x="346075" y="574675"/>
                            <a:pt x="422275" y="406400"/>
                            <a:pt x="485775" y="311150"/>
                          </a:cubicBezTo>
                          <a:cubicBezTo>
                            <a:pt x="549275" y="215900"/>
                            <a:pt x="654050" y="130175"/>
                            <a:pt x="695325" y="82550"/>
                          </a:cubicBezTo>
                          <a:cubicBezTo>
                            <a:pt x="736600" y="34925"/>
                            <a:pt x="765175" y="34925"/>
                            <a:pt x="733425" y="25400"/>
                          </a:cubicBezTo>
                          <a:cubicBezTo>
                            <a:pt x="701675" y="15875"/>
                            <a:pt x="612775" y="0"/>
                            <a:pt x="523875" y="44450"/>
                          </a:cubicBezTo>
                          <a:close/>
                        </a:path>
                      </a:pathLst>
                    </a:custGeom>
                    <a:grpFill/>
                    <a:ln w="31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3" name="任意多边形 502"/>
                    <p:cNvSpPr/>
                    <p:nvPr/>
                  </p:nvSpPr>
                  <p:spPr>
                    <a:xfrm>
                      <a:off x="5276850" y="4695824"/>
                      <a:ext cx="581034" cy="947753"/>
                    </a:xfrm>
                    <a:custGeom>
                      <a:avLst/>
                      <a:gdLst>
                        <a:gd name="connsiteX0" fmla="*/ 0 w 590550"/>
                        <a:gd name="connsiteY0" fmla="*/ 9525 h 933450"/>
                        <a:gd name="connsiteX1" fmla="*/ 95250 w 590550"/>
                        <a:gd name="connsiteY1" fmla="*/ 123825 h 933450"/>
                        <a:gd name="connsiteX2" fmla="*/ 247650 w 590550"/>
                        <a:gd name="connsiteY2" fmla="*/ 428625 h 933450"/>
                        <a:gd name="connsiteX3" fmla="*/ 342900 w 590550"/>
                        <a:gd name="connsiteY3" fmla="*/ 885825 h 933450"/>
                        <a:gd name="connsiteX4" fmla="*/ 552450 w 590550"/>
                        <a:gd name="connsiteY4" fmla="*/ 714375 h 933450"/>
                        <a:gd name="connsiteX5" fmla="*/ 571500 w 590550"/>
                        <a:gd name="connsiteY5" fmla="*/ 619125 h 933450"/>
                        <a:gd name="connsiteX6" fmla="*/ 514350 w 590550"/>
                        <a:gd name="connsiteY6" fmla="*/ 409575 h 933450"/>
                        <a:gd name="connsiteX7" fmla="*/ 323850 w 590550"/>
                        <a:gd name="connsiteY7" fmla="*/ 66675 h 933450"/>
                        <a:gd name="connsiteX8" fmla="*/ 285750 w 590550"/>
                        <a:gd name="connsiteY8" fmla="*/ 9525 h 933450"/>
                        <a:gd name="connsiteX9" fmla="*/ 114300 w 590550"/>
                        <a:gd name="connsiteY9" fmla="*/ 9525 h 933450"/>
                        <a:gd name="connsiteX10" fmla="*/ 0 w 590550"/>
                        <a:gd name="connsiteY10" fmla="*/ 9525 h 9334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90550" h="933450">
                          <a:moveTo>
                            <a:pt x="0" y="9525"/>
                          </a:moveTo>
                          <a:cubicBezTo>
                            <a:pt x="26987" y="31750"/>
                            <a:pt x="53975" y="53975"/>
                            <a:pt x="95250" y="123825"/>
                          </a:cubicBezTo>
                          <a:cubicBezTo>
                            <a:pt x="136525" y="193675"/>
                            <a:pt x="206375" y="301625"/>
                            <a:pt x="247650" y="428625"/>
                          </a:cubicBezTo>
                          <a:cubicBezTo>
                            <a:pt x="288925" y="555625"/>
                            <a:pt x="292100" y="838200"/>
                            <a:pt x="342900" y="885825"/>
                          </a:cubicBezTo>
                          <a:cubicBezTo>
                            <a:pt x="393700" y="933450"/>
                            <a:pt x="514350" y="758825"/>
                            <a:pt x="552450" y="714375"/>
                          </a:cubicBezTo>
                          <a:cubicBezTo>
                            <a:pt x="590550" y="669925"/>
                            <a:pt x="577850" y="669925"/>
                            <a:pt x="571500" y="619125"/>
                          </a:cubicBezTo>
                          <a:cubicBezTo>
                            <a:pt x="565150" y="568325"/>
                            <a:pt x="555625" y="501650"/>
                            <a:pt x="514350" y="409575"/>
                          </a:cubicBezTo>
                          <a:cubicBezTo>
                            <a:pt x="473075" y="317500"/>
                            <a:pt x="361950" y="133350"/>
                            <a:pt x="323850" y="66675"/>
                          </a:cubicBezTo>
                          <a:cubicBezTo>
                            <a:pt x="285750" y="0"/>
                            <a:pt x="320675" y="19050"/>
                            <a:pt x="285750" y="9525"/>
                          </a:cubicBezTo>
                          <a:cubicBezTo>
                            <a:pt x="250825" y="0"/>
                            <a:pt x="114300" y="9525"/>
                            <a:pt x="114300" y="9525"/>
                          </a:cubicBezTo>
                          <a:lnTo>
                            <a:pt x="0" y="9525"/>
                          </a:lnTo>
                          <a:close/>
                        </a:path>
                      </a:pathLst>
                    </a:custGeom>
                    <a:grpFill/>
                    <a:ln w="31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4" name="任意多边形 503"/>
                    <p:cNvSpPr/>
                    <p:nvPr/>
                  </p:nvSpPr>
                  <p:spPr>
                    <a:xfrm>
                      <a:off x="3975100" y="5092700"/>
                      <a:ext cx="1136650" cy="663575"/>
                    </a:xfrm>
                    <a:custGeom>
                      <a:avLst/>
                      <a:gdLst>
                        <a:gd name="connsiteX0" fmla="*/ 177800 w 1136650"/>
                        <a:gd name="connsiteY0" fmla="*/ 31750 h 663575"/>
                        <a:gd name="connsiteX1" fmla="*/ 82550 w 1136650"/>
                        <a:gd name="connsiteY1" fmla="*/ 203200 h 663575"/>
                        <a:gd name="connsiteX2" fmla="*/ 6350 w 1136650"/>
                        <a:gd name="connsiteY2" fmla="*/ 450850 h 663575"/>
                        <a:gd name="connsiteX3" fmla="*/ 120650 w 1136650"/>
                        <a:gd name="connsiteY3" fmla="*/ 546100 h 663575"/>
                        <a:gd name="connsiteX4" fmla="*/ 577850 w 1136650"/>
                        <a:gd name="connsiteY4" fmla="*/ 660400 h 663575"/>
                        <a:gd name="connsiteX5" fmla="*/ 1054100 w 1136650"/>
                        <a:gd name="connsiteY5" fmla="*/ 565150 h 663575"/>
                        <a:gd name="connsiteX6" fmla="*/ 1073150 w 1136650"/>
                        <a:gd name="connsiteY6" fmla="*/ 317500 h 663575"/>
                        <a:gd name="connsiteX7" fmla="*/ 996950 w 1136650"/>
                        <a:gd name="connsiteY7" fmla="*/ 127000 h 663575"/>
                        <a:gd name="connsiteX8" fmla="*/ 939800 w 1136650"/>
                        <a:gd name="connsiteY8" fmla="*/ 31750 h 663575"/>
                        <a:gd name="connsiteX9" fmla="*/ 673100 w 1136650"/>
                        <a:gd name="connsiteY9" fmla="*/ 31750 h 663575"/>
                        <a:gd name="connsiteX10" fmla="*/ 311150 w 1136650"/>
                        <a:gd name="connsiteY10" fmla="*/ 12700 h 663575"/>
                        <a:gd name="connsiteX11" fmla="*/ 177800 w 1136650"/>
                        <a:gd name="connsiteY11" fmla="*/ 31750 h 6635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136650" h="663575">
                          <a:moveTo>
                            <a:pt x="177800" y="31750"/>
                          </a:moveTo>
                          <a:cubicBezTo>
                            <a:pt x="139700" y="63500"/>
                            <a:pt x="111125" y="133350"/>
                            <a:pt x="82550" y="203200"/>
                          </a:cubicBezTo>
                          <a:cubicBezTo>
                            <a:pt x="53975" y="273050"/>
                            <a:pt x="0" y="393700"/>
                            <a:pt x="6350" y="450850"/>
                          </a:cubicBezTo>
                          <a:cubicBezTo>
                            <a:pt x="12700" y="508000"/>
                            <a:pt x="25400" y="511175"/>
                            <a:pt x="120650" y="546100"/>
                          </a:cubicBezTo>
                          <a:cubicBezTo>
                            <a:pt x="215900" y="581025"/>
                            <a:pt x="422275" y="657225"/>
                            <a:pt x="577850" y="660400"/>
                          </a:cubicBezTo>
                          <a:cubicBezTo>
                            <a:pt x="733425" y="663575"/>
                            <a:pt x="971550" y="622300"/>
                            <a:pt x="1054100" y="565150"/>
                          </a:cubicBezTo>
                          <a:cubicBezTo>
                            <a:pt x="1136650" y="508000"/>
                            <a:pt x="1082675" y="390525"/>
                            <a:pt x="1073150" y="317500"/>
                          </a:cubicBezTo>
                          <a:cubicBezTo>
                            <a:pt x="1063625" y="244475"/>
                            <a:pt x="1019175" y="174625"/>
                            <a:pt x="996950" y="127000"/>
                          </a:cubicBezTo>
                          <a:cubicBezTo>
                            <a:pt x="974725" y="79375"/>
                            <a:pt x="993775" y="47625"/>
                            <a:pt x="939800" y="31750"/>
                          </a:cubicBezTo>
                          <a:cubicBezTo>
                            <a:pt x="885825" y="15875"/>
                            <a:pt x="777875" y="34925"/>
                            <a:pt x="673100" y="31750"/>
                          </a:cubicBezTo>
                          <a:cubicBezTo>
                            <a:pt x="568325" y="28575"/>
                            <a:pt x="393700" y="15875"/>
                            <a:pt x="311150" y="12700"/>
                          </a:cubicBezTo>
                          <a:cubicBezTo>
                            <a:pt x="228600" y="9525"/>
                            <a:pt x="215900" y="0"/>
                            <a:pt x="177800" y="31750"/>
                          </a:cubicBezTo>
                          <a:close/>
                        </a:path>
                      </a:pathLst>
                    </a:custGeom>
                    <a:grpFill/>
                    <a:ln w="31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481" name="椭圆 480"/>
                  <p:cNvSpPr/>
                  <p:nvPr/>
                </p:nvSpPr>
                <p:spPr>
                  <a:xfrm>
                    <a:off x="4143372" y="5286388"/>
                    <a:ext cx="142876" cy="142876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82" name="椭圆 481"/>
                  <p:cNvSpPr/>
                  <p:nvPr/>
                </p:nvSpPr>
                <p:spPr>
                  <a:xfrm>
                    <a:off x="4500562" y="5143512"/>
                    <a:ext cx="142876" cy="142876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83" name="椭圆 482"/>
                  <p:cNvSpPr/>
                  <p:nvPr/>
                </p:nvSpPr>
                <p:spPr>
                  <a:xfrm>
                    <a:off x="5143504" y="4714884"/>
                    <a:ext cx="142876" cy="142876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84" name="椭圆 483"/>
                  <p:cNvSpPr/>
                  <p:nvPr/>
                </p:nvSpPr>
                <p:spPr>
                  <a:xfrm>
                    <a:off x="4643438" y="4714884"/>
                    <a:ext cx="142876" cy="142876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85" name="椭圆 23"/>
                  <p:cNvSpPr/>
                  <p:nvPr/>
                </p:nvSpPr>
                <p:spPr>
                  <a:xfrm>
                    <a:off x="5214942" y="5357826"/>
                    <a:ext cx="142876" cy="142876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86" name="椭圆 485"/>
                  <p:cNvSpPr/>
                  <p:nvPr/>
                </p:nvSpPr>
                <p:spPr>
                  <a:xfrm>
                    <a:off x="4572000" y="5643578"/>
                    <a:ext cx="142876" cy="142876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87" name="椭圆 486"/>
                  <p:cNvSpPr/>
                  <p:nvPr/>
                </p:nvSpPr>
                <p:spPr>
                  <a:xfrm>
                    <a:off x="5500694" y="5786454"/>
                    <a:ext cx="142876" cy="142876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88" name="椭圆 487"/>
                  <p:cNvSpPr/>
                  <p:nvPr/>
                </p:nvSpPr>
                <p:spPr>
                  <a:xfrm>
                    <a:off x="5715008" y="5072074"/>
                    <a:ext cx="142876" cy="142876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89" name="椭圆 488"/>
                  <p:cNvSpPr/>
                  <p:nvPr/>
                </p:nvSpPr>
                <p:spPr>
                  <a:xfrm>
                    <a:off x="5643570" y="4572008"/>
                    <a:ext cx="142876" cy="142876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90" name="椭圆 489"/>
                  <p:cNvSpPr/>
                  <p:nvPr/>
                </p:nvSpPr>
                <p:spPr>
                  <a:xfrm>
                    <a:off x="5857884" y="5572140"/>
                    <a:ext cx="142876" cy="142876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91" name="椭圆 490"/>
                  <p:cNvSpPr/>
                  <p:nvPr/>
                </p:nvSpPr>
                <p:spPr>
                  <a:xfrm>
                    <a:off x="4214810" y="5572140"/>
                    <a:ext cx="142876" cy="142876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92" name="椭圆 30"/>
                  <p:cNvSpPr/>
                  <p:nvPr/>
                </p:nvSpPr>
                <p:spPr>
                  <a:xfrm>
                    <a:off x="4929190" y="5072074"/>
                    <a:ext cx="142876" cy="142876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93" name="椭圆 492"/>
                  <p:cNvSpPr/>
                  <p:nvPr/>
                </p:nvSpPr>
                <p:spPr>
                  <a:xfrm>
                    <a:off x="4857752" y="5429264"/>
                    <a:ext cx="142876" cy="142876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94" name="椭圆 493"/>
                  <p:cNvSpPr/>
                  <p:nvPr/>
                </p:nvSpPr>
                <p:spPr>
                  <a:xfrm>
                    <a:off x="5072066" y="5786454"/>
                    <a:ext cx="142876" cy="142876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456" name="任意多边形 455"/>
              <p:cNvSpPr/>
              <p:nvPr/>
            </p:nvSpPr>
            <p:spPr>
              <a:xfrm>
                <a:off x="4233850" y="3201961"/>
                <a:ext cx="909642" cy="369891"/>
              </a:xfrm>
              <a:custGeom>
                <a:avLst/>
                <a:gdLst>
                  <a:gd name="connsiteX0" fmla="*/ 0 w 1063625"/>
                  <a:gd name="connsiteY0" fmla="*/ 98425 h 431800"/>
                  <a:gd name="connsiteX1" fmla="*/ 247650 w 1063625"/>
                  <a:gd name="connsiteY1" fmla="*/ 250825 h 431800"/>
                  <a:gd name="connsiteX2" fmla="*/ 438150 w 1063625"/>
                  <a:gd name="connsiteY2" fmla="*/ 346075 h 431800"/>
                  <a:gd name="connsiteX3" fmla="*/ 666750 w 1063625"/>
                  <a:gd name="connsiteY3" fmla="*/ 422275 h 431800"/>
                  <a:gd name="connsiteX4" fmla="*/ 1009650 w 1063625"/>
                  <a:gd name="connsiteY4" fmla="*/ 403225 h 431800"/>
                  <a:gd name="connsiteX5" fmla="*/ 990600 w 1063625"/>
                  <a:gd name="connsiteY5" fmla="*/ 384175 h 431800"/>
                  <a:gd name="connsiteX6" fmla="*/ 723900 w 1063625"/>
                  <a:gd name="connsiteY6" fmla="*/ 384175 h 431800"/>
                  <a:gd name="connsiteX7" fmla="*/ 419100 w 1063625"/>
                  <a:gd name="connsiteY7" fmla="*/ 250825 h 431800"/>
                  <a:gd name="connsiteX8" fmla="*/ 95250 w 1063625"/>
                  <a:gd name="connsiteY8" fmla="*/ 41275 h 431800"/>
                  <a:gd name="connsiteX9" fmla="*/ 38100 w 1063625"/>
                  <a:gd name="connsiteY9" fmla="*/ 3175 h 431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63625" h="431800">
                    <a:moveTo>
                      <a:pt x="0" y="98425"/>
                    </a:moveTo>
                    <a:cubicBezTo>
                      <a:pt x="87312" y="153987"/>
                      <a:pt x="174625" y="209550"/>
                      <a:pt x="247650" y="250825"/>
                    </a:cubicBezTo>
                    <a:cubicBezTo>
                      <a:pt x="320675" y="292100"/>
                      <a:pt x="368300" y="317500"/>
                      <a:pt x="438150" y="346075"/>
                    </a:cubicBezTo>
                    <a:cubicBezTo>
                      <a:pt x="508000" y="374650"/>
                      <a:pt x="571500" y="412750"/>
                      <a:pt x="666750" y="422275"/>
                    </a:cubicBezTo>
                    <a:cubicBezTo>
                      <a:pt x="762000" y="431800"/>
                      <a:pt x="955675" y="409575"/>
                      <a:pt x="1009650" y="403225"/>
                    </a:cubicBezTo>
                    <a:cubicBezTo>
                      <a:pt x="1063625" y="396875"/>
                      <a:pt x="1038225" y="387350"/>
                      <a:pt x="990600" y="384175"/>
                    </a:cubicBezTo>
                    <a:cubicBezTo>
                      <a:pt x="942975" y="381000"/>
                      <a:pt x="819150" y="406400"/>
                      <a:pt x="723900" y="384175"/>
                    </a:cubicBezTo>
                    <a:cubicBezTo>
                      <a:pt x="628650" y="361950"/>
                      <a:pt x="523875" y="307975"/>
                      <a:pt x="419100" y="250825"/>
                    </a:cubicBezTo>
                    <a:cubicBezTo>
                      <a:pt x="314325" y="193675"/>
                      <a:pt x="158750" y="82550"/>
                      <a:pt x="95250" y="41275"/>
                    </a:cubicBezTo>
                    <a:cubicBezTo>
                      <a:pt x="31750" y="0"/>
                      <a:pt x="50800" y="12700"/>
                      <a:pt x="38100" y="3175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7" name="任意多边形 456"/>
              <p:cNvSpPr/>
              <p:nvPr/>
            </p:nvSpPr>
            <p:spPr>
              <a:xfrm>
                <a:off x="4000482" y="2982297"/>
                <a:ext cx="309461" cy="303803"/>
              </a:xfrm>
              <a:custGeom>
                <a:avLst/>
                <a:gdLst>
                  <a:gd name="connsiteX0" fmla="*/ 0 w 133350"/>
                  <a:gd name="connsiteY0" fmla="*/ 0 h 203200"/>
                  <a:gd name="connsiteX1" fmla="*/ 95250 w 133350"/>
                  <a:gd name="connsiteY1" fmla="*/ 190500 h 203200"/>
                  <a:gd name="connsiteX2" fmla="*/ 133350 w 133350"/>
                  <a:gd name="connsiteY2" fmla="*/ 76200 h 203200"/>
                  <a:gd name="connsiteX3" fmla="*/ 133350 w 133350"/>
                  <a:gd name="connsiteY3" fmla="*/ 76200 h 20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350" h="203200">
                    <a:moveTo>
                      <a:pt x="0" y="0"/>
                    </a:moveTo>
                    <a:cubicBezTo>
                      <a:pt x="36512" y="88900"/>
                      <a:pt x="73025" y="177800"/>
                      <a:pt x="95250" y="190500"/>
                    </a:cubicBezTo>
                    <a:cubicBezTo>
                      <a:pt x="117475" y="203200"/>
                      <a:pt x="133350" y="76200"/>
                      <a:pt x="133350" y="76200"/>
                    </a:cubicBezTo>
                    <a:lnTo>
                      <a:pt x="133350" y="7620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8" name="任意多边形 457"/>
              <p:cNvSpPr/>
              <p:nvPr/>
            </p:nvSpPr>
            <p:spPr>
              <a:xfrm>
                <a:off x="4214796" y="3086716"/>
                <a:ext cx="1071583" cy="485160"/>
              </a:xfrm>
              <a:custGeom>
                <a:avLst/>
                <a:gdLst>
                  <a:gd name="connsiteX0" fmla="*/ 111125 w 1130300"/>
                  <a:gd name="connsiteY0" fmla="*/ 3175 h 485775"/>
                  <a:gd name="connsiteX1" fmla="*/ 358775 w 1130300"/>
                  <a:gd name="connsiteY1" fmla="*/ 193675 h 485775"/>
                  <a:gd name="connsiteX2" fmla="*/ 739775 w 1130300"/>
                  <a:gd name="connsiteY2" fmla="*/ 365125 h 485775"/>
                  <a:gd name="connsiteX3" fmla="*/ 1025525 w 1130300"/>
                  <a:gd name="connsiteY3" fmla="*/ 403225 h 485775"/>
                  <a:gd name="connsiteX4" fmla="*/ 1120775 w 1130300"/>
                  <a:gd name="connsiteY4" fmla="*/ 422275 h 485775"/>
                  <a:gd name="connsiteX5" fmla="*/ 968375 w 1130300"/>
                  <a:gd name="connsiteY5" fmla="*/ 479425 h 485775"/>
                  <a:gd name="connsiteX6" fmla="*/ 777875 w 1130300"/>
                  <a:gd name="connsiteY6" fmla="*/ 460375 h 485775"/>
                  <a:gd name="connsiteX7" fmla="*/ 625475 w 1130300"/>
                  <a:gd name="connsiteY7" fmla="*/ 460375 h 485775"/>
                  <a:gd name="connsiteX8" fmla="*/ 415925 w 1130300"/>
                  <a:gd name="connsiteY8" fmla="*/ 365125 h 485775"/>
                  <a:gd name="connsiteX9" fmla="*/ 53975 w 1130300"/>
                  <a:gd name="connsiteY9" fmla="*/ 174625 h 485775"/>
                  <a:gd name="connsiteX10" fmla="*/ 111125 w 1130300"/>
                  <a:gd name="connsiteY10" fmla="*/ 3175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0300" h="485775">
                    <a:moveTo>
                      <a:pt x="111125" y="3175"/>
                    </a:moveTo>
                    <a:cubicBezTo>
                      <a:pt x="161925" y="6350"/>
                      <a:pt x="254000" y="133350"/>
                      <a:pt x="358775" y="193675"/>
                    </a:cubicBezTo>
                    <a:cubicBezTo>
                      <a:pt x="463550" y="254000"/>
                      <a:pt x="628650" y="330200"/>
                      <a:pt x="739775" y="365125"/>
                    </a:cubicBezTo>
                    <a:cubicBezTo>
                      <a:pt x="850900" y="400050"/>
                      <a:pt x="962025" y="393700"/>
                      <a:pt x="1025525" y="403225"/>
                    </a:cubicBezTo>
                    <a:cubicBezTo>
                      <a:pt x="1089025" y="412750"/>
                      <a:pt x="1130300" y="409575"/>
                      <a:pt x="1120775" y="422275"/>
                    </a:cubicBezTo>
                    <a:cubicBezTo>
                      <a:pt x="1111250" y="434975"/>
                      <a:pt x="1025525" y="473075"/>
                      <a:pt x="968375" y="479425"/>
                    </a:cubicBezTo>
                    <a:cubicBezTo>
                      <a:pt x="911225" y="485775"/>
                      <a:pt x="835025" y="463550"/>
                      <a:pt x="777875" y="460375"/>
                    </a:cubicBezTo>
                    <a:cubicBezTo>
                      <a:pt x="720725" y="457200"/>
                      <a:pt x="685800" y="476250"/>
                      <a:pt x="625475" y="460375"/>
                    </a:cubicBezTo>
                    <a:cubicBezTo>
                      <a:pt x="565150" y="444500"/>
                      <a:pt x="511175" y="412750"/>
                      <a:pt x="415925" y="365125"/>
                    </a:cubicBezTo>
                    <a:cubicBezTo>
                      <a:pt x="320675" y="317500"/>
                      <a:pt x="107950" y="228600"/>
                      <a:pt x="53975" y="174625"/>
                    </a:cubicBezTo>
                    <a:cubicBezTo>
                      <a:pt x="0" y="120650"/>
                      <a:pt x="60325" y="0"/>
                      <a:pt x="111125" y="3175"/>
                    </a:cubicBezTo>
                    <a:close/>
                  </a:path>
                </a:pathLst>
              </a:cu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9" name="任意多边形 458"/>
              <p:cNvSpPr/>
              <p:nvPr/>
            </p:nvSpPr>
            <p:spPr>
              <a:xfrm>
                <a:off x="2714599" y="2398547"/>
                <a:ext cx="1668908" cy="2030561"/>
              </a:xfrm>
              <a:custGeom>
                <a:avLst/>
                <a:gdLst>
                  <a:gd name="connsiteX0" fmla="*/ 892175 w 1724025"/>
                  <a:gd name="connsiteY0" fmla="*/ 6350 h 2089150"/>
                  <a:gd name="connsiteX1" fmla="*/ 1120775 w 1724025"/>
                  <a:gd name="connsiteY1" fmla="*/ 101600 h 2089150"/>
                  <a:gd name="connsiteX2" fmla="*/ 1330325 w 1724025"/>
                  <a:gd name="connsiteY2" fmla="*/ 292100 h 2089150"/>
                  <a:gd name="connsiteX3" fmla="*/ 1425575 w 1724025"/>
                  <a:gd name="connsiteY3" fmla="*/ 406400 h 2089150"/>
                  <a:gd name="connsiteX4" fmla="*/ 1597025 w 1724025"/>
                  <a:gd name="connsiteY4" fmla="*/ 615950 h 2089150"/>
                  <a:gd name="connsiteX5" fmla="*/ 1711325 w 1724025"/>
                  <a:gd name="connsiteY5" fmla="*/ 711200 h 2089150"/>
                  <a:gd name="connsiteX6" fmla="*/ 1673225 w 1724025"/>
                  <a:gd name="connsiteY6" fmla="*/ 749300 h 2089150"/>
                  <a:gd name="connsiteX7" fmla="*/ 1616075 w 1724025"/>
                  <a:gd name="connsiteY7" fmla="*/ 882650 h 2089150"/>
                  <a:gd name="connsiteX8" fmla="*/ 1463675 w 1724025"/>
                  <a:gd name="connsiteY8" fmla="*/ 711200 h 2089150"/>
                  <a:gd name="connsiteX9" fmla="*/ 1349375 w 1724025"/>
                  <a:gd name="connsiteY9" fmla="*/ 692150 h 2089150"/>
                  <a:gd name="connsiteX10" fmla="*/ 1368425 w 1724025"/>
                  <a:gd name="connsiteY10" fmla="*/ 920750 h 2089150"/>
                  <a:gd name="connsiteX11" fmla="*/ 1330325 w 1724025"/>
                  <a:gd name="connsiteY11" fmla="*/ 1854200 h 2089150"/>
                  <a:gd name="connsiteX12" fmla="*/ 1330325 w 1724025"/>
                  <a:gd name="connsiteY12" fmla="*/ 2082800 h 2089150"/>
                  <a:gd name="connsiteX13" fmla="*/ 1025525 w 1724025"/>
                  <a:gd name="connsiteY13" fmla="*/ 1892300 h 2089150"/>
                  <a:gd name="connsiteX14" fmla="*/ 720725 w 1724025"/>
                  <a:gd name="connsiteY14" fmla="*/ 1797050 h 2089150"/>
                  <a:gd name="connsiteX15" fmla="*/ 282575 w 1724025"/>
                  <a:gd name="connsiteY15" fmla="*/ 1701800 h 2089150"/>
                  <a:gd name="connsiteX16" fmla="*/ 34925 w 1724025"/>
                  <a:gd name="connsiteY16" fmla="*/ 1587500 h 2089150"/>
                  <a:gd name="connsiteX17" fmla="*/ 73025 w 1724025"/>
                  <a:gd name="connsiteY17" fmla="*/ 1282700 h 2089150"/>
                  <a:gd name="connsiteX18" fmla="*/ 263525 w 1724025"/>
                  <a:gd name="connsiteY18" fmla="*/ 806450 h 2089150"/>
                  <a:gd name="connsiteX19" fmla="*/ 434975 w 1724025"/>
                  <a:gd name="connsiteY19" fmla="*/ 520700 h 2089150"/>
                  <a:gd name="connsiteX20" fmla="*/ 644525 w 1724025"/>
                  <a:gd name="connsiteY20" fmla="*/ 254000 h 2089150"/>
                  <a:gd name="connsiteX21" fmla="*/ 796925 w 1724025"/>
                  <a:gd name="connsiteY21" fmla="*/ 63500 h 2089150"/>
                  <a:gd name="connsiteX22" fmla="*/ 892175 w 1724025"/>
                  <a:gd name="connsiteY22" fmla="*/ 6350 h 208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724025" h="2089150">
                    <a:moveTo>
                      <a:pt x="892175" y="6350"/>
                    </a:moveTo>
                    <a:cubicBezTo>
                      <a:pt x="946150" y="12700"/>
                      <a:pt x="1047750" y="53975"/>
                      <a:pt x="1120775" y="101600"/>
                    </a:cubicBezTo>
                    <a:cubicBezTo>
                      <a:pt x="1193800" y="149225"/>
                      <a:pt x="1279525" y="241300"/>
                      <a:pt x="1330325" y="292100"/>
                    </a:cubicBezTo>
                    <a:cubicBezTo>
                      <a:pt x="1381125" y="342900"/>
                      <a:pt x="1425575" y="406400"/>
                      <a:pt x="1425575" y="406400"/>
                    </a:cubicBezTo>
                    <a:cubicBezTo>
                      <a:pt x="1470025" y="460375"/>
                      <a:pt x="1549400" y="565150"/>
                      <a:pt x="1597025" y="615950"/>
                    </a:cubicBezTo>
                    <a:cubicBezTo>
                      <a:pt x="1644650" y="666750"/>
                      <a:pt x="1698625" y="688975"/>
                      <a:pt x="1711325" y="711200"/>
                    </a:cubicBezTo>
                    <a:cubicBezTo>
                      <a:pt x="1724025" y="733425"/>
                      <a:pt x="1689100" y="720725"/>
                      <a:pt x="1673225" y="749300"/>
                    </a:cubicBezTo>
                    <a:cubicBezTo>
                      <a:pt x="1657350" y="777875"/>
                      <a:pt x="1651000" y="889000"/>
                      <a:pt x="1616075" y="882650"/>
                    </a:cubicBezTo>
                    <a:cubicBezTo>
                      <a:pt x="1581150" y="876300"/>
                      <a:pt x="1508125" y="742950"/>
                      <a:pt x="1463675" y="711200"/>
                    </a:cubicBezTo>
                    <a:cubicBezTo>
                      <a:pt x="1419225" y="679450"/>
                      <a:pt x="1365250" y="657225"/>
                      <a:pt x="1349375" y="692150"/>
                    </a:cubicBezTo>
                    <a:cubicBezTo>
                      <a:pt x="1333500" y="727075"/>
                      <a:pt x="1371600" y="727075"/>
                      <a:pt x="1368425" y="920750"/>
                    </a:cubicBezTo>
                    <a:cubicBezTo>
                      <a:pt x="1365250" y="1114425"/>
                      <a:pt x="1336675" y="1660525"/>
                      <a:pt x="1330325" y="1854200"/>
                    </a:cubicBezTo>
                    <a:cubicBezTo>
                      <a:pt x="1323975" y="2047875"/>
                      <a:pt x="1381125" y="2076450"/>
                      <a:pt x="1330325" y="2082800"/>
                    </a:cubicBezTo>
                    <a:cubicBezTo>
                      <a:pt x="1279525" y="2089150"/>
                      <a:pt x="1127125" y="1939925"/>
                      <a:pt x="1025525" y="1892300"/>
                    </a:cubicBezTo>
                    <a:cubicBezTo>
                      <a:pt x="923925" y="1844675"/>
                      <a:pt x="844550" y="1828800"/>
                      <a:pt x="720725" y="1797050"/>
                    </a:cubicBezTo>
                    <a:cubicBezTo>
                      <a:pt x="596900" y="1765300"/>
                      <a:pt x="396875" y="1736725"/>
                      <a:pt x="282575" y="1701800"/>
                    </a:cubicBezTo>
                    <a:cubicBezTo>
                      <a:pt x="168275" y="1666875"/>
                      <a:pt x="69850" y="1657350"/>
                      <a:pt x="34925" y="1587500"/>
                    </a:cubicBezTo>
                    <a:cubicBezTo>
                      <a:pt x="0" y="1517650"/>
                      <a:pt x="34925" y="1412875"/>
                      <a:pt x="73025" y="1282700"/>
                    </a:cubicBezTo>
                    <a:cubicBezTo>
                      <a:pt x="111125" y="1152525"/>
                      <a:pt x="203200" y="933450"/>
                      <a:pt x="263525" y="806450"/>
                    </a:cubicBezTo>
                    <a:cubicBezTo>
                      <a:pt x="323850" y="679450"/>
                      <a:pt x="371475" y="612775"/>
                      <a:pt x="434975" y="520700"/>
                    </a:cubicBezTo>
                    <a:cubicBezTo>
                      <a:pt x="498475" y="428625"/>
                      <a:pt x="584200" y="330200"/>
                      <a:pt x="644525" y="254000"/>
                    </a:cubicBezTo>
                    <a:cubicBezTo>
                      <a:pt x="704850" y="177800"/>
                      <a:pt x="755650" y="111125"/>
                      <a:pt x="796925" y="63500"/>
                    </a:cubicBezTo>
                    <a:cubicBezTo>
                      <a:pt x="838200" y="15875"/>
                      <a:pt x="838200" y="0"/>
                      <a:pt x="892175" y="6350"/>
                    </a:cubicBezTo>
                    <a:close/>
                  </a:path>
                </a:pathLst>
              </a:cu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0" name="任意多边形 459"/>
              <p:cNvSpPr/>
              <p:nvPr/>
            </p:nvSpPr>
            <p:spPr>
              <a:xfrm>
                <a:off x="3384621" y="639551"/>
                <a:ext cx="1779554" cy="1944154"/>
              </a:xfrm>
              <a:custGeom>
                <a:avLst/>
                <a:gdLst>
                  <a:gd name="connsiteX0" fmla="*/ 1838325 w 1838325"/>
                  <a:gd name="connsiteY0" fmla="*/ 101600 h 2000250"/>
                  <a:gd name="connsiteX1" fmla="*/ 1743075 w 1838325"/>
                  <a:gd name="connsiteY1" fmla="*/ 349250 h 2000250"/>
                  <a:gd name="connsiteX2" fmla="*/ 1628775 w 1838325"/>
                  <a:gd name="connsiteY2" fmla="*/ 749300 h 2000250"/>
                  <a:gd name="connsiteX3" fmla="*/ 1476375 w 1838325"/>
                  <a:gd name="connsiteY3" fmla="*/ 996950 h 2000250"/>
                  <a:gd name="connsiteX4" fmla="*/ 1438275 w 1838325"/>
                  <a:gd name="connsiteY4" fmla="*/ 1320800 h 2000250"/>
                  <a:gd name="connsiteX5" fmla="*/ 1381125 w 1838325"/>
                  <a:gd name="connsiteY5" fmla="*/ 1377950 h 2000250"/>
                  <a:gd name="connsiteX6" fmla="*/ 1323975 w 1838325"/>
                  <a:gd name="connsiteY6" fmla="*/ 1530350 h 2000250"/>
                  <a:gd name="connsiteX7" fmla="*/ 1190625 w 1838325"/>
                  <a:gd name="connsiteY7" fmla="*/ 1701800 h 2000250"/>
                  <a:gd name="connsiteX8" fmla="*/ 866775 w 1838325"/>
                  <a:gd name="connsiteY8" fmla="*/ 1911350 h 2000250"/>
                  <a:gd name="connsiteX9" fmla="*/ 428625 w 1838325"/>
                  <a:gd name="connsiteY9" fmla="*/ 1930400 h 2000250"/>
                  <a:gd name="connsiteX10" fmla="*/ 66675 w 1838325"/>
                  <a:gd name="connsiteY10" fmla="*/ 1492250 h 2000250"/>
                  <a:gd name="connsiteX11" fmla="*/ 28575 w 1838325"/>
                  <a:gd name="connsiteY11" fmla="*/ 1282700 h 2000250"/>
                  <a:gd name="connsiteX12" fmla="*/ 85725 w 1838325"/>
                  <a:gd name="connsiteY12" fmla="*/ 711200 h 2000250"/>
                  <a:gd name="connsiteX13" fmla="*/ 485775 w 1838325"/>
                  <a:gd name="connsiteY13" fmla="*/ 292100 h 2000250"/>
                  <a:gd name="connsiteX14" fmla="*/ 1209675 w 1838325"/>
                  <a:gd name="connsiteY14" fmla="*/ 25400 h 2000250"/>
                  <a:gd name="connsiteX15" fmla="*/ 1800225 w 1838325"/>
                  <a:gd name="connsiteY15" fmla="*/ 139700 h 2000250"/>
                  <a:gd name="connsiteX16" fmla="*/ 1800225 w 1838325"/>
                  <a:gd name="connsiteY16" fmla="*/ 13970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38325" h="2000250">
                    <a:moveTo>
                      <a:pt x="1838325" y="101600"/>
                    </a:moveTo>
                    <a:cubicBezTo>
                      <a:pt x="1808162" y="171450"/>
                      <a:pt x="1778000" y="241300"/>
                      <a:pt x="1743075" y="349250"/>
                    </a:cubicBezTo>
                    <a:cubicBezTo>
                      <a:pt x="1708150" y="457200"/>
                      <a:pt x="1673225" y="641350"/>
                      <a:pt x="1628775" y="749300"/>
                    </a:cubicBezTo>
                    <a:cubicBezTo>
                      <a:pt x="1584325" y="857250"/>
                      <a:pt x="1508125" y="901700"/>
                      <a:pt x="1476375" y="996950"/>
                    </a:cubicBezTo>
                    <a:cubicBezTo>
                      <a:pt x="1444625" y="1092200"/>
                      <a:pt x="1454150" y="1257300"/>
                      <a:pt x="1438275" y="1320800"/>
                    </a:cubicBezTo>
                    <a:cubicBezTo>
                      <a:pt x="1422400" y="1384300"/>
                      <a:pt x="1400175" y="1343025"/>
                      <a:pt x="1381125" y="1377950"/>
                    </a:cubicBezTo>
                    <a:cubicBezTo>
                      <a:pt x="1362075" y="1412875"/>
                      <a:pt x="1355725" y="1476375"/>
                      <a:pt x="1323975" y="1530350"/>
                    </a:cubicBezTo>
                    <a:cubicBezTo>
                      <a:pt x="1292225" y="1584325"/>
                      <a:pt x="1266825" y="1638300"/>
                      <a:pt x="1190625" y="1701800"/>
                    </a:cubicBezTo>
                    <a:cubicBezTo>
                      <a:pt x="1114425" y="1765300"/>
                      <a:pt x="993775" y="1873250"/>
                      <a:pt x="866775" y="1911350"/>
                    </a:cubicBezTo>
                    <a:cubicBezTo>
                      <a:pt x="739775" y="1949450"/>
                      <a:pt x="561975" y="2000250"/>
                      <a:pt x="428625" y="1930400"/>
                    </a:cubicBezTo>
                    <a:cubicBezTo>
                      <a:pt x="295275" y="1860550"/>
                      <a:pt x="133350" y="1600200"/>
                      <a:pt x="66675" y="1492250"/>
                    </a:cubicBezTo>
                    <a:cubicBezTo>
                      <a:pt x="0" y="1384300"/>
                      <a:pt x="25400" y="1412875"/>
                      <a:pt x="28575" y="1282700"/>
                    </a:cubicBezTo>
                    <a:cubicBezTo>
                      <a:pt x="31750" y="1152525"/>
                      <a:pt x="9525" y="876300"/>
                      <a:pt x="85725" y="711200"/>
                    </a:cubicBezTo>
                    <a:cubicBezTo>
                      <a:pt x="161925" y="546100"/>
                      <a:pt x="298450" y="406400"/>
                      <a:pt x="485775" y="292100"/>
                    </a:cubicBezTo>
                    <a:cubicBezTo>
                      <a:pt x="673100" y="177800"/>
                      <a:pt x="990600" y="50800"/>
                      <a:pt x="1209675" y="25400"/>
                    </a:cubicBezTo>
                    <a:cubicBezTo>
                      <a:pt x="1428750" y="0"/>
                      <a:pt x="1800225" y="139700"/>
                      <a:pt x="1800225" y="139700"/>
                    </a:cubicBezTo>
                    <a:lnTo>
                      <a:pt x="1800225" y="13970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1" name="任意多边形 460"/>
              <p:cNvSpPr/>
              <p:nvPr/>
            </p:nvSpPr>
            <p:spPr>
              <a:xfrm>
                <a:off x="4325104" y="1474293"/>
                <a:ext cx="295056" cy="157384"/>
              </a:xfrm>
              <a:custGeom>
                <a:avLst/>
                <a:gdLst>
                  <a:gd name="connsiteX0" fmla="*/ 304800 w 304800"/>
                  <a:gd name="connsiteY0" fmla="*/ 161925 h 161925"/>
                  <a:gd name="connsiteX1" fmla="*/ 228600 w 304800"/>
                  <a:gd name="connsiteY1" fmla="*/ 66675 h 161925"/>
                  <a:gd name="connsiteX2" fmla="*/ 95250 w 304800"/>
                  <a:gd name="connsiteY2" fmla="*/ 9525 h 161925"/>
                  <a:gd name="connsiteX3" fmla="*/ 0 w 304800"/>
                  <a:gd name="connsiteY3" fmla="*/ 95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161925">
                    <a:moveTo>
                      <a:pt x="304800" y="161925"/>
                    </a:moveTo>
                    <a:cubicBezTo>
                      <a:pt x="284162" y="127000"/>
                      <a:pt x="263525" y="92075"/>
                      <a:pt x="228600" y="66675"/>
                    </a:cubicBezTo>
                    <a:cubicBezTo>
                      <a:pt x="193675" y="41275"/>
                      <a:pt x="133350" y="19050"/>
                      <a:pt x="95250" y="9525"/>
                    </a:cubicBezTo>
                    <a:cubicBezTo>
                      <a:pt x="57150" y="0"/>
                      <a:pt x="28575" y="4762"/>
                      <a:pt x="0" y="9525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2" name="任意多边形 461"/>
              <p:cNvSpPr/>
              <p:nvPr/>
            </p:nvSpPr>
            <p:spPr>
              <a:xfrm>
                <a:off x="4463412" y="1265990"/>
                <a:ext cx="331938" cy="80235"/>
              </a:xfrm>
              <a:custGeom>
                <a:avLst/>
                <a:gdLst>
                  <a:gd name="connsiteX0" fmla="*/ 342900 w 342900"/>
                  <a:gd name="connsiteY0" fmla="*/ 0 h 82550"/>
                  <a:gd name="connsiteX1" fmla="*/ 247650 w 342900"/>
                  <a:gd name="connsiteY1" fmla="*/ 57150 h 82550"/>
                  <a:gd name="connsiteX2" fmla="*/ 95250 w 342900"/>
                  <a:gd name="connsiteY2" fmla="*/ 76200 h 82550"/>
                  <a:gd name="connsiteX3" fmla="*/ 0 w 342900"/>
                  <a:gd name="connsiteY3" fmla="*/ 19050 h 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2900" h="82550">
                    <a:moveTo>
                      <a:pt x="342900" y="0"/>
                    </a:moveTo>
                    <a:cubicBezTo>
                      <a:pt x="315912" y="22225"/>
                      <a:pt x="288925" y="44450"/>
                      <a:pt x="247650" y="57150"/>
                    </a:cubicBezTo>
                    <a:cubicBezTo>
                      <a:pt x="206375" y="69850"/>
                      <a:pt x="136525" y="82550"/>
                      <a:pt x="95250" y="76200"/>
                    </a:cubicBezTo>
                    <a:cubicBezTo>
                      <a:pt x="53975" y="69850"/>
                      <a:pt x="26987" y="44450"/>
                      <a:pt x="0" y="19050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3" name="任意多边形 462"/>
              <p:cNvSpPr/>
              <p:nvPr/>
            </p:nvSpPr>
            <p:spPr>
              <a:xfrm>
                <a:off x="2846759" y="-357214"/>
                <a:ext cx="2372738" cy="2811308"/>
              </a:xfrm>
              <a:custGeom>
                <a:avLst/>
                <a:gdLst>
                  <a:gd name="connsiteX0" fmla="*/ 2432050 w 2451100"/>
                  <a:gd name="connsiteY0" fmla="*/ 955675 h 2892425"/>
                  <a:gd name="connsiteX1" fmla="*/ 2241550 w 2451100"/>
                  <a:gd name="connsiteY1" fmla="*/ 1222375 h 2892425"/>
                  <a:gd name="connsiteX2" fmla="*/ 1555750 w 2451100"/>
                  <a:gd name="connsiteY2" fmla="*/ 1450975 h 2892425"/>
                  <a:gd name="connsiteX3" fmla="*/ 1308100 w 2451100"/>
                  <a:gd name="connsiteY3" fmla="*/ 1489075 h 2892425"/>
                  <a:gd name="connsiteX4" fmla="*/ 1136650 w 2451100"/>
                  <a:gd name="connsiteY4" fmla="*/ 1489075 h 2892425"/>
                  <a:gd name="connsiteX5" fmla="*/ 1003300 w 2451100"/>
                  <a:gd name="connsiteY5" fmla="*/ 1603375 h 2892425"/>
                  <a:gd name="connsiteX6" fmla="*/ 793750 w 2451100"/>
                  <a:gd name="connsiteY6" fmla="*/ 1965325 h 2892425"/>
                  <a:gd name="connsiteX7" fmla="*/ 736600 w 2451100"/>
                  <a:gd name="connsiteY7" fmla="*/ 2289175 h 2892425"/>
                  <a:gd name="connsiteX8" fmla="*/ 889000 w 2451100"/>
                  <a:gd name="connsiteY8" fmla="*/ 2555875 h 2892425"/>
                  <a:gd name="connsiteX9" fmla="*/ 965200 w 2451100"/>
                  <a:gd name="connsiteY9" fmla="*/ 2574925 h 2892425"/>
                  <a:gd name="connsiteX10" fmla="*/ 889000 w 2451100"/>
                  <a:gd name="connsiteY10" fmla="*/ 2613025 h 2892425"/>
                  <a:gd name="connsiteX11" fmla="*/ 774700 w 2451100"/>
                  <a:gd name="connsiteY11" fmla="*/ 2593975 h 2892425"/>
                  <a:gd name="connsiteX12" fmla="*/ 660400 w 2451100"/>
                  <a:gd name="connsiteY12" fmla="*/ 2384425 h 2892425"/>
                  <a:gd name="connsiteX13" fmla="*/ 622300 w 2451100"/>
                  <a:gd name="connsiteY13" fmla="*/ 2270125 h 2892425"/>
                  <a:gd name="connsiteX14" fmla="*/ 622300 w 2451100"/>
                  <a:gd name="connsiteY14" fmla="*/ 2555875 h 2892425"/>
                  <a:gd name="connsiteX15" fmla="*/ 755650 w 2451100"/>
                  <a:gd name="connsiteY15" fmla="*/ 2765425 h 2892425"/>
                  <a:gd name="connsiteX16" fmla="*/ 831850 w 2451100"/>
                  <a:gd name="connsiteY16" fmla="*/ 2879725 h 2892425"/>
                  <a:gd name="connsiteX17" fmla="*/ 679450 w 2451100"/>
                  <a:gd name="connsiteY17" fmla="*/ 2841625 h 2892425"/>
                  <a:gd name="connsiteX18" fmla="*/ 565150 w 2451100"/>
                  <a:gd name="connsiteY18" fmla="*/ 2651125 h 2892425"/>
                  <a:gd name="connsiteX19" fmla="*/ 508000 w 2451100"/>
                  <a:gd name="connsiteY19" fmla="*/ 2517775 h 2892425"/>
                  <a:gd name="connsiteX20" fmla="*/ 508000 w 2451100"/>
                  <a:gd name="connsiteY20" fmla="*/ 2308225 h 2892425"/>
                  <a:gd name="connsiteX21" fmla="*/ 469900 w 2451100"/>
                  <a:gd name="connsiteY21" fmla="*/ 2479675 h 2892425"/>
                  <a:gd name="connsiteX22" fmla="*/ 374650 w 2451100"/>
                  <a:gd name="connsiteY22" fmla="*/ 2422525 h 2892425"/>
                  <a:gd name="connsiteX23" fmla="*/ 88900 w 2451100"/>
                  <a:gd name="connsiteY23" fmla="*/ 2327275 h 2892425"/>
                  <a:gd name="connsiteX24" fmla="*/ 107950 w 2451100"/>
                  <a:gd name="connsiteY24" fmla="*/ 2232025 h 2892425"/>
                  <a:gd name="connsiteX25" fmla="*/ 50800 w 2451100"/>
                  <a:gd name="connsiteY25" fmla="*/ 1927225 h 2892425"/>
                  <a:gd name="connsiteX26" fmla="*/ 12700 w 2451100"/>
                  <a:gd name="connsiteY26" fmla="*/ 1431925 h 2892425"/>
                  <a:gd name="connsiteX27" fmla="*/ 12700 w 2451100"/>
                  <a:gd name="connsiteY27" fmla="*/ 1089025 h 2892425"/>
                  <a:gd name="connsiteX28" fmla="*/ 88900 w 2451100"/>
                  <a:gd name="connsiteY28" fmla="*/ 708025 h 2892425"/>
                  <a:gd name="connsiteX29" fmla="*/ 412750 w 2451100"/>
                  <a:gd name="connsiteY29" fmla="*/ 288925 h 2892425"/>
                  <a:gd name="connsiteX30" fmla="*/ 717550 w 2451100"/>
                  <a:gd name="connsiteY30" fmla="*/ 60325 h 2892425"/>
                  <a:gd name="connsiteX31" fmla="*/ 1079500 w 2451100"/>
                  <a:gd name="connsiteY31" fmla="*/ 3175 h 2892425"/>
                  <a:gd name="connsiteX32" fmla="*/ 1593850 w 2451100"/>
                  <a:gd name="connsiteY32" fmla="*/ 79375 h 2892425"/>
                  <a:gd name="connsiteX33" fmla="*/ 2089150 w 2451100"/>
                  <a:gd name="connsiteY33" fmla="*/ 460375 h 2892425"/>
                  <a:gd name="connsiteX34" fmla="*/ 2355850 w 2451100"/>
                  <a:gd name="connsiteY34" fmla="*/ 765175 h 2892425"/>
                  <a:gd name="connsiteX35" fmla="*/ 2432050 w 2451100"/>
                  <a:gd name="connsiteY35" fmla="*/ 955675 h 289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451100" h="2892425">
                    <a:moveTo>
                      <a:pt x="2432050" y="955675"/>
                    </a:moveTo>
                    <a:cubicBezTo>
                      <a:pt x="2413000" y="1031875"/>
                      <a:pt x="2387600" y="1139825"/>
                      <a:pt x="2241550" y="1222375"/>
                    </a:cubicBezTo>
                    <a:cubicBezTo>
                      <a:pt x="2095500" y="1304925"/>
                      <a:pt x="1711325" y="1406525"/>
                      <a:pt x="1555750" y="1450975"/>
                    </a:cubicBezTo>
                    <a:cubicBezTo>
                      <a:pt x="1400175" y="1495425"/>
                      <a:pt x="1377950" y="1482725"/>
                      <a:pt x="1308100" y="1489075"/>
                    </a:cubicBezTo>
                    <a:cubicBezTo>
                      <a:pt x="1238250" y="1495425"/>
                      <a:pt x="1187450" y="1470025"/>
                      <a:pt x="1136650" y="1489075"/>
                    </a:cubicBezTo>
                    <a:cubicBezTo>
                      <a:pt x="1085850" y="1508125"/>
                      <a:pt x="1060450" y="1524000"/>
                      <a:pt x="1003300" y="1603375"/>
                    </a:cubicBezTo>
                    <a:cubicBezTo>
                      <a:pt x="946150" y="1682750"/>
                      <a:pt x="838200" y="1851025"/>
                      <a:pt x="793750" y="1965325"/>
                    </a:cubicBezTo>
                    <a:cubicBezTo>
                      <a:pt x="749300" y="2079625"/>
                      <a:pt x="720725" y="2190750"/>
                      <a:pt x="736600" y="2289175"/>
                    </a:cubicBezTo>
                    <a:cubicBezTo>
                      <a:pt x="752475" y="2387600"/>
                      <a:pt x="850900" y="2508250"/>
                      <a:pt x="889000" y="2555875"/>
                    </a:cubicBezTo>
                    <a:cubicBezTo>
                      <a:pt x="927100" y="2603500"/>
                      <a:pt x="965200" y="2565400"/>
                      <a:pt x="965200" y="2574925"/>
                    </a:cubicBezTo>
                    <a:cubicBezTo>
                      <a:pt x="965200" y="2584450"/>
                      <a:pt x="920750" y="2609850"/>
                      <a:pt x="889000" y="2613025"/>
                    </a:cubicBezTo>
                    <a:cubicBezTo>
                      <a:pt x="857250" y="2616200"/>
                      <a:pt x="812800" y="2632075"/>
                      <a:pt x="774700" y="2593975"/>
                    </a:cubicBezTo>
                    <a:cubicBezTo>
                      <a:pt x="736600" y="2555875"/>
                      <a:pt x="685800" y="2438400"/>
                      <a:pt x="660400" y="2384425"/>
                    </a:cubicBezTo>
                    <a:cubicBezTo>
                      <a:pt x="635000" y="2330450"/>
                      <a:pt x="628650" y="2241550"/>
                      <a:pt x="622300" y="2270125"/>
                    </a:cubicBezTo>
                    <a:cubicBezTo>
                      <a:pt x="615950" y="2298700"/>
                      <a:pt x="600075" y="2473325"/>
                      <a:pt x="622300" y="2555875"/>
                    </a:cubicBezTo>
                    <a:cubicBezTo>
                      <a:pt x="644525" y="2638425"/>
                      <a:pt x="720725" y="2711450"/>
                      <a:pt x="755650" y="2765425"/>
                    </a:cubicBezTo>
                    <a:cubicBezTo>
                      <a:pt x="790575" y="2819400"/>
                      <a:pt x="844550" y="2867025"/>
                      <a:pt x="831850" y="2879725"/>
                    </a:cubicBezTo>
                    <a:cubicBezTo>
                      <a:pt x="819150" y="2892425"/>
                      <a:pt x="723900" y="2879725"/>
                      <a:pt x="679450" y="2841625"/>
                    </a:cubicBezTo>
                    <a:cubicBezTo>
                      <a:pt x="635000" y="2803525"/>
                      <a:pt x="593725" y="2705100"/>
                      <a:pt x="565150" y="2651125"/>
                    </a:cubicBezTo>
                    <a:cubicBezTo>
                      <a:pt x="536575" y="2597150"/>
                      <a:pt x="517525" y="2574925"/>
                      <a:pt x="508000" y="2517775"/>
                    </a:cubicBezTo>
                    <a:cubicBezTo>
                      <a:pt x="498475" y="2460625"/>
                      <a:pt x="514350" y="2314575"/>
                      <a:pt x="508000" y="2308225"/>
                    </a:cubicBezTo>
                    <a:cubicBezTo>
                      <a:pt x="501650" y="2301875"/>
                      <a:pt x="492125" y="2460625"/>
                      <a:pt x="469900" y="2479675"/>
                    </a:cubicBezTo>
                    <a:cubicBezTo>
                      <a:pt x="447675" y="2498725"/>
                      <a:pt x="438150" y="2447925"/>
                      <a:pt x="374650" y="2422525"/>
                    </a:cubicBezTo>
                    <a:cubicBezTo>
                      <a:pt x="311150" y="2397125"/>
                      <a:pt x="133350" y="2359025"/>
                      <a:pt x="88900" y="2327275"/>
                    </a:cubicBezTo>
                    <a:cubicBezTo>
                      <a:pt x="44450" y="2295525"/>
                      <a:pt x="114300" y="2298700"/>
                      <a:pt x="107950" y="2232025"/>
                    </a:cubicBezTo>
                    <a:cubicBezTo>
                      <a:pt x="101600" y="2165350"/>
                      <a:pt x="66675" y="2060575"/>
                      <a:pt x="50800" y="1927225"/>
                    </a:cubicBezTo>
                    <a:cubicBezTo>
                      <a:pt x="34925" y="1793875"/>
                      <a:pt x="19050" y="1571625"/>
                      <a:pt x="12700" y="1431925"/>
                    </a:cubicBezTo>
                    <a:cubicBezTo>
                      <a:pt x="6350" y="1292225"/>
                      <a:pt x="0" y="1209675"/>
                      <a:pt x="12700" y="1089025"/>
                    </a:cubicBezTo>
                    <a:cubicBezTo>
                      <a:pt x="25400" y="968375"/>
                      <a:pt x="22225" y="841375"/>
                      <a:pt x="88900" y="708025"/>
                    </a:cubicBezTo>
                    <a:cubicBezTo>
                      <a:pt x="155575" y="574675"/>
                      <a:pt x="307975" y="396875"/>
                      <a:pt x="412750" y="288925"/>
                    </a:cubicBezTo>
                    <a:cubicBezTo>
                      <a:pt x="517525" y="180975"/>
                      <a:pt x="606425" y="107950"/>
                      <a:pt x="717550" y="60325"/>
                    </a:cubicBezTo>
                    <a:cubicBezTo>
                      <a:pt x="828675" y="12700"/>
                      <a:pt x="933450" y="0"/>
                      <a:pt x="1079500" y="3175"/>
                    </a:cubicBezTo>
                    <a:cubicBezTo>
                      <a:pt x="1225550" y="6350"/>
                      <a:pt x="1425575" y="3175"/>
                      <a:pt x="1593850" y="79375"/>
                    </a:cubicBezTo>
                    <a:cubicBezTo>
                      <a:pt x="1762125" y="155575"/>
                      <a:pt x="1962150" y="346075"/>
                      <a:pt x="2089150" y="460375"/>
                    </a:cubicBezTo>
                    <a:cubicBezTo>
                      <a:pt x="2216150" y="574675"/>
                      <a:pt x="2295525" y="679450"/>
                      <a:pt x="2355850" y="765175"/>
                    </a:cubicBezTo>
                    <a:cubicBezTo>
                      <a:pt x="2416175" y="850900"/>
                      <a:pt x="2451100" y="879475"/>
                      <a:pt x="2432050" y="95567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4" name="任意多边形 463"/>
              <p:cNvSpPr/>
              <p:nvPr/>
            </p:nvSpPr>
            <p:spPr>
              <a:xfrm rot="559173">
                <a:off x="4048487" y="2029770"/>
                <a:ext cx="504053" cy="413518"/>
              </a:xfrm>
              <a:custGeom>
                <a:avLst/>
                <a:gdLst>
                  <a:gd name="connsiteX0" fmla="*/ 517525 w 520700"/>
                  <a:gd name="connsiteY0" fmla="*/ 187325 h 425450"/>
                  <a:gd name="connsiteX1" fmla="*/ 346075 w 520700"/>
                  <a:gd name="connsiteY1" fmla="*/ 168275 h 425450"/>
                  <a:gd name="connsiteX2" fmla="*/ 155575 w 520700"/>
                  <a:gd name="connsiteY2" fmla="*/ 53975 h 425450"/>
                  <a:gd name="connsiteX3" fmla="*/ 136525 w 520700"/>
                  <a:gd name="connsiteY3" fmla="*/ 34925 h 425450"/>
                  <a:gd name="connsiteX4" fmla="*/ 98425 w 520700"/>
                  <a:gd name="connsiteY4" fmla="*/ 15875 h 425450"/>
                  <a:gd name="connsiteX5" fmla="*/ 41275 w 520700"/>
                  <a:gd name="connsiteY5" fmla="*/ 15875 h 425450"/>
                  <a:gd name="connsiteX6" fmla="*/ 3175 w 520700"/>
                  <a:gd name="connsiteY6" fmla="*/ 111125 h 425450"/>
                  <a:gd name="connsiteX7" fmla="*/ 22225 w 520700"/>
                  <a:gd name="connsiteY7" fmla="*/ 225425 h 425450"/>
                  <a:gd name="connsiteX8" fmla="*/ 98425 w 520700"/>
                  <a:gd name="connsiteY8" fmla="*/ 320675 h 425450"/>
                  <a:gd name="connsiteX9" fmla="*/ 212725 w 520700"/>
                  <a:gd name="connsiteY9" fmla="*/ 377825 h 425450"/>
                  <a:gd name="connsiteX10" fmla="*/ 365125 w 520700"/>
                  <a:gd name="connsiteY10" fmla="*/ 396875 h 425450"/>
                  <a:gd name="connsiteX11" fmla="*/ 517525 w 520700"/>
                  <a:gd name="connsiteY11" fmla="*/ 187325 h 4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20700" h="425450">
                    <a:moveTo>
                      <a:pt x="517525" y="187325"/>
                    </a:moveTo>
                    <a:cubicBezTo>
                      <a:pt x="514350" y="149225"/>
                      <a:pt x="406400" y="190500"/>
                      <a:pt x="346075" y="168275"/>
                    </a:cubicBezTo>
                    <a:cubicBezTo>
                      <a:pt x="285750" y="146050"/>
                      <a:pt x="190500" y="76200"/>
                      <a:pt x="155575" y="53975"/>
                    </a:cubicBezTo>
                    <a:cubicBezTo>
                      <a:pt x="120650" y="31750"/>
                      <a:pt x="146050" y="41275"/>
                      <a:pt x="136525" y="34925"/>
                    </a:cubicBezTo>
                    <a:cubicBezTo>
                      <a:pt x="127000" y="28575"/>
                      <a:pt x="114300" y="19050"/>
                      <a:pt x="98425" y="15875"/>
                    </a:cubicBezTo>
                    <a:cubicBezTo>
                      <a:pt x="82550" y="12700"/>
                      <a:pt x="57150" y="0"/>
                      <a:pt x="41275" y="15875"/>
                    </a:cubicBezTo>
                    <a:cubicBezTo>
                      <a:pt x="25400" y="31750"/>
                      <a:pt x="6350" y="76200"/>
                      <a:pt x="3175" y="111125"/>
                    </a:cubicBezTo>
                    <a:cubicBezTo>
                      <a:pt x="0" y="146050"/>
                      <a:pt x="6350" y="190500"/>
                      <a:pt x="22225" y="225425"/>
                    </a:cubicBezTo>
                    <a:cubicBezTo>
                      <a:pt x="38100" y="260350"/>
                      <a:pt x="66675" y="295275"/>
                      <a:pt x="98425" y="320675"/>
                    </a:cubicBezTo>
                    <a:cubicBezTo>
                      <a:pt x="130175" y="346075"/>
                      <a:pt x="168275" y="365125"/>
                      <a:pt x="212725" y="377825"/>
                    </a:cubicBezTo>
                    <a:cubicBezTo>
                      <a:pt x="257175" y="390525"/>
                      <a:pt x="314325" y="425450"/>
                      <a:pt x="365125" y="396875"/>
                    </a:cubicBezTo>
                    <a:cubicBezTo>
                      <a:pt x="415925" y="368300"/>
                      <a:pt x="520700" y="225425"/>
                      <a:pt x="517525" y="1873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5" name="任意多边形 464"/>
              <p:cNvSpPr/>
              <p:nvPr/>
            </p:nvSpPr>
            <p:spPr>
              <a:xfrm>
                <a:off x="4205244" y="1586940"/>
                <a:ext cx="307350" cy="166642"/>
              </a:xfrm>
              <a:custGeom>
                <a:avLst/>
                <a:gdLst>
                  <a:gd name="connsiteX0" fmla="*/ 228600 w 317500"/>
                  <a:gd name="connsiteY0" fmla="*/ 136525 h 171450"/>
                  <a:gd name="connsiteX1" fmla="*/ 209550 w 317500"/>
                  <a:gd name="connsiteY1" fmla="*/ 79375 h 171450"/>
                  <a:gd name="connsiteX2" fmla="*/ 57150 w 317500"/>
                  <a:gd name="connsiteY2" fmla="*/ 3175 h 171450"/>
                  <a:gd name="connsiteX3" fmla="*/ 38100 w 317500"/>
                  <a:gd name="connsiteY3" fmla="*/ 60325 h 171450"/>
                  <a:gd name="connsiteX4" fmla="*/ 285750 w 317500"/>
                  <a:gd name="connsiteY4" fmla="*/ 155575 h 171450"/>
                  <a:gd name="connsiteX5" fmla="*/ 228600 w 317500"/>
                  <a:gd name="connsiteY5" fmla="*/ 136525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500" h="171450">
                    <a:moveTo>
                      <a:pt x="228600" y="136525"/>
                    </a:moveTo>
                    <a:cubicBezTo>
                      <a:pt x="215900" y="123825"/>
                      <a:pt x="238125" y="101600"/>
                      <a:pt x="209550" y="79375"/>
                    </a:cubicBezTo>
                    <a:cubicBezTo>
                      <a:pt x="180975" y="57150"/>
                      <a:pt x="85725" y="6350"/>
                      <a:pt x="57150" y="3175"/>
                    </a:cubicBezTo>
                    <a:cubicBezTo>
                      <a:pt x="28575" y="0"/>
                      <a:pt x="0" y="34925"/>
                      <a:pt x="38100" y="60325"/>
                    </a:cubicBezTo>
                    <a:cubicBezTo>
                      <a:pt x="76200" y="85725"/>
                      <a:pt x="254000" y="139700"/>
                      <a:pt x="285750" y="155575"/>
                    </a:cubicBezTo>
                    <a:cubicBezTo>
                      <a:pt x="317500" y="171450"/>
                      <a:pt x="241300" y="149225"/>
                      <a:pt x="228600" y="1365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6" name="任意多边形 465"/>
              <p:cNvSpPr/>
              <p:nvPr/>
            </p:nvSpPr>
            <p:spPr>
              <a:xfrm>
                <a:off x="3817984" y="1250571"/>
                <a:ext cx="295056" cy="361057"/>
              </a:xfrm>
              <a:custGeom>
                <a:avLst/>
                <a:gdLst>
                  <a:gd name="connsiteX0" fmla="*/ 285750 w 304800"/>
                  <a:gd name="connsiteY0" fmla="*/ 6350 h 371475"/>
                  <a:gd name="connsiteX1" fmla="*/ 76200 w 304800"/>
                  <a:gd name="connsiteY1" fmla="*/ 139700 h 371475"/>
                  <a:gd name="connsiteX2" fmla="*/ 0 w 304800"/>
                  <a:gd name="connsiteY2" fmla="*/ 273050 h 371475"/>
                  <a:gd name="connsiteX3" fmla="*/ 76200 w 304800"/>
                  <a:gd name="connsiteY3" fmla="*/ 368300 h 371475"/>
                  <a:gd name="connsiteX4" fmla="*/ 114300 w 304800"/>
                  <a:gd name="connsiteY4" fmla="*/ 254000 h 371475"/>
                  <a:gd name="connsiteX5" fmla="*/ 190500 w 304800"/>
                  <a:gd name="connsiteY5" fmla="*/ 101600 h 371475"/>
                  <a:gd name="connsiteX6" fmla="*/ 285750 w 304800"/>
                  <a:gd name="connsiteY6" fmla="*/ 6350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4800" h="371475">
                    <a:moveTo>
                      <a:pt x="285750" y="6350"/>
                    </a:moveTo>
                    <a:cubicBezTo>
                      <a:pt x="266700" y="12700"/>
                      <a:pt x="123825" y="95250"/>
                      <a:pt x="76200" y="139700"/>
                    </a:cubicBezTo>
                    <a:cubicBezTo>
                      <a:pt x="28575" y="184150"/>
                      <a:pt x="0" y="234950"/>
                      <a:pt x="0" y="273050"/>
                    </a:cubicBezTo>
                    <a:cubicBezTo>
                      <a:pt x="0" y="311150"/>
                      <a:pt x="57150" y="371475"/>
                      <a:pt x="76200" y="368300"/>
                    </a:cubicBezTo>
                    <a:cubicBezTo>
                      <a:pt x="95250" y="365125"/>
                      <a:pt x="95250" y="298450"/>
                      <a:pt x="114300" y="254000"/>
                    </a:cubicBezTo>
                    <a:cubicBezTo>
                      <a:pt x="133350" y="209550"/>
                      <a:pt x="168275" y="139700"/>
                      <a:pt x="190500" y="101600"/>
                    </a:cubicBezTo>
                    <a:cubicBezTo>
                      <a:pt x="212725" y="63500"/>
                      <a:pt x="304800" y="0"/>
                      <a:pt x="285750" y="6350"/>
                    </a:cubicBezTo>
                    <a:close/>
                  </a:path>
                </a:pathLst>
              </a:cu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7" name="任意多边形 466"/>
              <p:cNvSpPr/>
              <p:nvPr/>
            </p:nvSpPr>
            <p:spPr>
              <a:xfrm>
                <a:off x="4779988" y="516112"/>
                <a:ext cx="427216" cy="2012045"/>
              </a:xfrm>
              <a:custGeom>
                <a:avLst/>
                <a:gdLst>
                  <a:gd name="connsiteX0" fmla="*/ 434975 w 441325"/>
                  <a:gd name="connsiteY0" fmla="*/ 0 h 2070100"/>
                  <a:gd name="connsiteX1" fmla="*/ 339725 w 441325"/>
                  <a:gd name="connsiteY1" fmla="*/ 838200 h 2070100"/>
                  <a:gd name="connsiteX2" fmla="*/ 339725 w 441325"/>
                  <a:gd name="connsiteY2" fmla="*/ 1085850 h 2070100"/>
                  <a:gd name="connsiteX3" fmla="*/ 396875 w 441325"/>
                  <a:gd name="connsiteY3" fmla="*/ 1466850 h 2070100"/>
                  <a:gd name="connsiteX4" fmla="*/ 434975 w 441325"/>
                  <a:gd name="connsiteY4" fmla="*/ 1733550 h 2070100"/>
                  <a:gd name="connsiteX5" fmla="*/ 358775 w 441325"/>
                  <a:gd name="connsiteY5" fmla="*/ 1943100 h 2070100"/>
                  <a:gd name="connsiteX6" fmla="*/ 244475 w 441325"/>
                  <a:gd name="connsiteY6" fmla="*/ 2057400 h 2070100"/>
                  <a:gd name="connsiteX7" fmla="*/ 34925 w 441325"/>
                  <a:gd name="connsiteY7" fmla="*/ 2019300 h 2070100"/>
                  <a:gd name="connsiteX8" fmla="*/ 34925 w 441325"/>
                  <a:gd name="connsiteY8" fmla="*/ 1866900 h 2070100"/>
                  <a:gd name="connsiteX9" fmla="*/ 73025 w 441325"/>
                  <a:gd name="connsiteY9" fmla="*/ 1962150 h 2070100"/>
                  <a:gd name="connsiteX10" fmla="*/ 244475 w 441325"/>
                  <a:gd name="connsiteY10" fmla="*/ 1962150 h 2070100"/>
                  <a:gd name="connsiteX11" fmla="*/ 358775 w 441325"/>
                  <a:gd name="connsiteY11" fmla="*/ 1733550 h 2070100"/>
                  <a:gd name="connsiteX12" fmla="*/ 320675 w 441325"/>
                  <a:gd name="connsiteY12" fmla="*/ 1447800 h 2070100"/>
                  <a:gd name="connsiteX13" fmla="*/ 263525 w 441325"/>
                  <a:gd name="connsiteY13" fmla="*/ 1219200 h 2070100"/>
                  <a:gd name="connsiteX14" fmla="*/ 263525 w 441325"/>
                  <a:gd name="connsiteY14" fmla="*/ 1028700 h 2070100"/>
                  <a:gd name="connsiteX15" fmla="*/ 263525 w 441325"/>
                  <a:gd name="connsiteY15" fmla="*/ 838200 h 2070100"/>
                  <a:gd name="connsiteX16" fmla="*/ 320675 w 441325"/>
                  <a:gd name="connsiteY16" fmla="*/ 571500 h 2070100"/>
                  <a:gd name="connsiteX17" fmla="*/ 358775 w 441325"/>
                  <a:gd name="connsiteY17" fmla="*/ 323850 h 207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41325" h="2070100">
                    <a:moveTo>
                      <a:pt x="434975" y="0"/>
                    </a:moveTo>
                    <a:cubicBezTo>
                      <a:pt x="395287" y="328612"/>
                      <a:pt x="355600" y="657225"/>
                      <a:pt x="339725" y="838200"/>
                    </a:cubicBezTo>
                    <a:cubicBezTo>
                      <a:pt x="323850" y="1019175"/>
                      <a:pt x="330200" y="981075"/>
                      <a:pt x="339725" y="1085850"/>
                    </a:cubicBezTo>
                    <a:cubicBezTo>
                      <a:pt x="349250" y="1190625"/>
                      <a:pt x="381000" y="1358900"/>
                      <a:pt x="396875" y="1466850"/>
                    </a:cubicBezTo>
                    <a:cubicBezTo>
                      <a:pt x="412750" y="1574800"/>
                      <a:pt x="441325" y="1654175"/>
                      <a:pt x="434975" y="1733550"/>
                    </a:cubicBezTo>
                    <a:cubicBezTo>
                      <a:pt x="428625" y="1812925"/>
                      <a:pt x="390525" y="1889125"/>
                      <a:pt x="358775" y="1943100"/>
                    </a:cubicBezTo>
                    <a:cubicBezTo>
                      <a:pt x="327025" y="1997075"/>
                      <a:pt x="298450" y="2044700"/>
                      <a:pt x="244475" y="2057400"/>
                    </a:cubicBezTo>
                    <a:cubicBezTo>
                      <a:pt x="190500" y="2070100"/>
                      <a:pt x="69850" y="2051050"/>
                      <a:pt x="34925" y="2019300"/>
                    </a:cubicBezTo>
                    <a:cubicBezTo>
                      <a:pt x="0" y="1987550"/>
                      <a:pt x="28575" y="1876425"/>
                      <a:pt x="34925" y="1866900"/>
                    </a:cubicBezTo>
                    <a:cubicBezTo>
                      <a:pt x="41275" y="1857375"/>
                      <a:pt x="38100" y="1946275"/>
                      <a:pt x="73025" y="1962150"/>
                    </a:cubicBezTo>
                    <a:cubicBezTo>
                      <a:pt x="107950" y="1978025"/>
                      <a:pt x="196850" y="2000250"/>
                      <a:pt x="244475" y="1962150"/>
                    </a:cubicBezTo>
                    <a:cubicBezTo>
                      <a:pt x="292100" y="1924050"/>
                      <a:pt x="346075" y="1819275"/>
                      <a:pt x="358775" y="1733550"/>
                    </a:cubicBezTo>
                    <a:cubicBezTo>
                      <a:pt x="371475" y="1647825"/>
                      <a:pt x="336550" y="1533525"/>
                      <a:pt x="320675" y="1447800"/>
                    </a:cubicBezTo>
                    <a:cubicBezTo>
                      <a:pt x="304800" y="1362075"/>
                      <a:pt x="273050" y="1289050"/>
                      <a:pt x="263525" y="1219200"/>
                    </a:cubicBezTo>
                    <a:cubicBezTo>
                      <a:pt x="254000" y="1149350"/>
                      <a:pt x="263525" y="1028700"/>
                      <a:pt x="263525" y="1028700"/>
                    </a:cubicBezTo>
                    <a:cubicBezTo>
                      <a:pt x="263525" y="965200"/>
                      <a:pt x="254000" y="914400"/>
                      <a:pt x="263525" y="838200"/>
                    </a:cubicBezTo>
                    <a:cubicBezTo>
                      <a:pt x="273050" y="762000"/>
                      <a:pt x="304800" y="657225"/>
                      <a:pt x="320675" y="571500"/>
                    </a:cubicBezTo>
                    <a:cubicBezTo>
                      <a:pt x="336550" y="485775"/>
                      <a:pt x="347662" y="404812"/>
                      <a:pt x="358775" y="323850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8" name="任意多边形 467"/>
              <p:cNvSpPr/>
              <p:nvPr/>
            </p:nvSpPr>
            <p:spPr>
              <a:xfrm>
                <a:off x="2723819" y="-94908"/>
                <a:ext cx="765300" cy="3471704"/>
              </a:xfrm>
              <a:custGeom>
                <a:avLst/>
                <a:gdLst>
                  <a:gd name="connsiteX0" fmla="*/ 482600 w 790575"/>
                  <a:gd name="connsiteY0" fmla="*/ 57150 h 3571875"/>
                  <a:gd name="connsiteX1" fmla="*/ 158750 w 790575"/>
                  <a:gd name="connsiteY1" fmla="*/ 438150 h 3571875"/>
                  <a:gd name="connsiteX2" fmla="*/ 44450 w 790575"/>
                  <a:gd name="connsiteY2" fmla="*/ 800100 h 3571875"/>
                  <a:gd name="connsiteX3" fmla="*/ 6350 w 790575"/>
                  <a:gd name="connsiteY3" fmla="*/ 1276350 h 3571875"/>
                  <a:gd name="connsiteX4" fmla="*/ 6350 w 790575"/>
                  <a:gd name="connsiteY4" fmla="*/ 1333500 h 3571875"/>
                  <a:gd name="connsiteX5" fmla="*/ 44450 w 790575"/>
                  <a:gd name="connsiteY5" fmla="*/ 1714500 h 3571875"/>
                  <a:gd name="connsiteX6" fmla="*/ 120650 w 790575"/>
                  <a:gd name="connsiteY6" fmla="*/ 1962150 h 3571875"/>
                  <a:gd name="connsiteX7" fmla="*/ 234950 w 790575"/>
                  <a:gd name="connsiteY7" fmla="*/ 2171700 h 3571875"/>
                  <a:gd name="connsiteX8" fmla="*/ 368300 w 790575"/>
                  <a:gd name="connsiteY8" fmla="*/ 2343150 h 3571875"/>
                  <a:gd name="connsiteX9" fmla="*/ 501650 w 790575"/>
                  <a:gd name="connsiteY9" fmla="*/ 2571750 h 3571875"/>
                  <a:gd name="connsiteX10" fmla="*/ 501650 w 790575"/>
                  <a:gd name="connsiteY10" fmla="*/ 2705100 h 3571875"/>
                  <a:gd name="connsiteX11" fmla="*/ 444500 w 790575"/>
                  <a:gd name="connsiteY11" fmla="*/ 2838450 h 3571875"/>
                  <a:gd name="connsiteX12" fmla="*/ 368300 w 790575"/>
                  <a:gd name="connsiteY12" fmla="*/ 2990850 h 3571875"/>
                  <a:gd name="connsiteX13" fmla="*/ 120650 w 790575"/>
                  <a:gd name="connsiteY13" fmla="*/ 3314700 h 3571875"/>
                  <a:gd name="connsiteX14" fmla="*/ 158750 w 790575"/>
                  <a:gd name="connsiteY14" fmla="*/ 3543300 h 3571875"/>
                  <a:gd name="connsiteX15" fmla="*/ 215900 w 790575"/>
                  <a:gd name="connsiteY15" fmla="*/ 3486150 h 3571875"/>
                  <a:gd name="connsiteX16" fmla="*/ 311150 w 790575"/>
                  <a:gd name="connsiteY16" fmla="*/ 3295650 h 3571875"/>
                  <a:gd name="connsiteX17" fmla="*/ 444500 w 790575"/>
                  <a:gd name="connsiteY17" fmla="*/ 3048000 h 3571875"/>
                  <a:gd name="connsiteX18" fmla="*/ 635000 w 790575"/>
                  <a:gd name="connsiteY18" fmla="*/ 2838450 h 3571875"/>
                  <a:gd name="connsiteX19" fmla="*/ 673100 w 790575"/>
                  <a:gd name="connsiteY19" fmla="*/ 2743200 h 3571875"/>
                  <a:gd name="connsiteX20" fmla="*/ 768350 w 790575"/>
                  <a:gd name="connsiteY20" fmla="*/ 2628900 h 3571875"/>
                  <a:gd name="connsiteX21" fmla="*/ 768350 w 790575"/>
                  <a:gd name="connsiteY21" fmla="*/ 2514600 h 3571875"/>
                  <a:gd name="connsiteX22" fmla="*/ 635000 w 790575"/>
                  <a:gd name="connsiteY22" fmla="*/ 2133600 h 3571875"/>
                  <a:gd name="connsiteX23" fmla="*/ 444500 w 790575"/>
                  <a:gd name="connsiteY23" fmla="*/ 1104900 h 3571875"/>
                  <a:gd name="connsiteX24" fmla="*/ 501650 w 790575"/>
                  <a:gd name="connsiteY24" fmla="*/ 171450 h 3571875"/>
                  <a:gd name="connsiteX25" fmla="*/ 482600 w 790575"/>
                  <a:gd name="connsiteY25" fmla="*/ 57150 h 3571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90575" h="3571875">
                    <a:moveTo>
                      <a:pt x="482600" y="57150"/>
                    </a:moveTo>
                    <a:cubicBezTo>
                      <a:pt x="425450" y="101600"/>
                      <a:pt x="231775" y="314325"/>
                      <a:pt x="158750" y="438150"/>
                    </a:cubicBezTo>
                    <a:cubicBezTo>
                      <a:pt x="85725" y="561975"/>
                      <a:pt x="69850" y="660400"/>
                      <a:pt x="44450" y="800100"/>
                    </a:cubicBezTo>
                    <a:cubicBezTo>
                      <a:pt x="19050" y="939800"/>
                      <a:pt x="12700" y="1187450"/>
                      <a:pt x="6350" y="1276350"/>
                    </a:cubicBezTo>
                    <a:cubicBezTo>
                      <a:pt x="0" y="1365250"/>
                      <a:pt x="0" y="1260475"/>
                      <a:pt x="6350" y="1333500"/>
                    </a:cubicBezTo>
                    <a:cubicBezTo>
                      <a:pt x="12700" y="1406525"/>
                      <a:pt x="25400" y="1609725"/>
                      <a:pt x="44450" y="1714500"/>
                    </a:cubicBezTo>
                    <a:cubicBezTo>
                      <a:pt x="63500" y="1819275"/>
                      <a:pt x="88900" y="1885950"/>
                      <a:pt x="120650" y="1962150"/>
                    </a:cubicBezTo>
                    <a:cubicBezTo>
                      <a:pt x="152400" y="2038350"/>
                      <a:pt x="193675" y="2108200"/>
                      <a:pt x="234950" y="2171700"/>
                    </a:cubicBezTo>
                    <a:cubicBezTo>
                      <a:pt x="276225" y="2235200"/>
                      <a:pt x="323850" y="2276475"/>
                      <a:pt x="368300" y="2343150"/>
                    </a:cubicBezTo>
                    <a:cubicBezTo>
                      <a:pt x="412750" y="2409825"/>
                      <a:pt x="479425" y="2511425"/>
                      <a:pt x="501650" y="2571750"/>
                    </a:cubicBezTo>
                    <a:cubicBezTo>
                      <a:pt x="523875" y="2632075"/>
                      <a:pt x="511175" y="2660650"/>
                      <a:pt x="501650" y="2705100"/>
                    </a:cubicBezTo>
                    <a:cubicBezTo>
                      <a:pt x="492125" y="2749550"/>
                      <a:pt x="466725" y="2790825"/>
                      <a:pt x="444500" y="2838450"/>
                    </a:cubicBezTo>
                    <a:cubicBezTo>
                      <a:pt x="422275" y="2886075"/>
                      <a:pt x="422275" y="2911475"/>
                      <a:pt x="368300" y="2990850"/>
                    </a:cubicBezTo>
                    <a:cubicBezTo>
                      <a:pt x="314325" y="3070225"/>
                      <a:pt x="155575" y="3222625"/>
                      <a:pt x="120650" y="3314700"/>
                    </a:cubicBezTo>
                    <a:cubicBezTo>
                      <a:pt x="85725" y="3406775"/>
                      <a:pt x="142875" y="3514725"/>
                      <a:pt x="158750" y="3543300"/>
                    </a:cubicBezTo>
                    <a:cubicBezTo>
                      <a:pt x="174625" y="3571875"/>
                      <a:pt x="190500" y="3527425"/>
                      <a:pt x="215900" y="3486150"/>
                    </a:cubicBezTo>
                    <a:cubicBezTo>
                      <a:pt x="241300" y="3444875"/>
                      <a:pt x="273050" y="3368675"/>
                      <a:pt x="311150" y="3295650"/>
                    </a:cubicBezTo>
                    <a:cubicBezTo>
                      <a:pt x="349250" y="3222625"/>
                      <a:pt x="390525" y="3124200"/>
                      <a:pt x="444500" y="3048000"/>
                    </a:cubicBezTo>
                    <a:cubicBezTo>
                      <a:pt x="498475" y="2971800"/>
                      <a:pt x="596900" y="2889250"/>
                      <a:pt x="635000" y="2838450"/>
                    </a:cubicBezTo>
                    <a:cubicBezTo>
                      <a:pt x="673100" y="2787650"/>
                      <a:pt x="650875" y="2778125"/>
                      <a:pt x="673100" y="2743200"/>
                    </a:cubicBezTo>
                    <a:cubicBezTo>
                      <a:pt x="695325" y="2708275"/>
                      <a:pt x="752475" y="2667000"/>
                      <a:pt x="768350" y="2628900"/>
                    </a:cubicBezTo>
                    <a:cubicBezTo>
                      <a:pt x="784225" y="2590800"/>
                      <a:pt x="790575" y="2597150"/>
                      <a:pt x="768350" y="2514600"/>
                    </a:cubicBezTo>
                    <a:cubicBezTo>
                      <a:pt x="746125" y="2432050"/>
                      <a:pt x="688975" y="2368550"/>
                      <a:pt x="635000" y="2133600"/>
                    </a:cubicBezTo>
                    <a:cubicBezTo>
                      <a:pt x="581025" y="1898650"/>
                      <a:pt x="466725" y="1431925"/>
                      <a:pt x="444500" y="1104900"/>
                    </a:cubicBezTo>
                    <a:cubicBezTo>
                      <a:pt x="422275" y="777875"/>
                      <a:pt x="492125" y="342900"/>
                      <a:pt x="501650" y="171450"/>
                    </a:cubicBezTo>
                    <a:cubicBezTo>
                      <a:pt x="511175" y="0"/>
                      <a:pt x="539750" y="12700"/>
                      <a:pt x="482600" y="5715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9" name="任意多边形 468"/>
              <p:cNvSpPr/>
              <p:nvPr/>
            </p:nvSpPr>
            <p:spPr>
              <a:xfrm>
                <a:off x="2953657" y="1915886"/>
                <a:ext cx="595086" cy="1284514"/>
              </a:xfrm>
              <a:custGeom>
                <a:avLst/>
                <a:gdLst>
                  <a:gd name="connsiteX0" fmla="*/ 420914 w 595086"/>
                  <a:gd name="connsiteY0" fmla="*/ 0 h 1284514"/>
                  <a:gd name="connsiteX1" fmla="*/ 573314 w 595086"/>
                  <a:gd name="connsiteY1" fmla="*/ 500743 h 1284514"/>
                  <a:gd name="connsiteX2" fmla="*/ 551543 w 595086"/>
                  <a:gd name="connsiteY2" fmla="*/ 522514 h 1284514"/>
                  <a:gd name="connsiteX3" fmla="*/ 399143 w 595086"/>
                  <a:gd name="connsiteY3" fmla="*/ 696685 h 1284514"/>
                  <a:gd name="connsiteX4" fmla="*/ 159657 w 595086"/>
                  <a:gd name="connsiteY4" fmla="*/ 1045028 h 1284514"/>
                  <a:gd name="connsiteX5" fmla="*/ 7257 w 595086"/>
                  <a:gd name="connsiteY5" fmla="*/ 1284514 h 1284514"/>
                  <a:gd name="connsiteX6" fmla="*/ 116114 w 595086"/>
                  <a:gd name="connsiteY6" fmla="*/ 1045028 h 1284514"/>
                  <a:gd name="connsiteX7" fmla="*/ 268514 w 595086"/>
                  <a:gd name="connsiteY7" fmla="*/ 740228 h 1284514"/>
                  <a:gd name="connsiteX8" fmla="*/ 442686 w 595086"/>
                  <a:gd name="connsiteY8" fmla="*/ 500743 h 1284514"/>
                  <a:gd name="connsiteX9" fmla="*/ 355600 w 595086"/>
                  <a:gd name="connsiteY9" fmla="*/ 348343 h 1284514"/>
                  <a:gd name="connsiteX10" fmla="*/ 420914 w 595086"/>
                  <a:gd name="connsiteY10" fmla="*/ 65314 h 1284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95086" h="1284514">
                    <a:moveTo>
                      <a:pt x="420914" y="0"/>
                    </a:moveTo>
                    <a:cubicBezTo>
                      <a:pt x="486228" y="206828"/>
                      <a:pt x="551543" y="413657"/>
                      <a:pt x="573314" y="500743"/>
                    </a:cubicBezTo>
                    <a:cubicBezTo>
                      <a:pt x="595086" y="587829"/>
                      <a:pt x="580571" y="489857"/>
                      <a:pt x="551543" y="522514"/>
                    </a:cubicBezTo>
                    <a:cubicBezTo>
                      <a:pt x="522515" y="555171"/>
                      <a:pt x="464457" y="609599"/>
                      <a:pt x="399143" y="696685"/>
                    </a:cubicBezTo>
                    <a:cubicBezTo>
                      <a:pt x="333829" y="783771"/>
                      <a:pt x="224971" y="947057"/>
                      <a:pt x="159657" y="1045028"/>
                    </a:cubicBezTo>
                    <a:cubicBezTo>
                      <a:pt x="94343" y="1143000"/>
                      <a:pt x="14514" y="1284514"/>
                      <a:pt x="7257" y="1284514"/>
                    </a:cubicBezTo>
                    <a:cubicBezTo>
                      <a:pt x="0" y="1284514"/>
                      <a:pt x="72571" y="1135742"/>
                      <a:pt x="116114" y="1045028"/>
                    </a:cubicBezTo>
                    <a:cubicBezTo>
                      <a:pt x="159657" y="954314"/>
                      <a:pt x="214085" y="830942"/>
                      <a:pt x="268514" y="740228"/>
                    </a:cubicBezTo>
                    <a:cubicBezTo>
                      <a:pt x="322943" y="649514"/>
                      <a:pt x="428172" y="566057"/>
                      <a:pt x="442686" y="500743"/>
                    </a:cubicBezTo>
                    <a:cubicBezTo>
                      <a:pt x="457200" y="435429"/>
                      <a:pt x="359229" y="420914"/>
                      <a:pt x="355600" y="348343"/>
                    </a:cubicBezTo>
                    <a:cubicBezTo>
                      <a:pt x="351971" y="275772"/>
                      <a:pt x="420914" y="65314"/>
                      <a:pt x="420914" y="65314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0" name="任意多边形 469"/>
              <p:cNvSpPr/>
              <p:nvPr/>
            </p:nvSpPr>
            <p:spPr>
              <a:xfrm>
                <a:off x="3541369" y="155055"/>
                <a:ext cx="1678129" cy="972077"/>
              </a:xfrm>
              <a:custGeom>
                <a:avLst/>
                <a:gdLst>
                  <a:gd name="connsiteX0" fmla="*/ 1733550 w 1733550"/>
                  <a:gd name="connsiteY0" fmla="*/ 466725 h 1000125"/>
                  <a:gd name="connsiteX1" fmla="*/ 1581150 w 1733550"/>
                  <a:gd name="connsiteY1" fmla="*/ 676275 h 1000125"/>
                  <a:gd name="connsiteX2" fmla="*/ 1219200 w 1733550"/>
                  <a:gd name="connsiteY2" fmla="*/ 828675 h 1000125"/>
                  <a:gd name="connsiteX3" fmla="*/ 742950 w 1733550"/>
                  <a:gd name="connsiteY3" fmla="*/ 962025 h 1000125"/>
                  <a:gd name="connsiteX4" fmla="*/ 419100 w 1733550"/>
                  <a:gd name="connsiteY4" fmla="*/ 1000125 h 1000125"/>
                  <a:gd name="connsiteX5" fmla="*/ 209550 w 1733550"/>
                  <a:gd name="connsiteY5" fmla="*/ 962025 h 1000125"/>
                  <a:gd name="connsiteX6" fmla="*/ 38100 w 1733550"/>
                  <a:gd name="connsiteY6" fmla="*/ 809625 h 1000125"/>
                  <a:gd name="connsiteX7" fmla="*/ 19050 w 1733550"/>
                  <a:gd name="connsiteY7" fmla="*/ 695325 h 1000125"/>
                  <a:gd name="connsiteX8" fmla="*/ 152400 w 1733550"/>
                  <a:gd name="connsiteY8" fmla="*/ 847725 h 1000125"/>
                  <a:gd name="connsiteX9" fmla="*/ 400050 w 1733550"/>
                  <a:gd name="connsiteY9" fmla="*/ 904875 h 1000125"/>
                  <a:gd name="connsiteX10" fmla="*/ 476250 w 1733550"/>
                  <a:gd name="connsiteY10" fmla="*/ 904875 h 1000125"/>
                  <a:gd name="connsiteX11" fmla="*/ 342900 w 1733550"/>
                  <a:gd name="connsiteY11" fmla="*/ 866775 h 1000125"/>
                  <a:gd name="connsiteX12" fmla="*/ 133350 w 1733550"/>
                  <a:gd name="connsiteY12" fmla="*/ 714375 h 1000125"/>
                  <a:gd name="connsiteX13" fmla="*/ 133350 w 1733550"/>
                  <a:gd name="connsiteY13" fmla="*/ 695325 h 1000125"/>
                  <a:gd name="connsiteX14" fmla="*/ 266700 w 1733550"/>
                  <a:gd name="connsiteY14" fmla="*/ 752475 h 1000125"/>
                  <a:gd name="connsiteX15" fmla="*/ 457200 w 1733550"/>
                  <a:gd name="connsiteY15" fmla="*/ 771525 h 1000125"/>
                  <a:gd name="connsiteX16" fmla="*/ 685800 w 1733550"/>
                  <a:gd name="connsiteY16" fmla="*/ 695325 h 1000125"/>
                  <a:gd name="connsiteX17" fmla="*/ 381000 w 1733550"/>
                  <a:gd name="connsiteY17" fmla="*/ 714375 h 1000125"/>
                  <a:gd name="connsiteX18" fmla="*/ 247650 w 1733550"/>
                  <a:gd name="connsiteY18" fmla="*/ 676275 h 1000125"/>
                  <a:gd name="connsiteX19" fmla="*/ 457200 w 1733550"/>
                  <a:gd name="connsiteY19" fmla="*/ 638175 h 1000125"/>
                  <a:gd name="connsiteX20" fmla="*/ 800100 w 1733550"/>
                  <a:gd name="connsiteY20" fmla="*/ 276225 h 1000125"/>
                  <a:gd name="connsiteX21" fmla="*/ 1104900 w 1733550"/>
                  <a:gd name="connsiteY21" fmla="*/ 47625 h 1000125"/>
                  <a:gd name="connsiteX22" fmla="*/ 1428750 w 1733550"/>
                  <a:gd name="connsiteY22" fmla="*/ 28575 h 1000125"/>
                  <a:gd name="connsiteX23" fmla="*/ 1581150 w 1733550"/>
                  <a:gd name="connsiteY23" fmla="*/ 219075 h 1000125"/>
                  <a:gd name="connsiteX24" fmla="*/ 1714500 w 1733550"/>
                  <a:gd name="connsiteY24" fmla="*/ 352425 h 1000125"/>
                  <a:gd name="connsiteX25" fmla="*/ 1638300 w 1733550"/>
                  <a:gd name="connsiteY25" fmla="*/ 561975 h 1000125"/>
                  <a:gd name="connsiteX26" fmla="*/ 1638300 w 1733550"/>
                  <a:gd name="connsiteY26" fmla="*/ 561975 h 1000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33550" h="1000125">
                    <a:moveTo>
                      <a:pt x="1733550" y="466725"/>
                    </a:moveTo>
                    <a:cubicBezTo>
                      <a:pt x="1700212" y="541337"/>
                      <a:pt x="1666875" y="615950"/>
                      <a:pt x="1581150" y="676275"/>
                    </a:cubicBezTo>
                    <a:cubicBezTo>
                      <a:pt x="1495425" y="736600"/>
                      <a:pt x="1358900" y="781050"/>
                      <a:pt x="1219200" y="828675"/>
                    </a:cubicBezTo>
                    <a:cubicBezTo>
                      <a:pt x="1079500" y="876300"/>
                      <a:pt x="876300" y="933450"/>
                      <a:pt x="742950" y="962025"/>
                    </a:cubicBezTo>
                    <a:cubicBezTo>
                      <a:pt x="609600" y="990600"/>
                      <a:pt x="508000" y="1000125"/>
                      <a:pt x="419100" y="1000125"/>
                    </a:cubicBezTo>
                    <a:cubicBezTo>
                      <a:pt x="330200" y="1000125"/>
                      <a:pt x="273050" y="993775"/>
                      <a:pt x="209550" y="962025"/>
                    </a:cubicBezTo>
                    <a:cubicBezTo>
                      <a:pt x="146050" y="930275"/>
                      <a:pt x="69850" y="854075"/>
                      <a:pt x="38100" y="809625"/>
                    </a:cubicBezTo>
                    <a:cubicBezTo>
                      <a:pt x="6350" y="765175"/>
                      <a:pt x="0" y="688975"/>
                      <a:pt x="19050" y="695325"/>
                    </a:cubicBezTo>
                    <a:cubicBezTo>
                      <a:pt x="38100" y="701675"/>
                      <a:pt x="88900" y="812800"/>
                      <a:pt x="152400" y="847725"/>
                    </a:cubicBezTo>
                    <a:cubicBezTo>
                      <a:pt x="215900" y="882650"/>
                      <a:pt x="346075" y="895350"/>
                      <a:pt x="400050" y="904875"/>
                    </a:cubicBezTo>
                    <a:cubicBezTo>
                      <a:pt x="454025" y="914400"/>
                      <a:pt x="485775" y="911225"/>
                      <a:pt x="476250" y="904875"/>
                    </a:cubicBezTo>
                    <a:cubicBezTo>
                      <a:pt x="466725" y="898525"/>
                      <a:pt x="400050" y="898525"/>
                      <a:pt x="342900" y="866775"/>
                    </a:cubicBezTo>
                    <a:cubicBezTo>
                      <a:pt x="285750" y="835025"/>
                      <a:pt x="168275" y="742950"/>
                      <a:pt x="133350" y="714375"/>
                    </a:cubicBezTo>
                    <a:cubicBezTo>
                      <a:pt x="98425" y="685800"/>
                      <a:pt x="111125" y="688975"/>
                      <a:pt x="133350" y="695325"/>
                    </a:cubicBezTo>
                    <a:cubicBezTo>
                      <a:pt x="155575" y="701675"/>
                      <a:pt x="212725" y="739775"/>
                      <a:pt x="266700" y="752475"/>
                    </a:cubicBezTo>
                    <a:cubicBezTo>
                      <a:pt x="320675" y="765175"/>
                      <a:pt x="387350" y="781050"/>
                      <a:pt x="457200" y="771525"/>
                    </a:cubicBezTo>
                    <a:cubicBezTo>
                      <a:pt x="527050" y="762000"/>
                      <a:pt x="698500" y="704850"/>
                      <a:pt x="685800" y="695325"/>
                    </a:cubicBezTo>
                    <a:cubicBezTo>
                      <a:pt x="673100" y="685800"/>
                      <a:pt x="454025" y="717550"/>
                      <a:pt x="381000" y="714375"/>
                    </a:cubicBezTo>
                    <a:cubicBezTo>
                      <a:pt x="307975" y="711200"/>
                      <a:pt x="234950" y="688975"/>
                      <a:pt x="247650" y="676275"/>
                    </a:cubicBezTo>
                    <a:cubicBezTo>
                      <a:pt x="260350" y="663575"/>
                      <a:pt x="365125" y="704850"/>
                      <a:pt x="457200" y="638175"/>
                    </a:cubicBezTo>
                    <a:cubicBezTo>
                      <a:pt x="549275" y="571500"/>
                      <a:pt x="692150" y="374650"/>
                      <a:pt x="800100" y="276225"/>
                    </a:cubicBezTo>
                    <a:cubicBezTo>
                      <a:pt x="908050" y="177800"/>
                      <a:pt x="1000125" y="88900"/>
                      <a:pt x="1104900" y="47625"/>
                    </a:cubicBezTo>
                    <a:cubicBezTo>
                      <a:pt x="1209675" y="6350"/>
                      <a:pt x="1349375" y="0"/>
                      <a:pt x="1428750" y="28575"/>
                    </a:cubicBezTo>
                    <a:cubicBezTo>
                      <a:pt x="1508125" y="57150"/>
                      <a:pt x="1533525" y="165100"/>
                      <a:pt x="1581150" y="219075"/>
                    </a:cubicBezTo>
                    <a:cubicBezTo>
                      <a:pt x="1628775" y="273050"/>
                      <a:pt x="1704975" y="295275"/>
                      <a:pt x="1714500" y="352425"/>
                    </a:cubicBezTo>
                    <a:cubicBezTo>
                      <a:pt x="1724025" y="409575"/>
                      <a:pt x="1638300" y="561975"/>
                      <a:pt x="1638300" y="561975"/>
                    </a:cubicBezTo>
                    <a:lnTo>
                      <a:pt x="1638300" y="561975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46" name="组合 270"/>
            <p:cNvGrpSpPr/>
            <p:nvPr/>
          </p:nvGrpSpPr>
          <p:grpSpPr>
            <a:xfrm>
              <a:off x="9286908" y="5354472"/>
              <a:ext cx="714380" cy="717734"/>
              <a:chOff x="9286908" y="5354472"/>
              <a:chExt cx="714380" cy="717734"/>
            </a:xfrm>
            <a:grpFill/>
          </p:grpSpPr>
          <p:sp>
            <p:nvSpPr>
              <p:cNvPr id="447" name="任意多边形 446"/>
              <p:cNvSpPr/>
              <p:nvPr/>
            </p:nvSpPr>
            <p:spPr>
              <a:xfrm>
                <a:off x="9358346" y="5429264"/>
                <a:ext cx="642942" cy="642942"/>
              </a:xfrm>
              <a:custGeom>
                <a:avLst/>
                <a:gdLst>
                  <a:gd name="connsiteX0" fmla="*/ 54591 w 684663"/>
                  <a:gd name="connsiteY0" fmla="*/ 195618 h 464024"/>
                  <a:gd name="connsiteX1" fmla="*/ 109182 w 684663"/>
                  <a:gd name="connsiteY1" fmla="*/ 427630 h 464024"/>
                  <a:gd name="connsiteX2" fmla="*/ 286603 w 684663"/>
                  <a:gd name="connsiteY2" fmla="*/ 413982 h 464024"/>
                  <a:gd name="connsiteX3" fmla="*/ 627797 w 684663"/>
                  <a:gd name="connsiteY3" fmla="*/ 277505 h 464024"/>
                  <a:gd name="connsiteX4" fmla="*/ 627797 w 684663"/>
                  <a:gd name="connsiteY4" fmla="*/ 154675 h 464024"/>
                  <a:gd name="connsiteX5" fmla="*/ 545911 w 684663"/>
                  <a:gd name="connsiteY5" fmla="*/ 18197 h 464024"/>
                  <a:gd name="connsiteX6" fmla="*/ 436729 w 684663"/>
                  <a:gd name="connsiteY6" fmla="*/ 45493 h 464024"/>
                  <a:gd name="connsiteX7" fmla="*/ 54591 w 684663"/>
                  <a:gd name="connsiteY7" fmla="*/ 195618 h 464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663" h="464024">
                    <a:moveTo>
                      <a:pt x="54591" y="195618"/>
                    </a:moveTo>
                    <a:cubicBezTo>
                      <a:pt x="0" y="259307"/>
                      <a:pt x="70513" y="391236"/>
                      <a:pt x="109182" y="427630"/>
                    </a:cubicBezTo>
                    <a:cubicBezTo>
                      <a:pt x="147851" y="464024"/>
                      <a:pt x="200167" y="439003"/>
                      <a:pt x="286603" y="413982"/>
                    </a:cubicBezTo>
                    <a:cubicBezTo>
                      <a:pt x="373039" y="388961"/>
                      <a:pt x="570931" y="320723"/>
                      <a:pt x="627797" y="277505"/>
                    </a:cubicBezTo>
                    <a:cubicBezTo>
                      <a:pt x="684663" y="234287"/>
                      <a:pt x="641445" y="197893"/>
                      <a:pt x="627797" y="154675"/>
                    </a:cubicBezTo>
                    <a:cubicBezTo>
                      <a:pt x="614149" y="111457"/>
                      <a:pt x="577755" y="36394"/>
                      <a:pt x="545911" y="18197"/>
                    </a:cubicBezTo>
                    <a:cubicBezTo>
                      <a:pt x="514067" y="0"/>
                      <a:pt x="516341" y="20472"/>
                      <a:pt x="436729" y="45493"/>
                    </a:cubicBezTo>
                    <a:cubicBezTo>
                      <a:pt x="357117" y="70514"/>
                      <a:pt x="109182" y="131929"/>
                      <a:pt x="54591" y="195618"/>
                    </a:cubicBezTo>
                    <a:close/>
                  </a:path>
                </a:pathLst>
              </a:cu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8" name="任意多边形 447"/>
              <p:cNvSpPr/>
              <p:nvPr/>
            </p:nvSpPr>
            <p:spPr>
              <a:xfrm>
                <a:off x="9419230" y="5354472"/>
                <a:ext cx="272955" cy="202441"/>
              </a:xfrm>
              <a:custGeom>
                <a:avLst/>
                <a:gdLst>
                  <a:gd name="connsiteX0" fmla="*/ 79612 w 272955"/>
                  <a:gd name="connsiteY0" fmla="*/ 9098 h 202441"/>
                  <a:gd name="connsiteX1" fmla="*/ 11373 w 272955"/>
                  <a:gd name="connsiteY1" fmla="*/ 63689 h 202441"/>
                  <a:gd name="connsiteX2" fmla="*/ 11373 w 272955"/>
                  <a:gd name="connsiteY2" fmla="*/ 186519 h 202441"/>
                  <a:gd name="connsiteX3" fmla="*/ 65964 w 272955"/>
                  <a:gd name="connsiteY3" fmla="*/ 159224 h 202441"/>
                  <a:gd name="connsiteX4" fmla="*/ 52316 w 272955"/>
                  <a:gd name="connsiteY4" fmla="*/ 104632 h 202441"/>
                  <a:gd name="connsiteX5" fmla="*/ 147851 w 272955"/>
                  <a:gd name="connsiteY5" fmla="*/ 50041 h 202441"/>
                  <a:gd name="connsiteX6" fmla="*/ 216089 w 272955"/>
                  <a:gd name="connsiteY6" fmla="*/ 50041 h 202441"/>
                  <a:gd name="connsiteX7" fmla="*/ 243385 w 272955"/>
                  <a:gd name="connsiteY7" fmla="*/ 118280 h 202441"/>
                  <a:gd name="connsiteX8" fmla="*/ 270680 w 272955"/>
                  <a:gd name="connsiteY8" fmla="*/ 90985 h 202441"/>
                  <a:gd name="connsiteX9" fmla="*/ 229737 w 272955"/>
                  <a:gd name="connsiteY9" fmla="*/ 22746 h 202441"/>
                  <a:gd name="connsiteX10" fmla="*/ 161498 w 272955"/>
                  <a:gd name="connsiteY10" fmla="*/ 9098 h 202441"/>
                  <a:gd name="connsiteX11" fmla="*/ 79612 w 272955"/>
                  <a:gd name="connsiteY11" fmla="*/ 9098 h 202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2955" h="202441">
                    <a:moveTo>
                      <a:pt x="79612" y="9098"/>
                    </a:moveTo>
                    <a:cubicBezTo>
                      <a:pt x="54591" y="18196"/>
                      <a:pt x="22746" y="34119"/>
                      <a:pt x="11373" y="63689"/>
                    </a:cubicBezTo>
                    <a:cubicBezTo>
                      <a:pt x="0" y="93259"/>
                      <a:pt x="2275" y="170597"/>
                      <a:pt x="11373" y="186519"/>
                    </a:cubicBezTo>
                    <a:cubicBezTo>
                      <a:pt x="20471" y="202441"/>
                      <a:pt x="59140" y="172872"/>
                      <a:pt x="65964" y="159224"/>
                    </a:cubicBezTo>
                    <a:cubicBezTo>
                      <a:pt x="72788" y="145576"/>
                      <a:pt x="38668" y="122829"/>
                      <a:pt x="52316" y="104632"/>
                    </a:cubicBezTo>
                    <a:cubicBezTo>
                      <a:pt x="65964" y="86435"/>
                      <a:pt x="120556" y="59139"/>
                      <a:pt x="147851" y="50041"/>
                    </a:cubicBezTo>
                    <a:cubicBezTo>
                      <a:pt x="175146" y="40943"/>
                      <a:pt x="200167" y="38668"/>
                      <a:pt x="216089" y="50041"/>
                    </a:cubicBezTo>
                    <a:cubicBezTo>
                      <a:pt x="232011" y="61414"/>
                      <a:pt x="234286" y="111456"/>
                      <a:pt x="243385" y="118280"/>
                    </a:cubicBezTo>
                    <a:cubicBezTo>
                      <a:pt x="252484" y="125104"/>
                      <a:pt x="272955" y="106907"/>
                      <a:pt x="270680" y="90985"/>
                    </a:cubicBezTo>
                    <a:cubicBezTo>
                      <a:pt x="268405" y="75063"/>
                      <a:pt x="247934" y="36394"/>
                      <a:pt x="229737" y="22746"/>
                    </a:cubicBezTo>
                    <a:cubicBezTo>
                      <a:pt x="211540" y="9098"/>
                      <a:pt x="186519" y="13647"/>
                      <a:pt x="161498" y="9098"/>
                    </a:cubicBezTo>
                    <a:cubicBezTo>
                      <a:pt x="136477" y="4549"/>
                      <a:pt x="104633" y="0"/>
                      <a:pt x="79612" y="9098"/>
                    </a:cubicBezTo>
                    <a:close/>
                  </a:path>
                </a:pathLst>
              </a:cu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9" name="任意多边形 448"/>
              <p:cNvSpPr/>
              <p:nvPr/>
            </p:nvSpPr>
            <p:spPr>
              <a:xfrm>
                <a:off x="9286908" y="5357826"/>
                <a:ext cx="714380" cy="444747"/>
              </a:xfrm>
              <a:custGeom>
                <a:avLst/>
                <a:gdLst>
                  <a:gd name="connsiteX0" fmla="*/ 70513 w 771098"/>
                  <a:gd name="connsiteY0" fmla="*/ 179696 h 427630"/>
                  <a:gd name="connsiteX1" fmla="*/ 452651 w 771098"/>
                  <a:gd name="connsiteY1" fmla="*/ 56866 h 427630"/>
                  <a:gd name="connsiteX2" fmla="*/ 630072 w 771098"/>
                  <a:gd name="connsiteY2" fmla="*/ 2275 h 427630"/>
                  <a:gd name="connsiteX3" fmla="*/ 711958 w 771098"/>
                  <a:gd name="connsiteY3" fmla="*/ 70514 h 427630"/>
                  <a:gd name="connsiteX4" fmla="*/ 725606 w 771098"/>
                  <a:gd name="connsiteY4" fmla="*/ 220639 h 427630"/>
                  <a:gd name="connsiteX5" fmla="*/ 439003 w 771098"/>
                  <a:gd name="connsiteY5" fmla="*/ 302526 h 427630"/>
                  <a:gd name="connsiteX6" fmla="*/ 97809 w 771098"/>
                  <a:gd name="connsiteY6" fmla="*/ 425356 h 427630"/>
                  <a:gd name="connsiteX7" fmla="*/ 43218 w 771098"/>
                  <a:gd name="connsiteY7" fmla="*/ 316173 h 427630"/>
                  <a:gd name="connsiteX8" fmla="*/ 29570 w 771098"/>
                  <a:gd name="connsiteY8" fmla="*/ 234287 h 427630"/>
                  <a:gd name="connsiteX9" fmla="*/ 70513 w 771098"/>
                  <a:gd name="connsiteY9" fmla="*/ 179696 h 427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1098" h="427630">
                    <a:moveTo>
                      <a:pt x="70513" y="179696"/>
                    </a:moveTo>
                    <a:cubicBezTo>
                      <a:pt x="141026" y="150126"/>
                      <a:pt x="452651" y="56866"/>
                      <a:pt x="452651" y="56866"/>
                    </a:cubicBezTo>
                    <a:cubicBezTo>
                      <a:pt x="545911" y="27296"/>
                      <a:pt x="586854" y="0"/>
                      <a:pt x="630072" y="2275"/>
                    </a:cubicBezTo>
                    <a:cubicBezTo>
                      <a:pt x="673290" y="4550"/>
                      <a:pt x="696036" y="34120"/>
                      <a:pt x="711958" y="70514"/>
                    </a:cubicBezTo>
                    <a:cubicBezTo>
                      <a:pt x="727880" y="106908"/>
                      <a:pt x="771098" y="181970"/>
                      <a:pt x="725606" y="220639"/>
                    </a:cubicBezTo>
                    <a:cubicBezTo>
                      <a:pt x="680114" y="259308"/>
                      <a:pt x="543636" y="268407"/>
                      <a:pt x="439003" y="302526"/>
                    </a:cubicBezTo>
                    <a:cubicBezTo>
                      <a:pt x="334370" y="336646"/>
                      <a:pt x="163773" y="423082"/>
                      <a:pt x="97809" y="425356"/>
                    </a:cubicBezTo>
                    <a:cubicBezTo>
                      <a:pt x="31845" y="427630"/>
                      <a:pt x="54591" y="348018"/>
                      <a:pt x="43218" y="316173"/>
                    </a:cubicBezTo>
                    <a:cubicBezTo>
                      <a:pt x="31845" y="284328"/>
                      <a:pt x="25021" y="254758"/>
                      <a:pt x="29570" y="234287"/>
                    </a:cubicBezTo>
                    <a:cubicBezTo>
                      <a:pt x="34119" y="213816"/>
                      <a:pt x="0" y="209266"/>
                      <a:pt x="70513" y="179696"/>
                    </a:cubicBezTo>
                    <a:close/>
                  </a:path>
                </a:pathLst>
              </a:cu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0" name="任意多边形 449"/>
              <p:cNvSpPr/>
              <p:nvPr/>
            </p:nvSpPr>
            <p:spPr>
              <a:xfrm>
                <a:off x="9480645" y="5609230"/>
                <a:ext cx="93260" cy="257033"/>
              </a:xfrm>
              <a:custGeom>
                <a:avLst/>
                <a:gdLst>
                  <a:gd name="connsiteX0" fmla="*/ 4549 w 93260"/>
                  <a:gd name="connsiteY0" fmla="*/ 81886 h 257033"/>
                  <a:gd name="connsiteX1" fmla="*/ 18197 w 93260"/>
                  <a:gd name="connsiteY1" fmla="*/ 232012 h 257033"/>
                  <a:gd name="connsiteX2" fmla="*/ 72788 w 93260"/>
                  <a:gd name="connsiteY2" fmla="*/ 232012 h 257033"/>
                  <a:gd name="connsiteX3" fmla="*/ 86436 w 93260"/>
                  <a:gd name="connsiteY3" fmla="*/ 177421 h 257033"/>
                  <a:gd name="connsiteX4" fmla="*/ 86436 w 93260"/>
                  <a:gd name="connsiteY4" fmla="*/ 27295 h 257033"/>
                  <a:gd name="connsiteX5" fmla="*/ 45492 w 93260"/>
                  <a:gd name="connsiteY5" fmla="*/ 13648 h 257033"/>
                  <a:gd name="connsiteX6" fmla="*/ 4549 w 93260"/>
                  <a:gd name="connsiteY6" fmla="*/ 27295 h 257033"/>
                  <a:gd name="connsiteX7" fmla="*/ 4549 w 93260"/>
                  <a:gd name="connsiteY7" fmla="*/ 81886 h 257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260" h="257033">
                    <a:moveTo>
                      <a:pt x="4549" y="81886"/>
                    </a:moveTo>
                    <a:cubicBezTo>
                      <a:pt x="6824" y="116005"/>
                      <a:pt x="6824" y="206991"/>
                      <a:pt x="18197" y="232012"/>
                    </a:cubicBezTo>
                    <a:cubicBezTo>
                      <a:pt x="29570" y="257033"/>
                      <a:pt x="61415" y="241111"/>
                      <a:pt x="72788" y="232012"/>
                    </a:cubicBezTo>
                    <a:cubicBezTo>
                      <a:pt x="84161" y="222914"/>
                      <a:pt x="84161" y="211540"/>
                      <a:pt x="86436" y="177421"/>
                    </a:cubicBezTo>
                    <a:cubicBezTo>
                      <a:pt x="88711" y="143302"/>
                      <a:pt x="93260" y="54590"/>
                      <a:pt x="86436" y="27295"/>
                    </a:cubicBezTo>
                    <a:cubicBezTo>
                      <a:pt x="79612" y="0"/>
                      <a:pt x="59140" y="13648"/>
                      <a:pt x="45492" y="13648"/>
                    </a:cubicBezTo>
                    <a:cubicBezTo>
                      <a:pt x="31844" y="13648"/>
                      <a:pt x="9098" y="15922"/>
                      <a:pt x="4549" y="27295"/>
                    </a:cubicBezTo>
                    <a:cubicBezTo>
                      <a:pt x="0" y="38668"/>
                      <a:pt x="2274" y="47767"/>
                      <a:pt x="4549" y="81886"/>
                    </a:cubicBezTo>
                    <a:close/>
                  </a:path>
                </a:pathLst>
              </a:cu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1" name="任意多边形 450"/>
              <p:cNvSpPr/>
              <p:nvPr/>
            </p:nvSpPr>
            <p:spPr>
              <a:xfrm>
                <a:off x="9726305" y="5538717"/>
                <a:ext cx="127379" cy="220638"/>
              </a:xfrm>
              <a:custGeom>
                <a:avLst/>
                <a:gdLst>
                  <a:gd name="connsiteX0" fmla="*/ 4549 w 127379"/>
                  <a:gd name="connsiteY0" fmla="*/ 29570 h 220638"/>
                  <a:gd name="connsiteX1" fmla="*/ 86435 w 127379"/>
                  <a:gd name="connsiteY1" fmla="*/ 193343 h 220638"/>
                  <a:gd name="connsiteX2" fmla="*/ 113731 w 127379"/>
                  <a:gd name="connsiteY2" fmla="*/ 193343 h 220638"/>
                  <a:gd name="connsiteX3" fmla="*/ 127379 w 127379"/>
                  <a:gd name="connsiteY3" fmla="*/ 166047 h 220638"/>
                  <a:gd name="connsiteX4" fmla="*/ 113731 w 127379"/>
                  <a:gd name="connsiteY4" fmla="*/ 97808 h 220638"/>
                  <a:gd name="connsiteX5" fmla="*/ 59140 w 127379"/>
                  <a:gd name="connsiteY5" fmla="*/ 15922 h 220638"/>
                  <a:gd name="connsiteX6" fmla="*/ 4549 w 127379"/>
                  <a:gd name="connsiteY6" fmla="*/ 29570 h 22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379" h="220638">
                    <a:moveTo>
                      <a:pt x="4549" y="29570"/>
                    </a:moveTo>
                    <a:cubicBezTo>
                      <a:pt x="9098" y="59140"/>
                      <a:pt x="68238" y="166048"/>
                      <a:pt x="86435" y="193343"/>
                    </a:cubicBezTo>
                    <a:cubicBezTo>
                      <a:pt x="104632" y="220638"/>
                      <a:pt x="106907" y="197892"/>
                      <a:pt x="113731" y="193343"/>
                    </a:cubicBezTo>
                    <a:cubicBezTo>
                      <a:pt x="120555" y="188794"/>
                      <a:pt x="127379" y="181969"/>
                      <a:pt x="127379" y="166047"/>
                    </a:cubicBezTo>
                    <a:cubicBezTo>
                      <a:pt x="127379" y="150125"/>
                      <a:pt x="125104" y="122829"/>
                      <a:pt x="113731" y="97808"/>
                    </a:cubicBezTo>
                    <a:cubicBezTo>
                      <a:pt x="102358" y="72787"/>
                      <a:pt x="75063" y="29570"/>
                      <a:pt x="59140" y="15922"/>
                    </a:cubicBezTo>
                    <a:cubicBezTo>
                      <a:pt x="43218" y="2274"/>
                      <a:pt x="0" y="0"/>
                      <a:pt x="4549" y="29570"/>
                    </a:cubicBezTo>
                    <a:close/>
                  </a:path>
                </a:pathLst>
              </a:cu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40" name="任意多边形 339"/>
          <p:cNvSpPr/>
          <p:nvPr/>
        </p:nvSpPr>
        <p:spPr>
          <a:xfrm>
            <a:off x="5292725" y="466725"/>
            <a:ext cx="1025525" cy="2873375"/>
          </a:xfrm>
          <a:custGeom>
            <a:avLst/>
            <a:gdLst>
              <a:gd name="connsiteX0" fmla="*/ 936625 w 1025525"/>
              <a:gd name="connsiteY0" fmla="*/ 123825 h 2873375"/>
              <a:gd name="connsiteX1" fmla="*/ 574675 w 1025525"/>
              <a:gd name="connsiteY1" fmla="*/ 866775 h 2873375"/>
              <a:gd name="connsiteX2" fmla="*/ 193675 w 1025525"/>
              <a:gd name="connsiteY2" fmla="*/ 1666875 h 2873375"/>
              <a:gd name="connsiteX3" fmla="*/ 536575 w 1025525"/>
              <a:gd name="connsiteY3" fmla="*/ 1971675 h 2873375"/>
              <a:gd name="connsiteX4" fmla="*/ 193675 w 1025525"/>
              <a:gd name="connsiteY4" fmla="*/ 2352675 h 2873375"/>
              <a:gd name="connsiteX5" fmla="*/ 3175 w 1025525"/>
              <a:gd name="connsiteY5" fmla="*/ 2638425 h 2873375"/>
              <a:gd name="connsiteX6" fmla="*/ 212725 w 1025525"/>
              <a:gd name="connsiteY6" fmla="*/ 2867025 h 2873375"/>
              <a:gd name="connsiteX7" fmla="*/ 593725 w 1025525"/>
              <a:gd name="connsiteY7" fmla="*/ 2676525 h 2873375"/>
              <a:gd name="connsiteX8" fmla="*/ 669925 w 1025525"/>
              <a:gd name="connsiteY8" fmla="*/ 2600325 h 2873375"/>
              <a:gd name="connsiteX9" fmla="*/ 441325 w 1025525"/>
              <a:gd name="connsiteY9" fmla="*/ 2638425 h 2873375"/>
              <a:gd name="connsiteX10" fmla="*/ 250825 w 1025525"/>
              <a:gd name="connsiteY10" fmla="*/ 2733675 h 2873375"/>
              <a:gd name="connsiteX11" fmla="*/ 79375 w 1025525"/>
              <a:gd name="connsiteY11" fmla="*/ 2638425 h 2873375"/>
              <a:gd name="connsiteX12" fmla="*/ 250825 w 1025525"/>
              <a:gd name="connsiteY12" fmla="*/ 2447925 h 2873375"/>
              <a:gd name="connsiteX13" fmla="*/ 536575 w 1025525"/>
              <a:gd name="connsiteY13" fmla="*/ 2219325 h 2873375"/>
              <a:gd name="connsiteX14" fmla="*/ 669925 w 1025525"/>
              <a:gd name="connsiteY14" fmla="*/ 2009775 h 2873375"/>
              <a:gd name="connsiteX15" fmla="*/ 517525 w 1025525"/>
              <a:gd name="connsiteY15" fmla="*/ 1857375 h 2873375"/>
              <a:gd name="connsiteX16" fmla="*/ 384175 w 1025525"/>
              <a:gd name="connsiteY16" fmla="*/ 1743075 h 2873375"/>
              <a:gd name="connsiteX17" fmla="*/ 327025 w 1025525"/>
              <a:gd name="connsiteY17" fmla="*/ 1609725 h 2873375"/>
              <a:gd name="connsiteX18" fmla="*/ 498475 w 1025525"/>
              <a:gd name="connsiteY18" fmla="*/ 1190625 h 2873375"/>
              <a:gd name="connsiteX19" fmla="*/ 822325 w 1025525"/>
              <a:gd name="connsiteY19" fmla="*/ 542925 h 2873375"/>
              <a:gd name="connsiteX20" fmla="*/ 993775 w 1025525"/>
              <a:gd name="connsiteY20" fmla="*/ 257175 h 2873375"/>
              <a:gd name="connsiteX21" fmla="*/ 1012825 w 1025525"/>
              <a:gd name="connsiteY21" fmla="*/ 123825 h 2873375"/>
              <a:gd name="connsiteX22" fmla="*/ 936625 w 1025525"/>
              <a:gd name="connsiteY22" fmla="*/ 123825 h 287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25525" h="2873375">
                <a:moveTo>
                  <a:pt x="936625" y="123825"/>
                </a:moveTo>
                <a:cubicBezTo>
                  <a:pt x="863600" y="247650"/>
                  <a:pt x="698500" y="609600"/>
                  <a:pt x="574675" y="866775"/>
                </a:cubicBezTo>
                <a:cubicBezTo>
                  <a:pt x="450850" y="1123950"/>
                  <a:pt x="200025" y="1482725"/>
                  <a:pt x="193675" y="1666875"/>
                </a:cubicBezTo>
                <a:cubicBezTo>
                  <a:pt x="187325" y="1851025"/>
                  <a:pt x="536575" y="1857375"/>
                  <a:pt x="536575" y="1971675"/>
                </a:cubicBezTo>
                <a:cubicBezTo>
                  <a:pt x="536575" y="2085975"/>
                  <a:pt x="282575" y="2241550"/>
                  <a:pt x="193675" y="2352675"/>
                </a:cubicBezTo>
                <a:cubicBezTo>
                  <a:pt x="104775" y="2463800"/>
                  <a:pt x="0" y="2552700"/>
                  <a:pt x="3175" y="2638425"/>
                </a:cubicBezTo>
                <a:cubicBezTo>
                  <a:pt x="6350" y="2724150"/>
                  <a:pt x="114300" y="2860675"/>
                  <a:pt x="212725" y="2867025"/>
                </a:cubicBezTo>
                <a:cubicBezTo>
                  <a:pt x="311150" y="2873375"/>
                  <a:pt x="517525" y="2720975"/>
                  <a:pt x="593725" y="2676525"/>
                </a:cubicBezTo>
                <a:cubicBezTo>
                  <a:pt x="669925" y="2632075"/>
                  <a:pt x="695325" y="2606675"/>
                  <a:pt x="669925" y="2600325"/>
                </a:cubicBezTo>
                <a:cubicBezTo>
                  <a:pt x="644525" y="2593975"/>
                  <a:pt x="511175" y="2616200"/>
                  <a:pt x="441325" y="2638425"/>
                </a:cubicBezTo>
                <a:cubicBezTo>
                  <a:pt x="371475" y="2660650"/>
                  <a:pt x="311150" y="2733675"/>
                  <a:pt x="250825" y="2733675"/>
                </a:cubicBezTo>
                <a:cubicBezTo>
                  <a:pt x="190500" y="2733675"/>
                  <a:pt x="79375" y="2686050"/>
                  <a:pt x="79375" y="2638425"/>
                </a:cubicBezTo>
                <a:cubicBezTo>
                  <a:pt x="79375" y="2590800"/>
                  <a:pt x="174625" y="2517775"/>
                  <a:pt x="250825" y="2447925"/>
                </a:cubicBezTo>
                <a:cubicBezTo>
                  <a:pt x="327025" y="2378075"/>
                  <a:pt x="466725" y="2292350"/>
                  <a:pt x="536575" y="2219325"/>
                </a:cubicBezTo>
                <a:cubicBezTo>
                  <a:pt x="606425" y="2146300"/>
                  <a:pt x="673100" y="2070100"/>
                  <a:pt x="669925" y="2009775"/>
                </a:cubicBezTo>
                <a:cubicBezTo>
                  <a:pt x="666750" y="1949450"/>
                  <a:pt x="565150" y="1901825"/>
                  <a:pt x="517525" y="1857375"/>
                </a:cubicBezTo>
                <a:cubicBezTo>
                  <a:pt x="469900" y="1812925"/>
                  <a:pt x="415925" y="1784350"/>
                  <a:pt x="384175" y="1743075"/>
                </a:cubicBezTo>
                <a:cubicBezTo>
                  <a:pt x="352425" y="1701800"/>
                  <a:pt x="307975" y="1701800"/>
                  <a:pt x="327025" y="1609725"/>
                </a:cubicBezTo>
                <a:cubicBezTo>
                  <a:pt x="346075" y="1517650"/>
                  <a:pt x="415925" y="1368425"/>
                  <a:pt x="498475" y="1190625"/>
                </a:cubicBezTo>
                <a:cubicBezTo>
                  <a:pt x="581025" y="1012825"/>
                  <a:pt x="739775" y="698500"/>
                  <a:pt x="822325" y="542925"/>
                </a:cubicBezTo>
                <a:cubicBezTo>
                  <a:pt x="904875" y="387350"/>
                  <a:pt x="962025" y="327025"/>
                  <a:pt x="993775" y="257175"/>
                </a:cubicBezTo>
                <a:cubicBezTo>
                  <a:pt x="1025525" y="187325"/>
                  <a:pt x="1022350" y="146050"/>
                  <a:pt x="1012825" y="123825"/>
                </a:cubicBezTo>
                <a:cubicBezTo>
                  <a:pt x="1003300" y="101600"/>
                  <a:pt x="1009650" y="0"/>
                  <a:pt x="936625" y="123825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4" name="任意多边形 363"/>
          <p:cNvSpPr/>
          <p:nvPr/>
        </p:nvSpPr>
        <p:spPr>
          <a:xfrm>
            <a:off x="6643702" y="1214422"/>
            <a:ext cx="746125" cy="527050"/>
          </a:xfrm>
          <a:custGeom>
            <a:avLst/>
            <a:gdLst>
              <a:gd name="connsiteX0" fmla="*/ 6350 w 746125"/>
              <a:gd name="connsiteY0" fmla="*/ 53975 h 527050"/>
              <a:gd name="connsiteX1" fmla="*/ 120650 w 746125"/>
              <a:gd name="connsiteY1" fmla="*/ 206375 h 527050"/>
              <a:gd name="connsiteX2" fmla="*/ 501650 w 746125"/>
              <a:gd name="connsiteY2" fmla="*/ 282575 h 527050"/>
              <a:gd name="connsiteX3" fmla="*/ 711200 w 746125"/>
              <a:gd name="connsiteY3" fmla="*/ 511175 h 527050"/>
              <a:gd name="connsiteX4" fmla="*/ 711200 w 746125"/>
              <a:gd name="connsiteY4" fmla="*/ 377825 h 527050"/>
              <a:gd name="connsiteX5" fmla="*/ 577850 w 746125"/>
              <a:gd name="connsiteY5" fmla="*/ 225425 h 527050"/>
              <a:gd name="connsiteX6" fmla="*/ 368300 w 746125"/>
              <a:gd name="connsiteY6" fmla="*/ 149225 h 527050"/>
              <a:gd name="connsiteX7" fmla="*/ 139700 w 746125"/>
              <a:gd name="connsiteY7" fmla="*/ 111125 h 527050"/>
              <a:gd name="connsiteX8" fmla="*/ 82550 w 746125"/>
              <a:gd name="connsiteY8" fmla="*/ 15875 h 527050"/>
              <a:gd name="connsiteX9" fmla="*/ 6350 w 746125"/>
              <a:gd name="connsiteY9" fmla="*/ 53975 h 52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46125" h="527050">
                <a:moveTo>
                  <a:pt x="6350" y="53975"/>
                </a:moveTo>
                <a:cubicBezTo>
                  <a:pt x="12700" y="85725"/>
                  <a:pt x="38100" y="168275"/>
                  <a:pt x="120650" y="206375"/>
                </a:cubicBezTo>
                <a:cubicBezTo>
                  <a:pt x="203200" y="244475"/>
                  <a:pt x="403225" y="231775"/>
                  <a:pt x="501650" y="282575"/>
                </a:cubicBezTo>
                <a:cubicBezTo>
                  <a:pt x="600075" y="333375"/>
                  <a:pt x="676275" y="495300"/>
                  <a:pt x="711200" y="511175"/>
                </a:cubicBezTo>
                <a:cubicBezTo>
                  <a:pt x="746125" y="527050"/>
                  <a:pt x="733425" y="425450"/>
                  <a:pt x="711200" y="377825"/>
                </a:cubicBezTo>
                <a:cubicBezTo>
                  <a:pt x="688975" y="330200"/>
                  <a:pt x="635000" y="263525"/>
                  <a:pt x="577850" y="225425"/>
                </a:cubicBezTo>
                <a:cubicBezTo>
                  <a:pt x="520700" y="187325"/>
                  <a:pt x="441325" y="168275"/>
                  <a:pt x="368300" y="149225"/>
                </a:cubicBezTo>
                <a:cubicBezTo>
                  <a:pt x="295275" y="130175"/>
                  <a:pt x="187325" y="133350"/>
                  <a:pt x="139700" y="111125"/>
                </a:cubicBezTo>
                <a:cubicBezTo>
                  <a:pt x="92075" y="88900"/>
                  <a:pt x="104775" y="31750"/>
                  <a:pt x="82550" y="15875"/>
                </a:cubicBezTo>
                <a:cubicBezTo>
                  <a:pt x="60325" y="0"/>
                  <a:pt x="0" y="22225"/>
                  <a:pt x="6350" y="53975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5" name="任意多边形 364"/>
          <p:cNvSpPr/>
          <p:nvPr/>
        </p:nvSpPr>
        <p:spPr>
          <a:xfrm>
            <a:off x="6072198" y="1785926"/>
            <a:ext cx="2136775" cy="295275"/>
          </a:xfrm>
          <a:custGeom>
            <a:avLst/>
            <a:gdLst>
              <a:gd name="connsiteX0" fmla="*/ 0 w 2136775"/>
              <a:gd name="connsiteY0" fmla="*/ 117475 h 295275"/>
              <a:gd name="connsiteX1" fmla="*/ 171450 w 2136775"/>
              <a:gd name="connsiteY1" fmla="*/ 269875 h 295275"/>
              <a:gd name="connsiteX2" fmla="*/ 571500 w 2136775"/>
              <a:gd name="connsiteY2" fmla="*/ 212725 h 295275"/>
              <a:gd name="connsiteX3" fmla="*/ 781050 w 2136775"/>
              <a:gd name="connsiteY3" fmla="*/ 155575 h 295275"/>
              <a:gd name="connsiteX4" fmla="*/ 1028700 w 2136775"/>
              <a:gd name="connsiteY4" fmla="*/ 155575 h 295275"/>
              <a:gd name="connsiteX5" fmla="*/ 1276350 w 2136775"/>
              <a:gd name="connsiteY5" fmla="*/ 231775 h 295275"/>
              <a:gd name="connsiteX6" fmla="*/ 1504950 w 2136775"/>
              <a:gd name="connsiteY6" fmla="*/ 288925 h 295275"/>
              <a:gd name="connsiteX7" fmla="*/ 1752600 w 2136775"/>
              <a:gd name="connsiteY7" fmla="*/ 193675 h 295275"/>
              <a:gd name="connsiteX8" fmla="*/ 1924050 w 2136775"/>
              <a:gd name="connsiteY8" fmla="*/ 193675 h 295275"/>
              <a:gd name="connsiteX9" fmla="*/ 2114550 w 2136775"/>
              <a:gd name="connsiteY9" fmla="*/ 250825 h 295275"/>
              <a:gd name="connsiteX10" fmla="*/ 2057400 w 2136775"/>
              <a:gd name="connsiteY10" fmla="*/ 136525 h 295275"/>
              <a:gd name="connsiteX11" fmla="*/ 1828800 w 2136775"/>
              <a:gd name="connsiteY11" fmla="*/ 98425 h 295275"/>
              <a:gd name="connsiteX12" fmla="*/ 1600200 w 2136775"/>
              <a:gd name="connsiteY12" fmla="*/ 174625 h 295275"/>
              <a:gd name="connsiteX13" fmla="*/ 1333500 w 2136775"/>
              <a:gd name="connsiteY13" fmla="*/ 174625 h 295275"/>
              <a:gd name="connsiteX14" fmla="*/ 1066800 w 2136775"/>
              <a:gd name="connsiteY14" fmla="*/ 22225 h 295275"/>
              <a:gd name="connsiteX15" fmla="*/ 876300 w 2136775"/>
              <a:gd name="connsiteY15" fmla="*/ 41275 h 295275"/>
              <a:gd name="connsiteX16" fmla="*/ 609600 w 2136775"/>
              <a:gd name="connsiteY16" fmla="*/ 98425 h 295275"/>
              <a:gd name="connsiteX17" fmla="*/ 228600 w 2136775"/>
              <a:gd name="connsiteY17" fmla="*/ 193675 h 295275"/>
              <a:gd name="connsiteX18" fmla="*/ 171450 w 2136775"/>
              <a:gd name="connsiteY18" fmla="*/ 136525 h 295275"/>
              <a:gd name="connsiteX19" fmla="*/ 57150 w 2136775"/>
              <a:gd name="connsiteY19" fmla="*/ 117475 h 295275"/>
              <a:gd name="connsiteX20" fmla="*/ 38100 w 2136775"/>
              <a:gd name="connsiteY20" fmla="*/ 174625 h 295275"/>
              <a:gd name="connsiteX21" fmla="*/ 38100 w 2136775"/>
              <a:gd name="connsiteY21" fmla="*/ 174625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136775" h="295275">
                <a:moveTo>
                  <a:pt x="0" y="117475"/>
                </a:moveTo>
                <a:cubicBezTo>
                  <a:pt x="38100" y="185737"/>
                  <a:pt x="76200" y="254000"/>
                  <a:pt x="171450" y="269875"/>
                </a:cubicBezTo>
                <a:cubicBezTo>
                  <a:pt x="266700" y="285750"/>
                  <a:pt x="469900" y="231775"/>
                  <a:pt x="571500" y="212725"/>
                </a:cubicBezTo>
                <a:cubicBezTo>
                  <a:pt x="673100" y="193675"/>
                  <a:pt x="704850" y="165100"/>
                  <a:pt x="781050" y="155575"/>
                </a:cubicBezTo>
                <a:cubicBezTo>
                  <a:pt x="857250" y="146050"/>
                  <a:pt x="946150" y="142875"/>
                  <a:pt x="1028700" y="155575"/>
                </a:cubicBezTo>
                <a:cubicBezTo>
                  <a:pt x="1111250" y="168275"/>
                  <a:pt x="1196975" y="209550"/>
                  <a:pt x="1276350" y="231775"/>
                </a:cubicBezTo>
                <a:cubicBezTo>
                  <a:pt x="1355725" y="254000"/>
                  <a:pt x="1425575" y="295275"/>
                  <a:pt x="1504950" y="288925"/>
                </a:cubicBezTo>
                <a:cubicBezTo>
                  <a:pt x="1584325" y="282575"/>
                  <a:pt x="1682750" y="209550"/>
                  <a:pt x="1752600" y="193675"/>
                </a:cubicBezTo>
                <a:cubicBezTo>
                  <a:pt x="1822450" y="177800"/>
                  <a:pt x="1863725" y="184150"/>
                  <a:pt x="1924050" y="193675"/>
                </a:cubicBezTo>
                <a:cubicBezTo>
                  <a:pt x="1984375" y="203200"/>
                  <a:pt x="2092325" y="260350"/>
                  <a:pt x="2114550" y="250825"/>
                </a:cubicBezTo>
                <a:cubicBezTo>
                  <a:pt x="2136775" y="241300"/>
                  <a:pt x="2105025" y="161925"/>
                  <a:pt x="2057400" y="136525"/>
                </a:cubicBezTo>
                <a:cubicBezTo>
                  <a:pt x="2009775" y="111125"/>
                  <a:pt x="1905000" y="92075"/>
                  <a:pt x="1828800" y="98425"/>
                </a:cubicBezTo>
                <a:cubicBezTo>
                  <a:pt x="1752600" y="104775"/>
                  <a:pt x="1682750" y="161925"/>
                  <a:pt x="1600200" y="174625"/>
                </a:cubicBezTo>
                <a:cubicBezTo>
                  <a:pt x="1517650" y="187325"/>
                  <a:pt x="1422400" y="200025"/>
                  <a:pt x="1333500" y="174625"/>
                </a:cubicBezTo>
                <a:cubicBezTo>
                  <a:pt x="1244600" y="149225"/>
                  <a:pt x="1143000" y="44450"/>
                  <a:pt x="1066800" y="22225"/>
                </a:cubicBezTo>
                <a:cubicBezTo>
                  <a:pt x="990600" y="0"/>
                  <a:pt x="952500" y="28575"/>
                  <a:pt x="876300" y="41275"/>
                </a:cubicBezTo>
                <a:cubicBezTo>
                  <a:pt x="800100" y="53975"/>
                  <a:pt x="717550" y="73025"/>
                  <a:pt x="609600" y="98425"/>
                </a:cubicBezTo>
                <a:cubicBezTo>
                  <a:pt x="501650" y="123825"/>
                  <a:pt x="301625" y="187325"/>
                  <a:pt x="228600" y="193675"/>
                </a:cubicBezTo>
                <a:cubicBezTo>
                  <a:pt x="155575" y="200025"/>
                  <a:pt x="200025" y="149225"/>
                  <a:pt x="171450" y="136525"/>
                </a:cubicBezTo>
                <a:cubicBezTo>
                  <a:pt x="142875" y="123825"/>
                  <a:pt x="79375" y="111125"/>
                  <a:pt x="57150" y="117475"/>
                </a:cubicBezTo>
                <a:cubicBezTo>
                  <a:pt x="34925" y="123825"/>
                  <a:pt x="38100" y="174625"/>
                  <a:pt x="38100" y="174625"/>
                </a:cubicBezTo>
                <a:lnTo>
                  <a:pt x="38100" y="174625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6" name="任意多边形 365"/>
          <p:cNvSpPr/>
          <p:nvPr/>
        </p:nvSpPr>
        <p:spPr>
          <a:xfrm>
            <a:off x="6080125" y="2035175"/>
            <a:ext cx="1355725" cy="1435100"/>
          </a:xfrm>
          <a:custGeom>
            <a:avLst/>
            <a:gdLst>
              <a:gd name="connsiteX0" fmla="*/ 1330325 w 1355725"/>
              <a:gd name="connsiteY0" fmla="*/ 3175 h 1435100"/>
              <a:gd name="connsiteX1" fmla="*/ 1158875 w 1355725"/>
              <a:gd name="connsiteY1" fmla="*/ 155575 h 1435100"/>
              <a:gd name="connsiteX2" fmla="*/ 1006475 w 1355725"/>
              <a:gd name="connsiteY2" fmla="*/ 555625 h 1435100"/>
              <a:gd name="connsiteX3" fmla="*/ 606425 w 1355725"/>
              <a:gd name="connsiteY3" fmla="*/ 765175 h 1435100"/>
              <a:gd name="connsiteX4" fmla="*/ 263525 w 1355725"/>
              <a:gd name="connsiteY4" fmla="*/ 898525 h 1435100"/>
              <a:gd name="connsiteX5" fmla="*/ 149225 w 1355725"/>
              <a:gd name="connsiteY5" fmla="*/ 1146175 h 1435100"/>
              <a:gd name="connsiteX6" fmla="*/ 15875 w 1355725"/>
              <a:gd name="connsiteY6" fmla="*/ 1279525 h 1435100"/>
              <a:gd name="connsiteX7" fmla="*/ 53975 w 1355725"/>
              <a:gd name="connsiteY7" fmla="*/ 1431925 h 1435100"/>
              <a:gd name="connsiteX8" fmla="*/ 168275 w 1355725"/>
              <a:gd name="connsiteY8" fmla="*/ 1298575 h 1435100"/>
              <a:gd name="connsiteX9" fmla="*/ 282575 w 1355725"/>
              <a:gd name="connsiteY9" fmla="*/ 993775 h 1435100"/>
              <a:gd name="connsiteX10" fmla="*/ 587375 w 1355725"/>
              <a:gd name="connsiteY10" fmla="*/ 917575 h 1435100"/>
              <a:gd name="connsiteX11" fmla="*/ 987425 w 1355725"/>
              <a:gd name="connsiteY11" fmla="*/ 688975 h 1435100"/>
              <a:gd name="connsiteX12" fmla="*/ 1158875 w 1355725"/>
              <a:gd name="connsiteY12" fmla="*/ 536575 h 1435100"/>
              <a:gd name="connsiteX13" fmla="*/ 1177925 w 1355725"/>
              <a:gd name="connsiteY13" fmla="*/ 346075 h 1435100"/>
              <a:gd name="connsiteX14" fmla="*/ 1311275 w 1355725"/>
              <a:gd name="connsiteY14" fmla="*/ 136525 h 1435100"/>
              <a:gd name="connsiteX15" fmla="*/ 1330325 w 1355725"/>
              <a:gd name="connsiteY15" fmla="*/ 3175 h 143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55725" h="1435100">
                <a:moveTo>
                  <a:pt x="1330325" y="3175"/>
                </a:moveTo>
                <a:cubicBezTo>
                  <a:pt x="1304925" y="6350"/>
                  <a:pt x="1212850" y="63500"/>
                  <a:pt x="1158875" y="155575"/>
                </a:cubicBezTo>
                <a:cubicBezTo>
                  <a:pt x="1104900" y="247650"/>
                  <a:pt x="1098550" y="454025"/>
                  <a:pt x="1006475" y="555625"/>
                </a:cubicBezTo>
                <a:cubicBezTo>
                  <a:pt x="914400" y="657225"/>
                  <a:pt x="730250" y="708025"/>
                  <a:pt x="606425" y="765175"/>
                </a:cubicBezTo>
                <a:cubicBezTo>
                  <a:pt x="482600" y="822325"/>
                  <a:pt x="339725" y="835025"/>
                  <a:pt x="263525" y="898525"/>
                </a:cubicBezTo>
                <a:cubicBezTo>
                  <a:pt x="187325" y="962025"/>
                  <a:pt x="190500" y="1082675"/>
                  <a:pt x="149225" y="1146175"/>
                </a:cubicBezTo>
                <a:cubicBezTo>
                  <a:pt x="107950" y="1209675"/>
                  <a:pt x="31750" y="1231900"/>
                  <a:pt x="15875" y="1279525"/>
                </a:cubicBezTo>
                <a:cubicBezTo>
                  <a:pt x="0" y="1327150"/>
                  <a:pt x="28575" y="1428750"/>
                  <a:pt x="53975" y="1431925"/>
                </a:cubicBezTo>
                <a:cubicBezTo>
                  <a:pt x="79375" y="1435100"/>
                  <a:pt x="130175" y="1371600"/>
                  <a:pt x="168275" y="1298575"/>
                </a:cubicBezTo>
                <a:cubicBezTo>
                  <a:pt x="206375" y="1225550"/>
                  <a:pt x="212725" y="1057275"/>
                  <a:pt x="282575" y="993775"/>
                </a:cubicBezTo>
                <a:cubicBezTo>
                  <a:pt x="352425" y="930275"/>
                  <a:pt x="469900" y="968375"/>
                  <a:pt x="587375" y="917575"/>
                </a:cubicBezTo>
                <a:cubicBezTo>
                  <a:pt x="704850" y="866775"/>
                  <a:pt x="892175" y="752475"/>
                  <a:pt x="987425" y="688975"/>
                </a:cubicBezTo>
                <a:cubicBezTo>
                  <a:pt x="1082675" y="625475"/>
                  <a:pt x="1127125" y="593725"/>
                  <a:pt x="1158875" y="536575"/>
                </a:cubicBezTo>
                <a:cubicBezTo>
                  <a:pt x="1190625" y="479425"/>
                  <a:pt x="1152525" y="412750"/>
                  <a:pt x="1177925" y="346075"/>
                </a:cubicBezTo>
                <a:cubicBezTo>
                  <a:pt x="1203325" y="279400"/>
                  <a:pt x="1282700" y="193675"/>
                  <a:pt x="1311275" y="136525"/>
                </a:cubicBezTo>
                <a:cubicBezTo>
                  <a:pt x="1339850" y="79375"/>
                  <a:pt x="1355725" y="0"/>
                  <a:pt x="1330325" y="3175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7" name="任意多边形 366"/>
          <p:cNvSpPr/>
          <p:nvPr/>
        </p:nvSpPr>
        <p:spPr>
          <a:xfrm>
            <a:off x="6584950" y="2305050"/>
            <a:ext cx="1679575" cy="965200"/>
          </a:xfrm>
          <a:custGeom>
            <a:avLst/>
            <a:gdLst>
              <a:gd name="connsiteX0" fmla="*/ 6350 w 1679575"/>
              <a:gd name="connsiteY0" fmla="*/ 0 h 965200"/>
              <a:gd name="connsiteX1" fmla="*/ 425450 w 1679575"/>
              <a:gd name="connsiteY1" fmla="*/ 190500 h 965200"/>
              <a:gd name="connsiteX2" fmla="*/ 673100 w 1679575"/>
              <a:gd name="connsiteY2" fmla="*/ 514350 h 965200"/>
              <a:gd name="connsiteX3" fmla="*/ 901700 w 1679575"/>
              <a:gd name="connsiteY3" fmla="*/ 685800 h 965200"/>
              <a:gd name="connsiteX4" fmla="*/ 1282700 w 1679575"/>
              <a:gd name="connsiteY4" fmla="*/ 857250 h 965200"/>
              <a:gd name="connsiteX5" fmla="*/ 1606550 w 1679575"/>
              <a:gd name="connsiteY5" fmla="*/ 819150 h 965200"/>
              <a:gd name="connsiteX6" fmla="*/ 1663700 w 1679575"/>
              <a:gd name="connsiteY6" fmla="*/ 876300 h 965200"/>
              <a:gd name="connsiteX7" fmla="*/ 1511300 w 1679575"/>
              <a:gd name="connsiteY7" fmla="*/ 952500 h 965200"/>
              <a:gd name="connsiteX8" fmla="*/ 1320800 w 1679575"/>
              <a:gd name="connsiteY8" fmla="*/ 952500 h 965200"/>
              <a:gd name="connsiteX9" fmla="*/ 1092200 w 1679575"/>
              <a:gd name="connsiteY9" fmla="*/ 933450 h 965200"/>
              <a:gd name="connsiteX10" fmla="*/ 863600 w 1679575"/>
              <a:gd name="connsiteY10" fmla="*/ 819150 h 965200"/>
              <a:gd name="connsiteX11" fmla="*/ 711200 w 1679575"/>
              <a:gd name="connsiteY11" fmla="*/ 723900 h 965200"/>
              <a:gd name="connsiteX12" fmla="*/ 577850 w 1679575"/>
              <a:gd name="connsiteY12" fmla="*/ 590550 h 965200"/>
              <a:gd name="connsiteX13" fmla="*/ 425450 w 1679575"/>
              <a:gd name="connsiteY13" fmla="*/ 381000 h 965200"/>
              <a:gd name="connsiteX14" fmla="*/ 330200 w 1679575"/>
              <a:gd name="connsiteY14" fmla="*/ 266700 h 965200"/>
              <a:gd name="connsiteX15" fmla="*/ 44450 w 1679575"/>
              <a:gd name="connsiteY15" fmla="*/ 95250 h 965200"/>
              <a:gd name="connsiteX16" fmla="*/ 63500 w 1679575"/>
              <a:gd name="connsiteY16" fmla="*/ 19050 h 965200"/>
              <a:gd name="connsiteX17" fmla="*/ 101600 w 1679575"/>
              <a:gd name="connsiteY17" fmla="*/ 1905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79575" h="965200">
                <a:moveTo>
                  <a:pt x="6350" y="0"/>
                </a:moveTo>
                <a:cubicBezTo>
                  <a:pt x="160337" y="52387"/>
                  <a:pt x="314325" y="104775"/>
                  <a:pt x="425450" y="190500"/>
                </a:cubicBezTo>
                <a:cubicBezTo>
                  <a:pt x="536575" y="276225"/>
                  <a:pt x="593725" y="431800"/>
                  <a:pt x="673100" y="514350"/>
                </a:cubicBezTo>
                <a:cubicBezTo>
                  <a:pt x="752475" y="596900"/>
                  <a:pt x="800100" y="628650"/>
                  <a:pt x="901700" y="685800"/>
                </a:cubicBezTo>
                <a:cubicBezTo>
                  <a:pt x="1003300" y="742950"/>
                  <a:pt x="1165225" y="835025"/>
                  <a:pt x="1282700" y="857250"/>
                </a:cubicBezTo>
                <a:cubicBezTo>
                  <a:pt x="1400175" y="879475"/>
                  <a:pt x="1543050" y="815975"/>
                  <a:pt x="1606550" y="819150"/>
                </a:cubicBezTo>
                <a:cubicBezTo>
                  <a:pt x="1670050" y="822325"/>
                  <a:pt x="1679575" y="854075"/>
                  <a:pt x="1663700" y="876300"/>
                </a:cubicBezTo>
                <a:cubicBezTo>
                  <a:pt x="1647825" y="898525"/>
                  <a:pt x="1568450" y="939800"/>
                  <a:pt x="1511300" y="952500"/>
                </a:cubicBezTo>
                <a:cubicBezTo>
                  <a:pt x="1454150" y="965200"/>
                  <a:pt x="1390650" y="955675"/>
                  <a:pt x="1320800" y="952500"/>
                </a:cubicBezTo>
                <a:cubicBezTo>
                  <a:pt x="1250950" y="949325"/>
                  <a:pt x="1168400" y="955675"/>
                  <a:pt x="1092200" y="933450"/>
                </a:cubicBezTo>
                <a:cubicBezTo>
                  <a:pt x="1016000" y="911225"/>
                  <a:pt x="927100" y="854075"/>
                  <a:pt x="863600" y="819150"/>
                </a:cubicBezTo>
                <a:cubicBezTo>
                  <a:pt x="800100" y="784225"/>
                  <a:pt x="758825" y="762000"/>
                  <a:pt x="711200" y="723900"/>
                </a:cubicBezTo>
                <a:cubicBezTo>
                  <a:pt x="663575" y="685800"/>
                  <a:pt x="625475" y="647700"/>
                  <a:pt x="577850" y="590550"/>
                </a:cubicBezTo>
                <a:cubicBezTo>
                  <a:pt x="530225" y="533400"/>
                  <a:pt x="466725" y="434975"/>
                  <a:pt x="425450" y="381000"/>
                </a:cubicBezTo>
                <a:cubicBezTo>
                  <a:pt x="384175" y="327025"/>
                  <a:pt x="393700" y="314325"/>
                  <a:pt x="330200" y="266700"/>
                </a:cubicBezTo>
                <a:cubicBezTo>
                  <a:pt x="266700" y="219075"/>
                  <a:pt x="88900" y="136525"/>
                  <a:pt x="44450" y="95250"/>
                </a:cubicBezTo>
                <a:cubicBezTo>
                  <a:pt x="0" y="53975"/>
                  <a:pt x="53975" y="31750"/>
                  <a:pt x="63500" y="19050"/>
                </a:cubicBezTo>
                <a:cubicBezTo>
                  <a:pt x="73025" y="6350"/>
                  <a:pt x="101600" y="19050"/>
                  <a:pt x="101600" y="19050"/>
                </a:cubicBez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8" name="任意多边形 367"/>
          <p:cNvSpPr/>
          <p:nvPr/>
        </p:nvSpPr>
        <p:spPr>
          <a:xfrm>
            <a:off x="5143504" y="3429000"/>
            <a:ext cx="928694" cy="571504"/>
          </a:xfrm>
          <a:custGeom>
            <a:avLst/>
            <a:gdLst>
              <a:gd name="connsiteX0" fmla="*/ 38100 w 3467100"/>
              <a:gd name="connsiteY0" fmla="*/ 158750 h 428625"/>
              <a:gd name="connsiteX1" fmla="*/ 457200 w 3467100"/>
              <a:gd name="connsiteY1" fmla="*/ 82550 h 428625"/>
              <a:gd name="connsiteX2" fmla="*/ 819150 w 3467100"/>
              <a:gd name="connsiteY2" fmla="*/ 196850 h 428625"/>
              <a:gd name="connsiteX3" fmla="*/ 1333500 w 3467100"/>
              <a:gd name="connsiteY3" fmla="*/ 254000 h 428625"/>
              <a:gd name="connsiteX4" fmla="*/ 1600200 w 3467100"/>
              <a:gd name="connsiteY4" fmla="*/ 120650 h 428625"/>
              <a:gd name="connsiteX5" fmla="*/ 1943100 w 3467100"/>
              <a:gd name="connsiteY5" fmla="*/ 6350 h 428625"/>
              <a:gd name="connsiteX6" fmla="*/ 2362200 w 3467100"/>
              <a:gd name="connsiteY6" fmla="*/ 82550 h 428625"/>
              <a:gd name="connsiteX7" fmla="*/ 2647950 w 3467100"/>
              <a:gd name="connsiteY7" fmla="*/ 177800 h 428625"/>
              <a:gd name="connsiteX8" fmla="*/ 2876550 w 3467100"/>
              <a:gd name="connsiteY8" fmla="*/ 177800 h 428625"/>
              <a:gd name="connsiteX9" fmla="*/ 3086100 w 3467100"/>
              <a:gd name="connsiteY9" fmla="*/ 82550 h 428625"/>
              <a:gd name="connsiteX10" fmla="*/ 3409950 w 3467100"/>
              <a:gd name="connsiteY10" fmla="*/ 120650 h 428625"/>
              <a:gd name="connsiteX11" fmla="*/ 3429000 w 3467100"/>
              <a:gd name="connsiteY11" fmla="*/ 177800 h 428625"/>
              <a:gd name="connsiteX12" fmla="*/ 3219450 w 3467100"/>
              <a:gd name="connsiteY12" fmla="*/ 196850 h 428625"/>
              <a:gd name="connsiteX13" fmla="*/ 3048000 w 3467100"/>
              <a:gd name="connsiteY13" fmla="*/ 177800 h 428625"/>
              <a:gd name="connsiteX14" fmla="*/ 2838450 w 3467100"/>
              <a:gd name="connsiteY14" fmla="*/ 273050 h 428625"/>
              <a:gd name="connsiteX15" fmla="*/ 2533650 w 3467100"/>
              <a:gd name="connsiteY15" fmla="*/ 273050 h 428625"/>
              <a:gd name="connsiteX16" fmla="*/ 2286000 w 3467100"/>
              <a:gd name="connsiteY16" fmla="*/ 139700 h 428625"/>
              <a:gd name="connsiteX17" fmla="*/ 1924050 w 3467100"/>
              <a:gd name="connsiteY17" fmla="*/ 101600 h 428625"/>
              <a:gd name="connsiteX18" fmla="*/ 1657350 w 3467100"/>
              <a:gd name="connsiteY18" fmla="*/ 215900 h 428625"/>
              <a:gd name="connsiteX19" fmla="*/ 1295400 w 3467100"/>
              <a:gd name="connsiteY19" fmla="*/ 406400 h 428625"/>
              <a:gd name="connsiteX20" fmla="*/ 1066800 w 3467100"/>
              <a:gd name="connsiteY20" fmla="*/ 349250 h 428625"/>
              <a:gd name="connsiteX21" fmla="*/ 800100 w 3467100"/>
              <a:gd name="connsiteY21" fmla="*/ 273050 h 428625"/>
              <a:gd name="connsiteX22" fmla="*/ 419100 w 3467100"/>
              <a:gd name="connsiteY22" fmla="*/ 234950 h 428625"/>
              <a:gd name="connsiteX23" fmla="*/ 247650 w 3467100"/>
              <a:gd name="connsiteY23" fmla="*/ 254000 h 428625"/>
              <a:gd name="connsiteX24" fmla="*/ 57150 w 3467100"/>
              <a:gd name="connsiteY24" fmla="*/ 311150 h 428625"/>
              <a:gd name="connsiteX25" fmla="*/ 0 w 3467100"/>
              <a:gd name="connsiteY25" fmla="*/ 196850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67100" h="428625">
                <a:moveTo>
                  <a:pt x="38100" y="158750"/>
                </a:moveTo>
                <a:cubicBezTo>
                  <a:pt x="182562" y="117475"/>
                  <a:pt x="327025" y="76200"/>
                  <a:pt x="457200" y="82550"/>
                </a:cubicBezTo>
                <a:cubicBezTo>
                  <a:pt x="587375" y="88900"/>
                  <a:pt x="673100" y="168275"/>
                  <a:pt x="819150" y="196850"/>
                </a:cubicBezTo>
                <a:cubicBezTo>
                  <a:pt x="965200" y="225425"/>
                  <a:pt x="1203325" y="266700"/>
                  <a:pt x="1333500" y="254000"/>
                </a:cubicBezTo>
                <a:cubicBezTo>
                  <a:pt x="1463675" y="241300"/>
                  <a:pt x="1498600" y="161925"/>
                  <a:pt x="1600200" y="120650"/>
                </a:cubicBezTo>
                <a:cubicBezTo>
                  <a:pt x="1701800" y="79375"/>
                  <a:pt x="1816100" y="12700"/>
                  <a:pt x="1943100" y="6350"/>
                </a:cubicBezTo>
                <a:cubicBezTo>
                  <a:pt x="2070100" y="0"/>
                  <a:pt x="2244725" y="53975"/>
                  <a:pt x="2362200" y="82550"/>
                </a:cubicBezTo>
                <a:cubicBezTo>
                  <a:pt x="2479675" y="111125"/>
                  <a:pt x="2562225" y="161925"/>
                  <a:pt x="2647950" y="177800"/>
                </a:cubicBezTo>
                <a:cubicBezTo>
                  <a:pt x="2733675" y="193675"/>
                  <a:pt x="2803525" y="193675"/>
                  <a:pt x="2876550" y="177800"/>
                </a:cubicBezTo>
                <a:cubicBezTo>
                  <a:pt x="2949575" y="161925"/>
                  <a:pt x="2997200" y="92075"/>
                  <a:pt x="3086100" y="82550"/>
                </a:cubicBezTo>
                <a:cubicBezTo>
                  <a:pt x="3175000" y="73025"/>
                  <a:pt x="3352800" y="104775"/>
                  <a:pt x="3409950" y="120650"/>
                </a:cubicBezTo>
                <a:cubicBezTo>
                  <a:pt x="3467100" y="136525"/>
                  <a:pt x="3460750" y="165100"/>
                  <a:pt x="3429000" y="177800"/>
                </a:cubicBezTo>
                <a:cubicBezTo>
                  <a:pt x="3397250" y="190500"/>
                  <a:pt x="3282950" y="196850"/>
                  <a:pt x="3219450" y="196850"/>
                </a:cubicBezTo>
                <a:cubicBezTo>
                  <a:pt x="3155950" y="196850"/>
                  <a:pt x="3111500" y="165100"/>
                  <a:pt x="3048000" y="177800"/>
                </a:cubicBezTo>
                <a:cubicBezTo>
                  <a:pt x="2984500" y="190500"/>
                  <a:pt x="2924175" y="257175"/>
                  <a:pt x="2838450" y="273050"/>
                </a:cubicBezTo>
                <a:cubicBezTo>
                  <a:pt x="2752725" y="288925"/>
                  <a:pt x="2625725" y="295275"/>
                  <a:pt x="2533650" y="273050"/>
                </a:cubicBezTo>
                <a:cubicBezTo>
                  <a:pt x="2441575" y="250825"/>
                  <a:pt x="2387600" y="168275"/>
                  <a:pt x="2286000" y="139700"/>
                </a:cubicBezTo>
                <a:cubicBezTo>
                  <a:pt x="2184400" y="111125"/>
                  <a:pt x="2028825" y="88900"/>
                  <a:pt x="1924050" y="101600"/>
                </a:cubicBezTo>
                <a:cubicBezTo>
                  <a:pt x="1819275" y="114300"/>
                  <a:pt x="1762125" y="165100"/>
                  <a:pt x="1657350" y="215900"/>
                </a:cubicBezTo>
                <a:cubicBezTo>
                  <a:pt x="1552575" y="266700"/>
                  <a:pt x="1393825" y="384175"/>
                  <a:pt x="1295400" y="406400"/>
                </a:cubicBezTo>
                <a:cubicBezTo>
                  <a:pt x="1196975" y="428625"/>
                  <a:pt x="1149350" y="371475"/>
                  <a:pt x="1066800" y="349250"/>
                </a:cubicBezTo>
                <a:cubicBezTo>
                  <a:pt x="984250" y="327025"/>
                  <a:pt x="908050" y="292100"/>
                  <a:pt x="800100" y="273050"/>
                </a:cubicBezTo>
                <a:cubicBezTo>
                  <a:pt x="692150" y="254000"/>
                  <a:pt x="511175" y="238125"/>
                  <a:pt x="419100" y="234950"/>
                </a:cubicBezTo>
                <a:cubicBezTo>
                  <a:pt x="327025" y="231775"/>
                  <a:pt x="307975" y="241300"/>
                  <a:pt x="247650" y="254000"/>
                </a:cubicBezTo>
                <a:cubicBezTo>
                  <a:pt x="187325" y="266700"/>
                  <a:pt x="98425" y="320675"/>
                  <a:pt x="57150" y="311150"/>
                </a:cubicBezTo>
                <a:cubicBezTo>
                  <a:pt x="15875" y="301625"/>
                  <a:pt x="7937" y="249237"/>
                  <a:pt x="0" y="196850"/>
                </a:cubicBez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0" name="任意多边形 369"/>
          <p:cNvSpPr/>
          <p:nvPr/>
        </p:nvSpPr>
        <p:spPr>
          <a:xfrm>
            <a:off x="5429257" y="4071942"/>
            <a:ext cx="928694" cy="1516061"/>
          </a:xfrm>
          <a:custGeom>
            <a:avLst/>
            <a:gdLst>
              <a:gd name="connsiteX0" fmla="*/ 727075 w 962025"/>
              <a:gd name="connsiteY0" fmla="*/ 38100 h 1730375"/>
              <a:gd name="connsiteX1" fmla="*/ 441325 w 962025"/>
              <a:gd name="connsiteY1" fmla="*/ 38100 h 1730375"/>
              <a:gd name="connsiteX2" fmla="*/ 288925 w 962025"/>
              <a:gd name="connsiteY2" fmla="*/ 266700 h 1730375"/>
              <a:gd name="connsiteX3" fmla="*/ 307975 w 962025"/>
              <a:gd name="connsiteY3" fmla="*/ 514350 h 1730375"/>
              <a:gd name="connsiteX4" fmla="*/ 327025 w 962025"/>
              <a:gd name="connsiteY4" fmla="*/ 914400 h 1730375"/>
              <a:gd name="connsiteX5" fmla="*/ 117475 w 962025"/>
              <a:gd name="connsiteY5" fmla="*/ 1143000 h 1730375"/>
              <a:gd name="connsiteX6" fmla="*/ 3175 w 962025"/>
              <a:gd name="connsiteY6" fmla="*/ 1371600 h 1730375"/>
              <a:gd name="connsiteX7" fmla="*/ 136525 w 962025"/>
              <a:gd name="connsiteY7" fmla="*/ 1619250 h 1730375"/>
              <a:gd name="connsiteX8" fmla="*/ 441325 w 962025"/>
              <a:gd name="connsiteY8" fmla="*/ 1714500 h 1730375"/>
              <a:gd name="connsiteX9" fmla="*/ 879475 w 962025"/>
              <a:gd name="connsiteY9" fmla="*/ 1524000 h 1730375"/>
              <a:gd name="connsiteX10" fmla="*/ 936625 w 962025"/>
              <a:gd name="connsiteY10" fmla="*/ 990600 h 1730375"/>
              <a:gd name="connsiteX11" fmla="*/ 841375 w 962025"/>
              <a:gd name="connsiteY11" fmla="*/ 514350 h 1730375"/>
              <a:gd name="connsiteX12" fmla="*/ 765175 w 962025"/>
              <a:gd name="connsiteY12" fmla="*/ 76200 h 1730375"/>
              <a:gd name="connsiteX13" fmla="*/ 727075 w 962025"/>
              <a:gd name="connsiteY13" fmla="*/ 38100 h 1730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62025" h="1730375">
                <a:moveTo>
                  <a:pt x="727075" y="38100"/>
                </a:moveTo>
                <a:cubicBezTo>
                  <a:pt x="673100" y="31750"/>
                  <a:pt x="514350" y="0"/>
                  <a:pt x="441325" y="38100"/>
                </a:cubicBezTo>
                <a:cubicBezTo>
                  <a:pt x="368300" y="76200"/>
                  <a:pt x="311150" y="187325"/>
                  <a:pt x="288925" y="266700"/>
                </a:cubicBezTo>
                <a:cubicBezTo>
                  <a:pt x="266700" y="346075"/>
                  <a:pt x="301625" y="406400"/>
                  <a:pt x="307975" y="514350"/>
                </a:cubicBezTo>
                <a:cubicBezTo>
                  <a:pt x="314325" y="622300"/>
                  <a:pt x="358775" y="809625"/>
                  <a:pt x="327025" y="914400"/>
                </a:cubicBezTo>
                <a:cubicBezTo>
                  <a:pt x="295275" y="1019175"/>
                  <a:pt x="171450" y="1066800"/>
                  <a:pt x="117475" y="1143000"/>
                </a:cubicBezTo>
                <a:cubicBezTo>
                  <a:pt x="63500" y="1219200"/>
                  <a:pt x="0" y="1292225"/>
                  <a:pt x="3175" y="1371600"/>
                </a:cubicBezTo>
                <a:cubicBezTo>
                  <a:pt x="6350" y="1450975"/>
                  <a:pt x="63500" y="1562100"/>
                  <a:pt x="136525" y="1619250"/>
                </a:cubicBezTo>
                <a:cubicBezTo>
                  <a:pt x="209550" y="1676400"/>
                  <a:pt x="317500" y="1730375"/>
                  <a:pt x="441325" y="1714500"/>
                </a:cubicBezTo>
                <a:cubicBezTo>
                  <a:pt x="565150" y="1698625"/>
                  <a:pt x="796925" y="1644650"/>
                  <a:pt x="879475" y="1524000"/>
                </a:cubicBezTo>
                <a:cubicBezTo>
                  <a:pt x="962025" y="1403350"/>
                  <a:pt x="942975" y="1158875"/>
                  <a:pt x="936625" y="990600"/>
                </a:cubicBezTo>
                <a:cubicBezTo>
                  <a:pt x="930275" y="822325"/>
                  <a:pt x="869950" y="666750"/>
                  <a:pt x="841375" y="514350"/>
                </a:cubicBezTo>
                <a:cubicBezTo>
                  <a:pt x="812800" y="361950"/>
                  <a:pt x="784225" y="149225"/>
                  <a:pt x="765175" y="76200"/>
                </a:cubicBezTo>
                <a:cubicBezTo>
                  <a:pt x="746125" y="3175"/>
                  <a:pt x="781050" y="44450"/>
                  <a:pt x="727075" y="3810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1" name="椭圆 370"/>
          <p:cNvSpPr/>
          <p:nvPr/>
        </p:nvSpPr>
        <p:spPr>
          <a:xfrm>
            <a:off x="5143504" y="5500702"/>
            <a:ext cx="357190" cy="35719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2" name="椭圆 371"/>
          <p:cNvSpPr/>
          <p:nvPr/>
        </p:nvSpPr>
        <p:spPr>
          <a:xfrm>
            <a:off x="5643570" y="5715016"/>
            <a:ext cx="428628" cy="35719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3" name="椭圆 372"/>
          <p:cNvSpPr/>
          <p:nvPr/>
        </p:nvSpPr>
        <p:spPr>
          <a:xfrm flipV="1">
            <a:off x="6215074" y="5572140"/>
            <a:ext cx="285752" cy="2857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2" name="TextBox 331"/>
          <p:cNvSpPr txBox="1"/>
          <p:nvPr/>
        </p:nvSpPr>
        <p:spPr>
          <a:xfrm>
            <a:off x="6215074" y="3786190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华文琥珀" pitchFamily="2" charset="-122"/>
                <a:ea typeface="华文琥珀" pitchFamily="2" charset="-122"/>
              </a:rPr>
              <a:t>各</a:t>
            </a:r>
            <a:endParaRPr lang="zh-CN" altLang="en-US" sz="9600" dirty="0">
              <a:solidFill>
                <a:schemeClr val="accent6">
                  <a:lumMod val="40000"/>
                  <a:lumOff val="60000"/>
                </a:schemeClr>
              </a:solidFill>
              <a:latin typeface="华文琥珀" pitchFamily="2" charset="-122"/>
              <a:ea typeface="华文琥珀" pitchFamily="2" charset="-122"/>
            </a:endParaRPr>
          </a:p>
        </p:txBody>
      </p:sp>
      <p:pic>
        <p:nvPicPr>
          <p:cNvPr id="333" name="Comptine D Un Autre ÉTé, L AprèS-Midi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001288" y="314324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78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7">
                <p:cTn id="5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3"/>
                </p:tgtEl>
              </p:cMediaNode>
            </p:audio>
          </p:childTnLst>
        </p:cTn>
      </p:par>
    </p:tnLst>
    <p:bldLst>
      <p:bldP spid="340" grpId="0" animBg="1"/>
      <p:bldP spid="364" grpId="0" animBg="1"/>
      <p:bldP spid="365" grpId="0" animBg="1"/>
      <p:bldP spid="366" grpId="0" animBg="1"/>
      <p:bldP spid="367" grpId="0" animBg="1"/>
      <p:bldP spid="368" grpId="0" animBg="1"/>
      <p:bldP spid="370" grpId="0" animBg="1"/>
      <p:bldP spid="371" grpId="0" animBg="1"/>
      <p:bldP spid="372" grpId="0" animBg="1"/>
      <p:bldP spid="373" grpId="0" animBg="1"/>
      <p:bldP spid="373" grpId="1" animBg="1"/>
      <p:bldP spid="33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组合 102"/>
          <p:cNvGrpSpPr/>
          <p:nvPr/>
        </p:nvGrpSpPr>
        <p:grpSpPr>
          <a:xfrm>
            <a:off x="2428860" y="357166"/>
            <a:ext cx="2500330" cy="5492772"/>
            <a:chOff x="7286644" y="1365228"/>
            <a:chExt cx="2500330" cy="5492772"/>
          </a:xfrm>
        </p:grpSpPr>
        <p:grpSp>
          <p:nvGrpSpPr>
            <p:cNvPr id="101" name="组合 100"/>
            <p:cNvGrpSpPr/>
            <p:nvPr/>
          </p:nvGrpSpPr>
          <p:grpSpPr>
            <a:xfrm>
              <a:off x="7286644" y="1365228"/>
              <a:ext cx="2500330" cy="5492772"/>
              <a:chOff x="5929322" y="0"/>
              <a:chExt cx="2500330" cy="5492772"/>
            </a:xfrm>
          </p:grpSpPr>
          <p:grpSp>
            <p:nvGrpSpPr>
              <p:cNvPr id="97" name="组合 96"/>
              <p:cNvGrpSpPr/>
              <p:nvPr/>
            </p:nvGrpSpPr>
            <p:grpSpPr>
              <a:xfrm>
                <a:off x="5929322" y="0"/>
                <a:ext cx="2500330" cy="5492772"/>
                <a:chOff x="5357818" y="285728"/>
                <a:chExt cx="2500330" cy="5492772"/>
              </a:xfrm>
            </p:grpSpPr>
            <p:grpSp>
              <p:nvGrpSpPr>
                <p:cNvPr id="95" name="组合 94"/>
                <p:cNvGrpSpPr/>
                <p:nvPr/>
              </p:nvGrpSpPr>
              <p:grpSpPr>
                <a:xfrm>
                  <a:off x="5357818" y="285728"/>
                  <a:ext cx="2500330" cy="5492772"/>
                  <a:chOff x="5815709" y="285728"/>
                  <a:chExt cx="2992382" cy="5492772"/>
                </a:xfrm>
              </p:grpSpPr>
              <p:grpSp>
                <p:nvGrpSpPr>
                  <p:cNvPr id="93" name="组合 92"/>
                  <p:cNvGrpSpPr/>
                  <p:nvPr/>
                </p:nvGrpSpPr>
                <p:grpSpPr>
                  <a:xfrm>
                    <a:off x="5815709" y="285728"/>
                    <a:ext cx="2992382" cy="3835420"/>
                    <a:chOff x="5776011" y="571480"/>
                    <a:chExt cx="2992382" cy="3835420"/>
                  </a:xfrm>
                </p:grpSpPr>
                <p:sp>
                  <p:nvSpPr>
                    <p:cNvPr id="92" name="任意多边形 91"/>
                    <p:cNvSpPr/>
                    <p:nvPr/>
                  </p:nvSpPr>
                  <p:spPr>
                    <a:xfrm>
                      <a:off x="6032500" y="2514600"/>
                      <a:ext cx="2606675" cy="1892300"/>
                    </a:xfrm>
                    <a:custGeom>
                      <a:avLst/>
                      <a:gdLst>
                        <a:gd name="connsiteX0" fmla="*/ 730250 w 2606675"/>
                        <a:gd name="connsiteY0" fmla="*/ 0 h 1892300"/>
                        <a:gd name="connsiteX1" fmla="*/ 425450 w 2606675"/>
                        <a:gd name="connsiteY1" fmla="*/ 133350 h 1892300"/>
                        <a:gd name="connsiteX2" fmla="*/ 215900 w 2606675"/>
                        <a:gd name="connsiteY2" fmla="*/ 419100 h 1892300"/>
                        <a:gd name="connsiteX3" fmla="*/ 63500 w 2606675"/>
                        <a:gd name="connsiteY3" fmla="*/ 952500 h 1892300"/>
                        <a:gd name="connsiteX4" fmla="*/ 120650 w 2606675"/>
                        <a:gd name="connsiteY4" fmla="*/ 1600200 h 1892300"/>
                        <a:gd name="connsiteX5" fmla="*/ 787400 w 2606675"/>
                        <a:gd name="connsiteY5" fmla="*/ 1809750 h 1892300"/>
                        <a:gd name="connsiteX6" fmla="*/ 2063750 w 2606675"/>
                        <a:gd name="connsiteY6" fmla="*/ 1847850 h 1892300"/>
                        <a:gd name="connsiteX7" fmla="*/ 2482850 w 2606675"/>
                        <a:gd name="connsiteY7" fmla="*/ 1543050 h 1892300"/>
                        <a:gd name="connsiteX8" fmla="*/ 2597150 w 2606675"/>
                        <a:gd name="connsiteY8" fmla="*/ 1314450 h 1892300"/>
                        <a:gd name="connsiteX9" fmla="*/ 2425700 w 2606675"/>
                        <a:gd name="connsiteY9" fmla="*/ 476250 h 1892300"/>
                        <a:gd name="connsiteX10" fmla="*/ 1835150 w 2606675"/>
                        <a:gd name="connsiteY10" fmla="*/ 38100 h 1892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606675" h="1892300">
                          <a:moveTo>
                            <a:pt x="730250" y="0"/>
                          </a:moveTo>
                          <a:cubicBezTo>
                            <a:pt x="620712" y="31750"/>
                            <a:pt x="511175" y="63500"/>
                            <a:pt x="425450" y="133350"/>
                          </a:cubicBezTo>
                          <a:cubicBezTo>
                            <a:pt x="339725" y="203200"/>
                            <a:pt x="276225" y="282575"/>
                            <a:pt x="215900" y="419100"/>
                          </a:cubicBezTo>
                          <a:cubicBezTo>
                            <a:pt x="155575" y="555625"/>
                            <a:pt x="79375" y="755650"/>
                            <a:pt x="63500" y="952500"/>
                          </a:cubicBezTo>
                          <a:cubicBezTo>
                            <a:pt x="47625" y="1149350"/>
                            <a:pt x="0" y="1457325"/>
                            <a:pt x="120650" y="1600200"/>
                          </a:cubicBezTo>
                          <a:cubicBezTo>
                            <a:pt x="241300" y="1743075"/>
                            <a:pt x="463550" y="1768475"/>
                            <a:pt x="787400" y="1809750"/>
                          </a:cubicBezTo>
                          <a:cubicBezTo>
                            <a:pt x="1111250" y="1851025"/>
                            <a:pt x="1781175" y="1892300"/>
                            <a:pt x="2063750" y="1847850"/>
                          </a:cubicBezTo>
                          <a:cubicBezTo>
                            <a:pt x="2346325" y="1803400"/>
                            <a:pt x="2393950" y="1631950"/>
                            <a:pt x="2482850" y="1543050"/>
                          </a:cubicBezTo>
                          <a:cubicBezTo>
                            <a:pt x="2571750" y="1454150"/>
                            <a:pt x="2606675" y="1492250"/>
                            <a:pt x="2597150" y="1314450"/>
                          </a:cubicBezTo>
                          <a:cubicBezTo>
                            <a:pt x="2587625" y="1136650"/>
                            <a:pt x="2552700" y="688975"/>
                            <a:pt x="2425700" y="476250"/>
                          </a:cubicBezTo>
                          <a:cubicBezTo>
                            <a:pt x="2298700" y="263525"/>
                            <a:pt x="2066925" y="150812"/>
                            <a:pt x="1835150" y="38100"/>
                          </a:cubicBezTo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317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grpSp>
                  <p:nvGrpSpPr>
                    <p:cNvPr id="90" name="组合 89"/>
                    <p:cNvGrpSpPr/>
                    <p:nvPr/>
                  </p:nvGrpSpPr>
                  <p:grpSpPr>
                    <a:xfrm>
                      <a:off x="5776011" y="571480"/>
                      <a:ext cx="2992382" cy="2071702"/>
                      <a:chOff x="5418821" y="928670"/>
                      <a:chExt cx="2992382" cy="2071702"/>
                    </a:xfrm>
                  </p:grpSpPr>
                  <p:sp>
                    <p:nvSpPr>
                      <p:cNvPr id="87" name="椭圆 86"/>
                      <p:cNvSpPr/>
                      <p:nvPr/>
                    </p:nvSpPr>
                    <p:spPr>
                      <a:xfrm>
                        <a:off x="5931801" y="1142984"/>
                        <a:ext cx="1928826" cy="1857388"/>
                      </a:xfrm>
                      <a:prstGeom prst="ellipse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86" name="任意多边形 85"/>
                      <p:cNvSpPr/>
                      <p:nvPr/>
                    </p:nvSpPr>
                    <p:spPr>
                      <a:xfrm>
                        <a:off x="5418821" y="928670"/>
                        <a:ext cx="2992382" cy="1857388"/>
                      </a:xfrm>
                      <a:custGeom>
                        <a:avLst/>
                        <a:gdLst>
                          <a:gd name="connsiteX0" fmla="*/ 1219200 w 2349500"/>
                          <a:gd name="connsiteY0" fmla="*/ 476250 h 1993900"/>
                          <a:gd name="connsiteX1" fmla="*/ 1009650 w 2349500"/>
                          <a:gd name="connsiteY1" fmla="*/ 647700 h 1993900"/>
                          <a:gd name="connsiteX2" fmla="*/ 800100 w 2349500"/>
                          <a:gd name="connsiteY2" fmla="*/ 742950 h 1993900"/>
                          <a:gd name="connsiteX3" fmla="*/ 742950 w 2349500"/>
                          <a:gd name="connsiteY3" fmla="*/ 895350 h 1993900"/>
                          <a:gd name="connsiteX4" fmla="*/ 571500 w 2349500"/>
                          <a:gd name="connsiteY4" fmla="*/ 971550 h 1993900"/>
                          <a:gd name="connsiteX5" fmla="*/ 609600 w 2349500"/>
                          <a:gd name="connsiteY5" fmla="*/ 1123950 h 1993900"/>
                          <a:gd name="connsiteX6" fmla="*/ 514350 w 2349500"/>
                          <a:gd name="connsiteY6" fmla="*/ 1314450 h 1993900"/>
                          <a:gd name="connsiteX7" fmla="*/ 552450 w 2349500"/>
                          <a:gd name="connsiteY7" fmla="*/ 1485900 h 1993900"/>
                          <a:gd name="connsiteX8" fmla="*/ 533400 w 2349500"/>
                          <a:gd name="connsiteY8" fmla="*/ 1657350 h 1993900"/>
                          <a:gd name="connsiteX9" fmla="*/ 609600 w 2349500"/>
                          <a:gd name="connsiteY9" fmla="*/ 1733550 h 1993900"/>
                          <a:gd name="connsiteX10" fmla="*/ 609600 w 2349500"/>
                          <a:gd name="connsiteY10" fmla="*/ 1962150 h 1993900"/>
                          <a:gd name="connsiteX11" fmla="*/ 400050 w 2349500"/>
                          <a:gd name="connsiteY11" fmla="*/ 1885950 h 1993900"/>
                          <a:gd name="connsiteX12" fmla="*/ 152400 w 2349500"/>
                          <a:gd name="connsiteY12" fmla="*/ 1676400 h 1993900"/>
                          <a:gd name="connsiteX13" fmla="*/ 152400 w 2349500"/>
                          <a:gd name="connsiteY13" fmla="*/ 1504950 h 1993900"/>
                          <a:gd name="connsiteX14" fmla="*/ 19050 w 2349500"/>
                          <a:gd name="connsiteY14" fmla="*/ 1276350 h 1993900"/>
                          <a:gd name="connsiteX15" fmla="*/ 38100 w 2349500"/>
                          <a:gd name="connsiteY15" fmla="*/ 933450 h 1993900"/>
                          <a:gd name="connsiteX16" fmla="*/ 209550 w 2349500"/>
                          <a:gd name="connsiteY16" fmla="*/ 762000 h 1993900"/>
                          <a:gd name="connsiteX17" fmla="*/ 209550 w 2349500"/>
                          <a:gd name="connsiteY17" fmla="*/ 495300 h 1993900"/>
                          <a:gd name="connsiteX18" fmla="*/ 552450 w 2349500"/>
                          <a:gd name="connsiteY18" fmla="*/ 171450 h 1993900"/>
                          <a:gd name="connsiteX19" fmla="*/ 971550 w 2349500"/>
                          <a:gd name="connsiteY19" fmla="*/ 190500 h 1993900"/>
                          <a:gd name="connsiteX20" fmla="*/ 1143000 w 2349500"/>
                          <a:gd name="connsiteY20" fmla="*/ 19050 h 1993900"/>
                          <a:gd name="connsiteX21" fmla="*/ 1619250 w 2349500"/>
                          <a:gd name="connsiteY21" fmla="*/ 76200 h 1993900"/>
                          <a:gd name="connsiteX22" fmla="*/ 1943100 w 2349500"/>
                          <a:gd name="connsiteY22" fmla="*/ 266700 h 1993900"/>
                          <a:gd name="connsiteX23" fmla="*/ 2190750 w 2349500"/>
                          <a:gd name="connsiteY23" fmla="*/ 438150 h 1993900"/>
                          <a:gd name="connsiteX24" fmla="*/ 2266950 w 2349500"/>
                          <a:gd name="connsiteY24" fmla="*/ 742950 h 1993900"/>
                          <a:gd name="connsiteX25" fmla="*/ 2343150 w 2349500"/>
                          <a:gd name="connsiteY25" fmla="*/ 952500 h 1993900"/>
                          <a:gd name="connsiteX26" fmla="*/ 2305050 w 2349500"/>
                          <a:gd name="connsiteY26" fmla="*/ 1314450 h 1993900"/>
                          <a:gd name="connsiteX27" fmla="*/ 2190750 w 2349500"/>
                          <a:gd name="connsiteY27" fmla="*/ 1600200 h 1993900"/>
                          <a:gd name="connsiteX28" fmla="*/ 2114550 w 2349500"/>
                          <a:gd name="connsiteY28" fmla="*/ 1885950 h 1993900"/>
                          <a:gd name="connsiteX29" fmla="*/ 1866900 w 2349500"/>
                          <a:gd name="connsiteY29" fmla="*/ 1981200 h 1993900"/>
                          <a:gd name="connsiteX30" fmla="*/ 1905000 w 2349500"/>
                          <a:gd name="connsiteY30" fmla="*/ 1943100 h 1993900"/>
                          <a:gd name="connsiteX31" fmla="*/ 2000250 w 2349500"/>
                          <a:gd name="connsiteY31" fmla="*/ 1676400 h 1993900"/>
                          <a:gd name="connsiteX32" fmla="*/ 1866900 w 2349500"/>
                          <a:gd name="connsiteY32" fmla="*/ 1466850 h 1993900"/>
                          <a:gd name="connsiteX33" fmla="*/ 1943100 w 2349500"/>
                          <a:gd name="connsiteY33" fmla="*/ 1200150 h 1993900"/>
                          <a:gd name="connsiteX34" fmla="*/ 1828800 w 2349500"/>
                          <a:gd name="connsiteY34" fmla="*/ 1047750 h 1993900"/>
                          <a:gd name="connsiteX35" fmla="*/ 1752600 w 2349500"/>
                          <a:gd name="connsiteY35" fmla="*/ 933450 h 1993900"/>
                          <a:gd name="connsiteX36" fmla="*/ 1581150 w 2349500"/>
                          <a:gd name="connsiteY36" fmla="*/ 781050 h 1993900"/>
                          <a:gd name="connsiteX37" fmla="*/ 1257300 w 2349500"/>
                          <a:gd name="connsiteY37" fmla="*/ 590550 h 1993900"/>
                          <a:gd name="connsiteX38" fmla="*/ 1162050 w 2349500"/>
                          <a:gd name="connsiteY38" fmla="*/ 533400 h 1993900"/>
                          <a:gd name="connsiteX39" fmla="*/ 1162050 w 2349500"/>
                          <a:gd name="connsiteY39" fmla="*/ 533400 h 19939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</a:cxnLst>
                        <a:rect l="l" t="t" r="r" b="b"/>
                        <a:pathLst>
                          <a:path w="2349500" h="1993900">
                            <a:moveTo>
                              <a:pt x="1219200" y="476250"/>
                            </a:moveTo>
                            <a:cubicBezTo>
                              <a:pt x="1149350" y="539750"/>
                              <a:pt x="1079500" y="603250"/>
                              <a:pt x="1009650" y="647700"/>
                            </a:cubicBezTo>
                            <a:cubicBezTo>
                              <a:pt x="939800" y="692150"/>
                              <a:pt x="844550" y="701675"/>
                              <a:pt x="800100" y="742950"/>
                            </a:cubicBezTo>
                            <a:cubicBezTo>
                              <a:pt x="755650" y="784225"/>
                              <a:pt x="781050" y="857250"/>
                              <a:pt x="742950" y="895350"/>
                            </a:cubicBezTo>
                            <a:cubicBezTo>
                              <a:pt x="704850" y="933450"/>
                              <a:pt x="593725" y="933450"/>
                              <a:pt x="571500" y="971550"/>
                            </a:cubicBezTo>
                            <a:cubicBezTo>
                              <a:pt x="549275" y="1009650"/>
                              <a:pt x="619125" y="1066800"/>
                              <a:pt x="609600" y="1123950"/>
                            </a:cubicBezTo>
                            <a:cubicBezTo>
                              <a:pt x="600075" y="1181100"/>
                              <a:pt x="523875" y="1254125"/>
                              <a:pt x="514350" y="1314450"/>
                            </a:cubicBezTo>
                            <a:cubicBezTo>
                              <a:pt x="504825" y="1374775"/>
                              <a:pt x="549275" y="1428750"/>
                              <a:pt x="552450" y="1485900"/>
                            </a:cubicBezTo>
                            <a:cubicBezTo>
                              <a:pt x="555625" y="1543050"/>
                              <a:pt x="523875" y="1616075"/>
                              <a:pt x="533400" y="1657350"/>
                            </a:cubicBezTo>
                            <a:cubicBezTo>
                              <a:pt x="542925" y="1698625"/>
                              <a:pt x="596900" y="1682750"/>
                              <a:pt x="609600" y="1733550"/>
                            </a:cubicBezTo>
                            <a:cubicBezTo>
                              <a:pt x="622300" y="1784350"/>
                              <a:pt x="644525" y="1936750"/>
                              <a:pt x="609600" y="1962150"/>
                            </a:cubicBezTo>
                            <a:cubicBezTo>
                              <a:pt x="574675" y="1987550"/>
                              <a:pt x="476250" y="1933575"/>
                              <a:pt x="400050" y="1885950"/>
                            </a:cubicBezTo>
                            <a:cubicBezTo>
                              <a:pt x="323850" y="1838325"/>
                              <a:pt x="193675" y="1739900"/>
                              <a:pt x="152400" y="1676400"/>
                            </a:cubicBezTo>
                            <a:cubicBezTo>
                              <a:pt x="111125" y="1612900"/>
                              <a:pt x="174625" y="1571625"/>
                              <a:pt x="152400" y="1504950"/>
                            </a:cubicBezTo>
                            <a:cubicBezTo>
                              <a:pt x="130175" y="1438275"/>
                              <a:pt x="38100" y="1371600"/>
                              <a:pt x="19050" y="1276350"/>
                            </a:cubicBezTo>
                            <a:cubicBezTo>
                              <a:pt x="0" y="1181100"/>
                              <a:pt x="6350" y="1019175"/>
                              <a:pt x="38100" y="933450"/>
                            </a:cubicBezTo>
                            <a:cubicBezTo>
                              <a:pt x="69850" y="847725"/>
                              <a:pt x="180975" y="835025"/>
                              <a:pt x="209550" y="762000"/>
                            </a:cubicBezTo>
                            <a:cubicBezTo>
                              <a:pt x="238125" y="688975"/>
                              <a:pt x="152400" y="593725"/>
                              <a:pt x="209550" y="495300"/>
                            </a:cubicBezTo>
                            <a:cubicBezTo>
                              <a:pt x="266700" y="396875"/>
                              <a:pt x="425450" y="222250"/>
                              <a:pt x="552450" y="171450"/>
                            </a:cubicBezTo>
                            <a:cubicBezTo>
                              <a:pt x="679450" y="120650"/>
                              <a:pt x="873125" y="215900"/>
                              <a:pt x="971550" y="190500"/>
                            </a:cubicBezTo>
                            <a:cubicBezTo>
                              <a:pt x="1069975" y="165100"/>
                              <a:pt x="1035050" y="38100"/>
                              <a:pt x="1143000" y="19050"/>
                            </a:cubicBezTo>
                            <a:cubicBezTo>
                              <a:pt x="1250950" y="0"/>
                              <a:pt x="1485900" y="34925"/>
                              <a:pt x="1619250" y="76200"/>
                            </a:cubicBezTo>
                            <a:cubicBezTo>
                              <a:pt x="1752600" y="117475"/>
                              <a:pt x="1847850" y="206375"/>
                              <a:pt x="1943100" y="266700"/>
                            </a:cubicBezTo>
                            <a:cubicBezTo>
                              <a:pt x="2038350" y="327025"/>
                              <a:pt x="2136775" y="358775"/>
                              <a:pt x="2190750" y="438150"/>
                            </a:cubicBezTo>
                            <a:cubicBezTo>
                              <a:pt x="2244725" y="517525"/>
                              <a:pt x="2241550" y="657225"/>
                              <a:pt x="2266950" y="742950"/>
                            </a:cubicBezTo>
                            <a:cubicBezTo>
                              <a:pt x="2292350" y="828675"/>
                              <a:pt x="2336800" y="857250"/>
                              <a:pt x="2343150" y="952500"/>
                            </a:cubicBezTo>
                            <a:cubicBezTo>
                              <a:pt x="2349500" y="1047750"/>
                              <a:pt x="2330450" y="1206500"/>
                              <a:pt x="2305050" y="1314450"/>
                            </a:cubicBezTo>
                            <a:cubicBezTo>
                              <a:pt x="2279650" y="1422400"/>
                              <a:pt x="2222500" y="1504950"/>
                              <a:pt x="2190750" y="1600200"/>
                            </a:cubicBezTo>
                            <a:cubicBezTo>
                              <a:pt x="2159000" y="1695450"/>
                              <a:pt x="2168525" y="1822450"/>
                              <a:pt x="2114550" y="1885950"/>
                            </a:cubicBezTo>
                            <a:cubicBezTo>
                              <a:pt x="2060575" y="1949450"/>
                              <a:pt x="1901825" y="1971675"/>
                              <a:pt x="1866900" y="1981200"/>
                            </a:cubicBezTo>
                            <a:cubicBezTo>
                              <a:pt x="1831975" y="1990725"/>
                              <a:pt x="1882775" y="1993900"/>
                              <a:pt x="1905000" y="1943100"/>
                            </a:cubicBezTo>
                            <a:cubicBezTo>
                              <a:pt x="1927225" y="1892300"/>
                              <a:pt x="2006600" y="1755775"/>
                              <a:pt x="2000250" y="1676400"/>
                            </a:cubicBezTo>
                            <a:cubicBezTo>
                              <a:pt x="1993900" y="1597025"/>
                              <a:pt x="1876425" y="1546225"/>
                              <a:pt x="1866900" y="1466850"/>
                            </a:cubicBezTo>
                            <a:cubicBezTo>
                              <a:pt x="1857375" y="1387475"/>
                              <a:pt x="1949450" y="1270000"/>
                              <a:pt x="1943100" y="1200150"/>
                            </a:cubicBezTo>
                            <a:cubicBezTo>
                              <a:pt x="1936750" y="1130300"/>
                              <a:pt x="1860550" y="1092200"/>
                              <a:pt x="1828800" y="1047750"/>
                            </a:cubicBezTo>
                            <a:cubicBezTo>
                              <a:pt x="1797050" y="1003300"/>
                              <a:pt x="1793875" y="977900"/>
                              <a:pt x="1752600" y="933450"/>
                            </a:cubicBezTo>
                            <a:cubicBezTo>
                              <a:pt x="1711325" y="889000"/>
                              <a:pt x="1663700" y="838200"/>
                              <a:pt x="1581150" y="781050"/>
                            </a:cubicBezTo>
                            <a:cubicBezTo>
                              <a:pt x="1498600" y="723900"/>
                              <a:pt x="1257300" y="590550"/>
                              <a:pt x="1257300" y="590550"/>
                            </a:cubicBezTo>
                            <a:lnTo>
                              <a:pt x="1162050" y="533400"/>
                            </a:lnTo>
                            <a:lnTo>
                              <a:pt x="1162050" y="533400"/>
                            </a:lnTo>
                          </a:path>
                        </a:pathLst>
                      </a:cu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88" name="任意多边形 87"/>
                      <p:cNvSpPr/>
                      <p:nvPr/>
                    </p:nvSpPr>
                    <p:spPr>
                      <a:xfrm>
                        <a:off x="6273787" y="2000240"/>
                        <a:ext cx="584200" cy="358775"/>
                      </a:xfrm>
                      <a:custGeom>
                        <a:avLst/>
                        <a:gdLst>
                          <a:gd name="connsiteX0" fmla="*/ 422275 w 584200"/>
                          <a:gd name="connsiteY0" fmla="*/ 95250 h 358775"/>
                          <a:gd name="connsiteX1" fmla="*/ 60325 w 584200"/>
                          <a:gd name="connsiteY1" fmla="*/ 0 h 358775"/>
                          <a:gd name="connsiteX2" fmla="*/ 60325 w 584200"/>
                          <a:gd name="connsiteY2" fmla="*/ 95250 h 358775"/>
                          <a:gd name="connsiteX3" fmla="*/ 212725 w 584200"/>
                          <a:gd name="connsiteY3" fmla="*/ 285750 h 358775"/>
                          <a:gd name="connsiteX4" fmla="*/ 365125 w 584200"/>
                          <a:gd name="connsiteY4" fmla="*/ 342900 h 358775"/>
                          <a:gd name="connsiteX5" fmla="*/ 555625 w 584200"/>
                          <a:gd name="connsiteY5" fmla="*/ 190500 h 358775"/>
                          <a:gd name="connsiteX6" fmla="*/ 536575 w 584200"/>
                          <a:gd name="connsiteY6" fmla="*/ 152400 h 358775"/>
                          <a:gd name="connsiteX7" fmla="*/ 422275 w 584200"/>
                          <a:gd name="connsiteY7" fmla="*/ 95250 h 3587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84200" h="358775">
                            <a:moveTo>
                              <a:pt x="422275" y="95250"/>
                            </a:moveTo>
                            <a:cubicBezTo>
                              <a:pt x="342900" y="69850"/>
                              <a:pt x="120650" y="0"/>
                              <a:pt x="60325" y="0"/>
                            </a:cubicBezTo>
                            <a:cubicBezTo>
                              <a:pt x="0" y="0"/>
                              <a:pt x="34925" y="47625"/>
                              <a:pt x="60325" y="95250"/>
                            </a:cubicBezTo>
                            <a:cubicBezTo>
                              <a:pt x="85725" y="142875"/>
                              <a:pt x="161925" y="244475"/>
                              <a:pt x="212725" y="285750"/>
                            </a:cubicBezTo>
                            <a:cubicBezTo>
                              <a:pt x="263525" y="327025"/>
                              <a:pt x="307975" y="358775"/>
                              <a:pt x="365125" y="342900"/>
                            </a:cubicBezTo>
                            <a:cubicBezTo>
                              <a:pt x="422275" y="327025"/>
                              <a:pt x="527050" y="222250"/>
                              <a:pt x="555625" y="190500"/>
                            </a:cubicBezTo>
                            <a:cubicBezTo>
                              <a:pt x="584200" y="158750"/>
                              <a:pt x="558800" y="165100"/>
                              <a:pt x="536575" y="152400"/>
                            </a:cubicBezTo>
                            <a:cubicBezTo>
                              <a:pt x="514350" y="139700"/>
                              <a:pt x="501650" y="120650"/>
                              <a:pt x="422275" y="95250"/>
                            </a:cubicBez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89" name="任意多边形 88"/>
                      <p:cNvSpPr/>
                      <p:nvPr/>
                    </p:nvSpPr>
                    <p:spPr>
                      <a:xfrm flipH="1">
                        <a:off x="7128754" y="2000240"/>
                        <a:ext cx="571504" cy="368309"/>
                      </a:xfrm>
                      <a:custGeom>
                        <a:avLst/>
                        <a:gdLst>
                          <a:gd name="connsiteX0" fmla="*/ 422275 w 584200"/>
                          <a:gd name="connsiteY0" fmla="*/ 95250 h 358775"/>
                          <a:gd name="connsiteX1" fmla="*/ 60325 w 584200"/>
                          <a:gd name="connsiteY1" fmla="*/ 0 h 358775"/>
                          <a:gd name="connsiteX2" fmla="*/ 60325 w 584200"/>
                          <a:gd name="connsiteY2" fmla="*/ 95250 h 358775"/>
                          <a:gd name="connsiteX3" fmla="*/ 212725 w 584200"/>
                          <a:gd name="connsiteY3" fmla="*/ 285750 h 358775"/>
                          <a:gd name="connsiteX4" fmla="*/ 365125 w 584200"/>
                          <a:gd name="connsiteY4" fmla="*/ 342900 h 358775"/>
                          <a:gd name="connsiteX5" fmla="*/ 555625 w 584200"/>
                          <a:gd name="connsiteY5" fmla="*/ 190500 h 358775"/>
                          <a:gd name="connsiteX6" fmla="*/ 536575 w 584200"/>
                          <a:gd name="connsiteY6" fmla="*/ 152400 h 358775"/>
                          <a:gd name="connsiteX7" fmla="*/ 422275 w 584200"/>
                          <a:gd name="connsiteY7" fmla="*/ 95250 h 3587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84200" h="358775">
                            <a:moveTo>
                              <a:pt x="422275" y="95250"/>
                            </a:moveTo>
                            <a:cubicBezTo>
                              <a:pt x="342900" y="69850"/>
                              <a:pt x="120650" y="0"/>
                              <a:pt x="60325" y="0"/>
                            </a:cubicBezTo>
                            <a:cubicBezTo>
                              <a:pt x="0" y="0"/>
                              <a:pt x="34925" y="47625"/>
                              <a:pt x="60325" y="95250"/>
                            </a:cubicBezTo>
                            <a:cubicBezTo>
                              <a:pt x="85725" y="142875"/>
                              <a:pt x="161925" y="244475"/>
                              <a:pt x="212725" y="285750"/>
                            </a:cubicBezTo>
                            <a:cubicBezTo>
                              <a:pt x="263525" y="327025"/>
                              <a:pt x="307975" y="358775"/>
                              <a:pt x="365125" y="342900"/>
                            </a:cubicBezTo>
                            <a:cubicBezTo>
                              <a:pt x="422275" y="327025"/>
                              <a:pt x="527050" y="222250"/>
                              <a:pt x="555625" y="190500"/>
                            </a:cubicBezTo>
                            <a:cubicBezTo>
                              <a:pt x="584200" y="158750"/>
                              <a:pt x="558800" y="165100"/>
                              <a:pt x="536575" y="152400"/>
                            </a:cubicBezTo>
                            <a:cubicBezTo>
                              <a:pt x="514350" y="139700"/>
                              <a:pt x="501650" y="120650"/>
                              <a:pt x="422275" y="95250"/>
                            </a:cubicBez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</p:grpSp>
              <p:sp>
                <p:nvSpPr>
                  <p:cNvPr id="94" name="任意多边形 93"/>
                  <p:cNvSpPr/>
                  <p:nvPr/>
                </p:nvSpPr>
                <p:spPr>
                  <a:xfrm>
                    <a:off x="6191250" y="3657600"/>
                    <a:ext cx="2476500" cy="2120900"/>
                  </a:xfrm>
                  <a:custGeom>
                    <a:avLst/>
                    <a:gdLst>
                      <a:gd name="connsiteX0" fmla="*/ 0 w 2476500"/>
                      <a:gd name="connsiteY0" fmla="*/ 133350 h 2120900"/>
                      <a:gd name="connsiteX1" fmla="*/ 57150 w 2476500"/>
                      <a:gd name="connsiteY1" fmla="*/ 647700 h 2120900"/>
                      <a:gd name="connsiteX2" fmla="*/ 209550 w 2476500"/>
                      <a:gd name="connsiteY2" fmla="*/ 1104900 h 2120900"/>
                      <a:gd name="connsiteX3" fmla="*/ 495300 w 2476500"/>
                      <a:gd name="connsiteY3" fmla="*/ 1638300 h 2120900"/>
                      <a:gd name="connsiteX4" fmla="*/ 895350 w 2476500"/>
                      <a:gd name="connsiteY4" fmla="*/ 1943100 h 2120900"/>
                      <a:gd name="connsiteX5" fmla="*/ 1390650 w 2476500"/>
                      <a:gd name="connsiteY5" fmla="*/ 2057400 h 2120900"/>
                      <a:gd name="connsiteX6" fmla="*/ 2076450 w 2476500"/>
                      <a:gd name="connsiteY6" fmla="*/ 1562100 h 2120900"/>
                      <a:gd name="connsiteX7" fmla="*/ 2400300 w 2476500"/>
                      <a:gd name="connsiteY7" fmla="*/ 361950 h 2120900"/>
                      <a:gd name="connsiteX8" fmla="*/ 2476500 w 2476500"/>
                      <a:gd name="connsiteY8" fmla="*/ 0 h 2120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76500" h="2120900">
                        <a:moveTo>
                          <a:pt x="0" y="133350"/>
                        </a:moveTo>
                        <a:cubicBezTo>
                          <a:pt x="11112" y="309562"/>
                          <a:pt x="22225" y="485775"/>
                          <a:pt x="57150" y="647700"/>
                        </a:cubicBezTo>
                        <a:cubicBezTo>
                          <a:pt x="92075" y="809625"/>
                          <a:pt x="136525" y="939800"/>
                          <a:pt x="209550" y="1104900"/>
                        </a:cubicBezTo>
                        <a:cubicBezTo>
                          <a:pt x="282575" y="1270000"/>
                          <a:pt x="381000" y="1498600"/>
                          <a:pt x="495300" y="1638300"/>
                        </a:cubicBezTo>
                        <a:cubicBezTo>
                          <a:pt x="609600" y="1778000"/>
                          <a:pt x="746125" y="1873250"/>
                          <a:pt x="895350" y="1943100"/>
                        </a:cubicBezTo>
                        <a:cubicBezTo>
                          <a:pt x="1044575" y="2012950"/>
                          <a:pt x="1193800" y="2120900"/>
                          <a:pt x="1390650" y="2057400"/>
                        </a:cubicBezTo>
                        <a:cubicBezTo>
                          <a:pt x="1587500" y="1993900"/>
                          <a:pt x="1908175" y="1844675"/>
                          <a:pt x="2076450" y="1562100"/>
                        </a:cubicBezTo>
                        <a:cubicBezTo>
                          <a:pt x="2244725" y="1279525"/>
                          <a:pt x="2333625" y="622300"/>
                          <a:pt x="2400300" y="361950"/>
                        </a:cubicBezTo>
                        <a:cubicBezTo>
                          <a:pt x="2466975" y="101600"/>
                          <a:pt x="2471737" y="50800"/>
                          <a:pt x="2476500" y="0"/>
                        </a:cubicBezTo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6" name="任意多边形 95"/>
                <p:cNvSpPr/>
                <p:nvPr/>
              </p:nvSpPr>
              <p:spPr>
                <a:xfrm>
                  <a:off x="6286544" y="1714464"/>
                  <a:ext cx="642941" cy="511175"/>
                </a:xfrm>
                <a:custGeom>
                  <a:avLst/>
                  <a:gdLst>
                    <a:gd name="connsiteX0" fmla="*/ 92075 w 501650"/>
                    <a:gd name="connsiteY0" fmla="*/ 63500 h 511175"/>
                    <a:gd name="connsiteX1" fmla="*/ 415925 w 501650"/>
                    <a:gd name="connsiteY1" fmla="*/ 63500 h 511175"/>
                    <a:gd name="connsiteX2" fmla="*/ 434975 w 501650"/>
                    <a:gd name="connsiteY2" fmla="*/ 158750 h 511175"/>
                    <a:gd name="connsiteX3" fmla="*/ 492125 w 501650"/>
                    <a:gd name="connsiteY3" fmla="*/ 444500 h 511175"/>
                    <a:gd name="connsiteX4" fmla="*/ 377825 w 501650"/>
                    <a:gd name="connsiteY4" fmla="*/ 501650 h 511175"/>
                    <a:gd name="connsiteX5" fmla="*/ 53975 w 501650"/>
                    <a:gd name="connsiteY5" fmla="*/ 501650 h 511175"/>
                    <a:gd name="connsiteX6" fmla="*/ 53975 w 501650"/>
                    <a:gd name="connsiteY6" fmla="*/ 444500 h 511175"/>
                    <a:gd name="connsiteX7" fmla="*/ 92075 w 501650"/>
                    <a:gd name="connsiteY7" fmla="*/ 63500 h 511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1650" h="511175">
                      <a:moveTo>
                        <a:pt x="92075" y="63500"/>
                      </a:moveTo>
                      <a:cubicBezTo>
                        <a:pt x="152400" y="0"/>
                        <a:pt x="358775" y="47625"/>
                        <a:pt x="415925" y="63500"/>
                      </a:cubicBezTo>
                      <a:cubicBezTo>
                        <a:pt x="473075" y="79375"/>
                        <a:pt x="434975" y="158750"/>
                        <a:pt x="434975" y="158750"/>
                      </a:cubicBezTo>
                      <a:cubicBezTo>
                        <a:pt x="447675" y="222250"/>
                        <a:pt x="501650" y="387350"/>
                        <a:pt x="492125" y="444500"/>
                      </a:cubicBezTo>
                      <a:cubicBezTo>
                        <a:pt x="482600" y="501650"/>
                        <a:pt x="450850" y="492125"/>
                        <a:pt x="377825" y="501650"/>
                      </a:cubicBezTo>
                      <a:cubicBezTo>
                        <a:pt x="304800" y="511175"/>
                        <a:pt x="107950" y="511175"/>
                        <a:pt x="53975" y="501650"/>
                      </a:cubicBezTo>
                      <a:cubicBezTo>
                        <a:pt x="0" y="492125"/>
                        <a:pt x="47625" y="511175"/>
                        <a:pt x="53975" y="444500"/>
                      </a:cubicBezTo>
                      <a:cubicBezTo>
                        <a:pt x="60325" y="377825"/>
                        <a:pt x="31750" y="127000"/>
                        <a:pt x="92075" y="6350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99" name="任意多边形 98"/>
              <p:cNvSpPr/>
              <p:nvPr/>
            </p:nvSpPr>
            <p:spPr>
              <a:xfrm>
                <a:off x="7000892" y="928670"/>
                <a:ext cx="214314" cy="285752"/>
              </a:xfrm>
              <a:custGeom>
                <a:avLst/>
                <a:gdLst>
                  <a:gd name="connsiteX0" fmla="*/ 152400 w 152400"/>
                  <a:gd name="connsiteY0" fmla="*/ 76200 h 76200"/>
                  <a:gd name="connsiteX1" fmla="*/ 0 w 152400"/>
                  <a:gd name="connsiteY1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2400" h="76200">
                    <a:moveTo>
                      <a:pt x="152400" y="76200"/>
                    </a:moveTo>
                    <a:lnTo>
                      <a:pt x="0" y="0"/>
                    </a:lnTo>
                  </a:path>
                </a:pathLst>
              </a:cu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任意多边形 99"/>
              <p:cNvSpPr/>
              <p:nvPr/>
            </p:nvSpPr>
            <p:spPr>
              <a:xfrm>
                <a:off x="7286644" y="928670"/>
                <a:ext cx="357190" cy="300038"/>
              </a:xfrm>
              <a:custGeom>
                <a:avLst/>
                <a:gdLst>
                  <a:gd name="connsiteX0" fmla="*/ 0 w 171450"/>
                  <a:gd name="connsiteY0" fmla="*/ 228600 h 228600"/>
                  <a:gd name="connsiteX1" fmla="*/ 171450 w 171450"/>
                  <a:gd name="connsiteY1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1450" h="228600">
                    <a:moveTo>
                      <a:pt x="0" y="228600"/>
                    </a:moveTo>
                    <a:lnTo>
                      <a:pt x="171450" y="0"/>
                    </a:lnTo>
                  </a:path>
                </a:pathLst>
              </a:cu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2" name="任意多边形 101"/>
            <p:cNvSpPr/>
            <p:nvPr/>
          </p:nvSpPr>
          <p:spPr>
            <a:xfrm>
              <a:off x="9140825" y="2724150"/>
              <a:ext cx="269875" cy="641350"/>
            </a:xfrm>
            <a:custGeom>
              <a:avLst/>
              <a:gdLst>
                <a:gd name="connsiteX0" fmla="*/ 98425 w 269875"/>
                <a:gd name="connsiteY0" fmla="*/ 38100 h 641350"/>
                <a:gd name="connsiteX1" fmla="*/ 60325 w 269875"/>
                <a:gd name="connsiteY1" fmla="*/ 266700 h 641350"/>
                <a:gd name="connsiteX2" fmla="*/ 60325 w 269875"/>
                <a:gd name="connsiteY2" fmla="*/ 400050 h 641350"/>
                <a:gd name="connsiteX3" fmla="*/ 22225 w 269875"/>
                <a:gd name="connsiteY3" fmla="*/ 438150 h 641350"/>
                <a:gd name="connsiteX4" fmla="*/ 22225 w 269875"/>
                <a:gd name="connsiteY4" fmla="*/ 495300 h 641350"/>
                <a:gd name="connsiteX5" fmla="*/ 155575 w 269875"/>
                <a:gd name="connsiteY5" fmla="*/ 590550 h 641350"/>
                <a:gd name="connsiteX6" fmla="*/ 269875 w 269875"/>
                <a:gd name="connsiteY6" fmla="*/ 190500 h 641350"/>
                <a:gd name="connsiteX7" fmla="*/ 155575 w 269875"/>
                <a:gd name="connsiteY7" fmla="*/ 0 h 641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9875" h="641350">
                  <a:moveTo>
                    <a:pt x="98425" y="38100"/>
                  </a:moveTo>
                  <a:cubicBezTo>
                    <a:pt x="82550" y="122237"/>
                    <a:pt x="66675" y="206375"/>
                    <a:pt x="60325" y="266700"/>
                  </a:cubicBezTo>
                  <a:cubicBezTo>
                    <a:pt x="53975" y="327025"/>
                    <a:pt x="66675" y="371475"/>
                    <a:pt x="60325" y="400050"/>
                  </a:cubicBezTo>
                  <a:cubicBezTo>
                    <a:pt x="53975" y="428625"/>
                    <a:pt x="28575" y="422275"/>
                    <a:pt x="22225" y="438150"/>
                  </a:cubicBezTo>
                  <a:cubicBezTo>
                    <a:pt x="15875" y="454025"/>
                    <a:pt x="0" y="469900"/>
                    <a:pt x="22225" y="495300"/>
                  </a:cubicBezTo>
                  <a:cubicBezTo>
                    <a:pt x="44450" y="520700"/>
                    <a:pt x="114300" y="641350"/>
                    <a:pt x="155575" y="590550"/>
                  </a:cubicBezTo>
                  <a:cubicBezTo>
                    <a:pt x="196850" y="539750"/>
                    <a:pt x="269875" y="288925"/>
                    <a:pt x="269875" y="190500"/>
                  </a:cubicBezTo>
                  <a:cubicBezTo>
                    <a:pt x="269875" y="92075"/>
                    <a:pt x="212725" y="46037"/>
                    <a:pt x="155575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4071934" y="1928802"/>
            <a:ext cx="1785950" cy="2571768"/>
            <a:chOff x="4143372" y="500042"/>
            <a:chExt cx="3003553" cy="4071966"/>
          </a:xfrm>
        </p:grpSpPr>
        <p:sp>
          <p:nvSpPr>
            <p:cNvPr id="83" name="任意多边形 82"/>
            <p:cNvSpPr/>
            <p:nvPr/>
          </p:nvSpPr>
          <p:spPr>
            <a:xfrm>
              <a:off x="6781800" y="3705225"/>
              <a:ext cx="365125" cy="374650"/>
            </a:xfrm>
            <a:custGeom>
              <a:avLst/>
              <a:gdLst>
                <a:gd name="connsiteX0" fmla="*/ 0 w 365125"/>
                <a:gd name="connsiteY0" fmla="*/ 180975 h 374650"/>
                <a:gd name="connsiteX1" fmla="*/ 76200 w 365125"/>
                <a:gd name="connsiteY1" fmla="*/ 314325 h 374650"/>
                <a:gd name="connsiteX2" fmla="*/ 228600 w 365125"/>
                <a:gd name="connsiteY2" fmla="*/ 371475 h 374650"/>
                <a:gd name="connsiteX3" fmla="*/ 342900 w 365125"/>
                <a:gd name="connsiteY3" fmla="*/ 295275 h 374650"/>
                <a:gd name="connsiteX4" fmla="*/ 361950 w 365125"/>
                <a:gd name="connsiteY4" fmla="*/ 104775 h 374650"/>
                <a:gd name="connsiteX5" fmla="*/ 323850 w 365125"/>
                <a:gd name="connsiteY5" fmla="*/ 9525 h 374650"/>
                <a:gd name="connsiteX6" fmla="*/ 228600 w 365125"/>
                <a:gd name="connsiteY6" fmla="*/ 47625 h 374650"/>
                <a:gd name="connsiteX7" fmla="*/ 76200 w 365125"/>
                <a:gd name="connsiteY7" fmla="*/ 142875 h 37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5125" h="374650">
                  <a:moveTo>
                    <a:pt x="0" y="180975"/>
                  </a:moveTo>
                  <a:cubicBezTo>
                    <a:pt x="19050" y="231775"/>
                    <a:pt x="38100" y="282575"/>
                    <a:pt x="76200" y="314325"/>
                  </a:cubicBezTo>
                  <a:cubicBezTo>
                    <a:pt x="114300" y="346075"/>
                    <a:pt x="184150" y="374650"/>
                    <a:pt x="228600" y="371475"/>
                  </a:cubicBezTo>
                  <a:cubicBezTo>
                    <a:pt x="273050" y="368300"/>
                    <a:pt x="320675" y="339725"/>
                    <a:pt x="342900" y="295275"/>
                  </a:cubicBezTo>
                  <a:cubicBezTo>
                    <a:pt x="365125" y="250825"/>
                    <a:pt x="365125" y="152400"/>
                    <a:pt x="361950" y="104775"/>
                  </a:cubicBezTo>
                  <a:cubicBezTo>
                    <a:pt x="358775" y="57150"/>
                    <a:pt x="346075" y="19050"/>
                    <a:pt x="323850" y="9525"/>
                  </a:cubicBezTo>
                  <a:cubicBezTo>
                    <a:pt x="301625" y="0"/>
                    <a:pt x="269875" y="25400"/>
                    <a:pt x="228600" y="47625"/>
                  </a:cubicBezTo>
                  <a:cubicBezTo>
                    <a:pt x="187325" y="69850"/>
                    <a:pt x="131762" y="106362"/>
                    <a:pt x="76200" y="142875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4143372" y="500042"/>
              <a:ext cx="3000396" cy="4071966"/>
              <a:chOff x="5214942" y="285728"/>
              <a:chExt cx="3143272" cy="4756172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6072198" y="2643182"/>
                <a:ext cx="1500198" cy="571504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>
                <a:off x="5327650" y="2895600"/>
                <a:ext cx="3030564" cy="1676408"/>
              </a:xfrm>
              <a:custGeom>
                <a:avLst/>
                <a:gdLst>
                  <a:gd name="connsiteX0" fmla="*/ 768350 w 3302000"/>
                  <a:gd name="connsiteY0" fmla="*/ 57150 h 1987550"/>
                  <a:gd name="connsiteX1" fmla="*/ 311150 w 3302000"/>
                  <a:gd name="connsiteY1" fmla="*/ 438150 h 1987550"/>
                  <a:gd name="connsiteX2" fmla="*/ 44450 w 3302000"/>
                  <a:gd name="connsiteY2" fmla="*/ 914400 h 1987550"/>
                  <a:gd name="connsiteX3" fmla="*/ 44450 w 3302000"/>
                  <a:gd name="connsiteY3" fmla="*/ 1333500 h 1987550"/>
                  <a:gd name="connsiteX4" fmla="*/ 177800 w 3302000"/>
                  <a:gd name="connsiteY4" fmla="*/ 1485900 h 1987550"/>
                  <a:gd name="connsiteX5" fmla="*/ 520700 w 3302000"/>
                  <a:gd name="connsiteY5" fmla="*/ 1581150 h 1987550"/>
                  <a:gd name="connsiteX6" fmla="*/ 577850 w 3302000"/>
                  <a:gd name="connsiteY6" fmla="*/ 1390650 h 1987550"/>
                  <a:gd name="connsiteX7" fmla="*/ 596900 w 3302000"/>
                  <a:gd name="connsiteY7" fmla="*/ 1162050 h 1987550"/>
                  <a:gd name="connsiteX8" fmla="*/ 654050 w 3302000"/>
                  <a:gd name="connsiteY8" fmla="*/ 914400 h 1987550"/>
                  <a:gd name="connsiteX9" fmla="*/ 577850 w 3302000"/>
                  <a:gd name="connsiteY9" fmla="*/ 1562100 h 1987550"/>
                  <a:gd name="connsiteX10" fmla="*/ 577850 w 3302000"/>
                  <a:gd name="connsiteY10" fmla="*/ 1809750 h 1987550"/>
                  <a:gd name="connsiteX11" fmla="*/ 1073150 w 3302000"/>
                  <a:gd name="connsiteY11" fmla="*/ 1885950 h 1987550"/>
                  <a:gd name="connsiteX12" fmla="*/ 1949450 w 3302000"/>
                  <a:gd name="connsiteY12" fmla="*/ 1962150 h 1987550"/>
                  <a:gd name="connsiteX13" fmla="*/ 2844800 w 3302000"/>
                  <a:gd name="connsiteY13" fmla="*/ 1733550 h 1987550"/>
                  <a:gd name="connsiteX14" fmla="*/ 2901950 w 3302000"/>
                  <a:gd name="connsiteY14" fmla="*/ 1695450 h 1987550"/>
                  <a:gd name="connsiteX15" fmla="*/ 2635250 w 3302000"/>
                  <a:gd name="connsiteY15" fmla="*/ 1028700 h 1987550"/>
                  <a:gd name="connsiteX16" fmla="*/ 2540000 w 3302000"/>
                  <a:gd name="connsiteY16" fmla="*/ 933450 h 1987550"/>
                  <a:gd name="connsiteX17" fmla="*/ 2635250 w 3302000"/>
                  <a:gd name="connsiteY17" fmla="*/ 1009650 h 1987550"/>
                  <a:gd name="connsiteX18" fmla="*/ 2863850 w 3302000"/>
                  <a:gd name="connsiteY18" fmla="*/ 1524000 h 1987550"/>
                  <a:gd name="connsiteX19" fmla="*/ 2978150 w 3302000"/>
                  <a:gd name="connsiteY19" fmla="*/ 1524000 h 1987550"/>
                  <a:gd name="connsiteX20" fmla="*/ 3225800 w 3302000"/>
                  <a:gd name="connsiteY20" fmla="*/ 1352550 h 1987550"/>
                  <a:gd name="connsiteX21" fmla="*/ 3263900 w 3302000"/>
                  <a:gd name="connsiteY21" fmla="*/ 1066800 h 1987550"/>
                  <a:gd name="connsiteX22" fmla="*/ 2997200 w 3302000"/>
                  <a:gd name="connsiteY22" fmla="*/ 609600 h 1987550"/>
                  <a:gd name="connsiteX23" fmla="*/ 2749550 w 3302000"/>
                  <a:gd name="connsiteY23" fmla="*/ 342900 h 1987550"/>
                  <a:gd name="connsiteX24" fmla="*/ 2616200 w 3302000"/>
                  <a:gd name="connsiteY24" fmla="*/ 228600 h 1987550"/>
                  <a:gd name="connsiteX25" fmla="*/ 2482850 w 3302000"/>
                  <a:gd name="connsiteY25" fmla="*/ 114300 h 1987550"/>
                  <a:gd name="connsiteX26" fmla="*/ 2311400 w 3302000"/>
                  <a:gd name="connsiteY26" fmla="*/ 76200 h 1987550"/>
                  <a:gd name="connsiteX27" fmla="*/ 2101850 w 3302000"/>
                  <a:gd name="connsiteY27" fmla="*/ 152400 h 1987550"/>
                  <a:gd name="connsiteX28" fmla="*/ 1911350 w 3302000"/>
                  <a:gd name="connsiteY28" fmla="*/ 342900 h 1987550"/>
                  <a:gd name="connsiteX29" fmla="*/ 1511300 w 3302000"/>
                  <a:gd name="connsiteY29" fmla="*/ 381000 h 1987550"/>
                  <a:gd name="connsiteX30" fmla="*/ 1149350 w 3302000"/>
                  <a:gd name="connsiteY30" fmla="*/ 304800 h 1987550"/>
                  <a:gd name="connsiteX31" fmla="*/ 1111250 w 3302000"/>
                  <a:gd name="connsiteY31" fmla="*/ 266700 h 1987550"/>
                  <a:gd name="connsiteX32" fmla="*/ 844550 w 3302000"/>
                  <a:gd name="connsiteY32" fmla="*/ 95250 h 1987550"/>
                  <a:gd name="connsiteX33" fmla="*/ 768350 w 3302000"/>
                  <a:gd name="connsiteY33" fmla="*/ 57150 h 1987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302000" h="1987550">
                    <a:moveTo>
                      <a:pt x="768350" y="57150"/>
                    </a:moveTo>
                    <a:cubicBezTo>
                      <a:pt x="679450" y="114300"/>
                      <a:pt x="431800" y="295275"/>
                      <a:pt x="311150" y="438150"/>
                    </a:cubicBezTo>
                    <a:cubicBezTo>
                      <a:pt x="190500" y="581025"/>
                      <a:pt x="88900" y="765175"/>
                      <a:pt x="44450" y="914400"/>
                    </a:cubicBezTo>
                    <a:cubicBezTo>
                      <a:pt x="0" y="1063625"/>
                      <a:pt x="22225" y="1238250"/>
                      <a:pt x="44450" y="1333500"/>
                    </a:cubicBezTo>
                    <a:cubicBezTo>
                      <a:pt x="66675" y="1428750"/>
                      <a:pt x="98425" y="1444625"/>
                      <a:pt x="177800" y="1485900"/>
                    </a:cubicBezTo>
                    <a:cubicBezTo>
                      <a:pt x="257175" y="1527175"/>
                      <a:pt x="454025" y="1597025"/>
                      <a:pt x="520700" y="1581150"/>
                    </a:cubicBezTo>
                    <a:cubicBezTo>
                      <a:pt x="587375" y="1565275"/>
                      <a:pt x="565150" y="1460500"/>
                      <a:pt x="577850" y="1390650"/>
                    </a:cubicBezTo>
                    <a:cubicBezTo>
                      <a:pt x="590550" y="1320800"/>
                      <a:pt x="584200" y="1241425"/>
                      <a:pt x="596900" y="1162050"/>
                    </a:cubicBezTo>
                    <a:cubicBezTo>
                      <a:pt x="609600" y="1082675"/>
                      <a:pt x="657225" y="847725"/>
                      <a:pt x="654050" y="914400"/>
                    </a:cubicBezTo>
                    <a:cubicBezTo>
                      <a:pt x="650875" y="981075"/>
                      <a:pt x="590550" y="1412875"/>
                      <a:pt x="577850" y="1562100"/>
                    </a:cubicBezTo>
                    <a:cubicBezTo>
                      <a:pt x="565150" y="1711325"/>
                      <a:pt x="495300" y="1755775"/>
                      <a:pt x="577850" y="1809750"/>
                    </a:cubicBezTo>
                    <a:cubicBezTo>
                      <a:pt x="660400" y="1863725"/>
                      <a:pt x="844550" y="1860550"/>
                      <a:pt x="1073150" y="1885950"/>
                    </a:cubicBezTo>
                    <a:cubicBezTo>
                      <a:pt x="1301750" y="1911350"/>
                      <a:pt x="1654175" y="1987550"/>
                      <a:pt x="1949450" y="1962150"/>
                    </a:cubicBezTo>
                    <a:cubicBezTo>
                      <a:pt x="2244725" y="1936750"/>
                      <a:pt x="2686050" y="1778000"/>
                      <a:pt x="2844800" y="1733550"/>
                    </a:cubicBezTo>
                    <a:cubicBezTo>
                      <a:pt x="3003550" y="1689100"/>
                      <a:pt x="2936875" y="1812925"/>
                      <a:pt x="2901950" y="1695450"/>
                    </a:cubicBezTo>
                    <a:cubicBezTo>
                      <a:pt x="2867025" y="1577975"/>
                      <a:pt x="2695575" y="1155700"/>
                      <a:pt x="2635250" y="1028700"/>
                    </a:cubicBezTo>
                    <a:cubicBezTo>
                      <a:pt x="2574925" y="901700"/>
                      <a:pt x="2540000" y="936625"/>
                      <a:pt x="2540000" y="933450"/>
                    </a:cubicBezTo>
                    <a:cubicBezTo>
                      <a:pt x="2540000" y="930275"/>
                      <a:pt x="2581275" y="911225"/>
                      <a:pt x="2635250" y="1009650"/>
                    </a:cubicBezTo>
                    <a:cubicBezTo>
                      <a:pt x="2689225" y="1108075"/>
                      <a:pt x="2806700" y="1438275"/>
                      <a:pt x="2863850" y="1524000"/>
                    </a:cubicBezTo>
                    <a:cubicBezTo>
                      <a:pt x="2921000" y="1609725"/>
                      <a:pt x="2917825" y="1552575"/>
                      <a:pt x="2978150" y="1524000"/>
                    </a:cubicBezTo>
                    <a:cubicBezTo>
                      <a:pt x="3038475" y="1495425"/>
                      <a:pt x="3178175" y="1428750"/>
                      <a:pt x="3225800" y="1352550"/>
                    </a:cubicBezTo>
                    <a:cubicBezTo>
                      <a:pt x="3273425" y="1276350"/>
                      <a:pt x="3302000" y="1190625"/>
                      <a:pt x="3263900" y="1066800"/>
                    </a:cubicBezTo>
                    <a:cubicBezTo>
                      <a:pt x="3225800" y="942975"/>
                      <a:pt x="3082925" y="730250"/>
                      <a:pt x="2997200" y="609600"/>
                    </a:cubicBezTo>
                    <a:cubicBezTo>
                      <a:pt x="2911475" y="488950"/>
                      <a:pt x="2813050" y="406400"/>
                      <a:pt x="2749550" y="342900"/>
                    </a:cubicBezTo>
                    <a:cubicBezTo>
                      <a:pt x="2686050" y="279400"/>
                      <a:pt x="2616200" y="228600"/>
                      <a:pt x="2616200" y="228600"/>
                    </a:cubicBezTo>
                    <a:cubicBezTo>
                      <a:pt x="2571750" y="190500"/>
                      <a:pt x="2533650" y="139700"/>
                      <a:pt x="2482850" y="114300"/>
                    </a:cubicBezTo>
                    <a:cubicBezTo>
                      <a:pt x="2432050" y="88900"/>
                      <a:pt x="2374900" y="69850"/>
                      <a:pt x="2311400" y="76200"/>
                    </a:cubicBezTo>
                    <a:cubicBezTo>
                      <a:pt x="2247900" y="82550"/>
                      <a:pt x="2168525" y="107950"/>
                      <a:pt x="2101850" y="152400"/>
                    </a:cubicBezTo>
                    <a:cubicBezTo>
                      <a:pt x="2035175" y="196850"/>
                      <a:pt x="2009775" y="304800"/>
                      <a:pt x="1911350" y="342900"/>
                    </a:cubicBezTo>
                    <a:cubicBezTo>
                      <a:pt x="1812925" y="381000"/>
                      <a:pt x="1638300" y="387350"/>
                      <a:pt x="1511300" y="381000"/>
                    </a:cubicBezTo>
                    <a:cubicBezTo>
                      <a:pt x="1384300" y="374650"/>
                      <a:pt x="1216025" y="323850"/>
                      <a:pt x="1149350" y="304800"/>
                    </a:cubicBezTo>
                    <a:cubicBezTo>
                      <a:pt x="1082675" y="285750"/>
                      <a:pt x="1162050" y="301625"/>
                      <a:pt x="1111250" y="266700"/>
                    </a:cubicBezTo>
                    <a:cubicBezTo>
                      <a:pt x="1060450" y="231775"/>
                      <a:pt x="901700" y="127000"/>
                      <a:pt x="844550" y="95250"/>
                    </a:cubicBezTo>
                    <a:cubicBezTo>
                      <a:pt x="787400" y="63500"/>
                      <a:pt x="857250" y="0"/>
                      <a:pt x="768350" y="5715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7" name="组合 66"/>
              <p:cNvGrpSpPr/>
              <p:nvPr/>
            </p:nvGrpSpPr>
            <p:grpSpPr>
              <a:xfrm>
                <a:off x="5214942" y="285728"/>
                <a:ext cx="3071834" cy="2786082"/>
                <a:chOff x="1857356" y="357166"/>
                <a:chExt cx="4549792" cy="4143404"/>
              </a:xfrm>
            </p:grpSpPr>
            <p:grpSp>
              <p:nvGrpSpPr>
                <p:cNvPr id="68" name="组合 6"/>
                <p:cNvGrpSpPr/>
                <p:nvPr/>
              </p:nvGrpSpPr>
              <p:grpSpPr>
                <a:xfrm>
                  <a:off x="1857356" y="357166"/>
                  <a:ext cx="4549792" cy="4143404"/>
                  <a:chOff x="2451100" y="2143116"/>
                  <a:chExt cx="2406650" cy="2060584"/>
                </a:xfrm>
              </p:grpSpPr>
              <p:sp>
                <p:nvSpPr>
                  <p:cNvPr id="73" name="任意多边形 72"/>
                  <p:cNvSpPr/>
                  <p:nvPr/>
                </p:nvSpPr>
                <p:spPr>
                  <a:xfrm>
                    <a:off x="2451100" y="2305050"/>
                    <a:ext cx="2406650" cy="1898650"/>
                  </a:xfrm>
                  <a:custGeom>
                    <a:avLst/>
                    <a:gdLst>
                      <a:gd name="connsiteX0" fmla="*/ 349250 w 2406650"/>
                      <a:gd name="connsiteY0" fmla="*/ 247650 h 1898650"/>
                      <a:gd name="connsiteX1" fmla="*/ 311150 w 2406650"/>
                      <a:gd name="connsiteY1" fmla="*/ 552450 h 1898650"/>
                      <a:gd name="connsiteX2" fmla="*/ 311150 w 2406650"/>
                      <a:gd name="connsiteY2" fmla="*/ 685800 h 1898650"/>
                      <a:gd name="connsiteX3" fmla="*/ 177800 w 2406650"/>
                      <a:gd name="connsiteY3" fmla="*/ 590550 h 1898650"/>
                      <a:gd name="connsiteX4" fmla="*/ 25400 w 2406650"/>
                      <a:gd name="connsiteY4" fmla="*/ 723900 h 1898650"/>
                      <a:gd name="connsiteX5" fmla="*/ 25400 w 2406650"/>
                      <a:gd name="connsiteY5" fmla="*/ 952500 h 1898650"/>
                      <a:gd name="connsiteX6" fmla="*/ 139700 w 2406650"/>
                      <a:gd name="connsiteY6" fmla="*/ 1047750 h 1898650"/>
                      <a:gd name="connsiteX7" fmla="*/ 273050 w 2406650"/>
                      <a:gd name="connsiteY7" fmla="*/ 1028700 h 1898650"/>
                      <a:gd name="connsiteX8" fmla="*/ 254000 w 2406650"/>
                      <a:gd name="connsiteY8" fmla="*/ 1104900 h 1898650"/>
                      <a:gd name="connsiteX9" fmla="*/ 234950 w 2406650"/>
                      <a:gd name="connsiteY9" fmla="*/ 1409700 h 1898650"/>
                      <a:gd name="connsiteX10" fmla="*/ 330200 w 2406650"/>
                      <a:gd name="connsiteY10" fmla="*/ 1638300 h 1898650"/>
                      <a:gd name="connsiteX11" fmla="*/ 711200 w 2406650"/>
                      <a:gd name="connsiteY11" fmla="*/ 1809750 h 1898650"/>
                      <a:gd name="connsiteX12" fmla="*/ 1092200 w 2406650"/>
                      <a:gd name="connsiteY12" fmla="*/ 1847850 h 1898650"/>
                      <a:gd name="connsiteX13" fmla="*/ 1587500 w 2406650"/>
                      <a:gd name="connsiteY13" fmla="*/ 1885950 h 1898650"/>
                      <a:gd name="connsiteX14" fmla="*/ 1949450 w 2406650"/>
                      <a:gd name="connsiteY14" fmla="*/ 1771650 h 1898650"/>
                      <a:gd name="connsiteX15" fmla="*/ 2063750 w 2406650"/>
                      <a:gd name="connsiteY15" fmla="*/ 1676400 h 1898650"/>
                      <a:gd name="connsiteX16" fmla="*/ 2139950 w 2406650"/>
                      <a:gd name="connsiteY16" fmla="*/ 1600200 h 1898650"/>
                      <a:gd name="connsiteX17" fmla="*/ 2178050 w 2406650"/>
                      <a:gd name="connsiteY17" fmla="*/ 1390650 h 1898650"/>
                      <a:gd name="connsiteX18" fmla="*/ 2178050 w 2406650"/>
                      <a:gd name="connsiteY18" fmla="*/ 1276350 h 1898650"/>
                      <a:gd name="connsiteX19" fmla="*/ 2120900 w 2406650"/>
                      <a:gd name="connsiteY19" fmla="*/ 1028700 h 1898650"/>
                      <a:gd name="connsiteX20" fmla="*/ 2235200 w 2406650"/>
                      <a:gd name="connsiteY20" fmla="*/ 1009650 h 1898650"/>
                      <a:gd name="connsiteX21" fmla="*/ 2387600 w 2406650"/>
                      <a:gd name="connsiteY21" fmla="*/ 876300 h 1898650"/>
                      <a:gd name="connsiteX22" fmla="*/ 2349500 w 2406650"/>
                      <a:gd name="connsiteY22" fmla="*/ 704850 h 1898650"/>
                      <a:gd name="connsiteX23" fmla="*/ 2216150 w 2406650"/>
                      <a:gd name="connsiteY23" fmla="*/ 590550 h 1898650"/>
                      <a:gd name="connsiteX24" fmla="*/ 2101850 w 2406650"/>
                      <a:gd name="connsiteY24" fmla="*/ 647700 h 1898650"/>
                      <a:gd name="connsiteX25" fmla="*/ 2101850 w 2406650"/>
                      <a:gd name="connsiteY25" fmla="*/ 666750 h 1898650"/>
                      <a:gd name="connsiteX26" fmla="*/ 2044700 w 2406650"/>
                      <a:gd name="connsiteY26" fmla="*/ 514350 h 1898650"/>
                      <a:gd name="connsiteX27" fmla="*/ 2044700 w 2406650"/>
                      <a:gd name="connsiteY27" fmla="*/ 438150 h 1898650"/>
                      <a:gd name="connsiteX28" fmla="*/ 1968500 w 2406650"/>
                      <a:gd name="connsiteY28" fmla="*/ 342900 h 1898650"/>
                      <a:gd name="connsiteX29" fmla="*/ 1892300 w 2406650"/>
                      <a:gd name="connsiteY29" fmla="*/ 247650 h 1898650"/>
                      <a:gd name="connsiteX30" fmla="*/ 1873250 w 2406650"/>
                      <a:gd name="connsiteY30" fmla="*/ 228600 h 1898650"/>
                      <a:gd name="connsiteX31" fmla="*/ 1701800 w 2406650"/>
                      <a:gd name="connsiteY31" fmla="*/ 152400 h 1898650"/>
                      <a:gd name="connsiteX32" fmla="*/ 1416050 w 2406650"/>
                      <a:gd name="connsiteY32" fmla="*/ 19050 h 1898650"/>
                      <a:gd name="connsiteX33" fmla="*/ 1035050 w 2406650"/>
                      <a:gd name="connsiteY33" fmla="*/ 38100 h 1898650"/>
                      <a:gd name="connsiteX34" fmla="*/ 863600 w 2406650"/>
                      <a:gd name="connsiteY34" fmla="*/ 19050 h 1898650"/>
                      <a:gd name="connsiteX35" fmla="*/ 615950 w 2406650"/>
                      <a:gd name="connsiteY35" fmla="*/ 95250 h 1898650"/>
                      <a:gd name="connsiteX36" fmla="*/ 539750 w 2406650"/>
                      <a:gd name="connsiteY36" fmla="*/ 152400 h 1898650"/>
                      <a:gd name="connsiteX37" fmla="*/ 482600 w 2406650"/>
                      <a:gd name="connsiteY37" fmla="*/ 228600 h 1898650"/>
                      <a:gd name="connsiteX38" fmla="*/ 349250 w 2406650"/>
                      <a:gd name="connsiteY38" fmla="*/ 247650 h 1898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2406650" h="1898650">
                        <a:moveTo>
                          <a:pt x="349250" y="247650"/>
                        </a:moveTo>
                        <a:cubicBezTo>
                          <a:pt x="320675" y="301625"/>
                          <a:pt x="317500" y="479425"/>
                          <a:pt x="311150" y="552450"/>
                        </a:cubicBezTo>
                        <a:cubicBezTo>
                          <a:pt x="304800" y="625475"/>
                          <a:pt x="333375" y="679450"/>
                          <a:pt x="311150" y="685800"/>
                        </a:cubicBezTo>
                        <a:cubicBezTo>
                          <a:pt x="288925" y="692150"/>
                          <a:pt x="225425" y="584200"/>
                          <a:pt x="177800" y="590550"/>
                        </a:cubicBezTo>
                        <a:cubicBezTo>
                          <a:pt x="130175" y="596900"/>
                          <a:pt x="50800" y="663575"/>
                          <a:pt x="25400" y="723900"/>
                        </a:cubicBezTo>
                        <a:cubicBezTo>
                          <a:pt x="0" y="784225"/>
                          <a:pt x="6350" y="898525"/>
                          <a:pt x="25400" y="952500"/>
                        </a:cubicBezTo>
                        <a:cubicBezTo>
                          <a:pt x="44450" y="1006475"/>
                          <a:pt x="98425" y="1035050"/>
                          <a:pt x="139700" y="1047750"/>
                        </a:cubicBezTo>
                        <a:cubicBezTo>
                          <a:pt x="180975" y="1060450"/>
                          <a:pt x="254000" y="1019175"/>
                          <a:pt x="273050" y="1028700"/>
                        </a:cubicBezTo>
                        <a:cubicBezTo>
                          <a:pt x="292100" y="1038225"/>
                          <a:pt x="260350" y="1041400"/>
                          <a:pt x="254000" y="1104900"/>
                        </a:cubicBezTo>
                        <a:cubicBezTo>
                          <a:pt x="247650" y="1168400"/>
                          <a:pt x="222250" y="1320800"/>
                          <a:pt x="234950" y="1409700"/>
                        </a:cubicBezTo>
                        <a:cubicBezTo>
                          <a:pt x="247650" y="1498600"/>
                          <a:pt x="250825" y="1571625"/>
                          <a:pt x="330200" y="1638300"/>
                        </a:cubicBezTo>
                        <a:cubicBezTo>
                          <a:pt x="409575" y="1704975"/>
                          <a:pt x="584200" y="1774825"/>
                          <a:pt x="711200" y="1809750"/>
                        </a:cubicBezTo>
                        <a:cubicBezTo>
                          <a:pt x="838200" y="1844675"/>
                          <a:pt x="946150" y="1835150"/>
                          <a:pt x="1092200" y="1847850"/>
                        </a:cubicBezTo>
                        <a:cubicBezTo>
                          <a:pt x="1238250" y="1860550"/>
                          <a:pt x="1444625" y="1898650"/>
                          <a:pt x="1587500" y="1885950"/>
                        </a:cubicBezTo>
                        <a:cubicBezTo>
                          <a:pt x="1730375" y="1873250"/>
                          <a:pt x="1870075" y="1806575"/>
                          <a:pt x="1949450" y="1771650"/>
                        </a:cubicBezTo>
                        <a:cubicBezTo>
                          <a:pt x="2028825" y="1736725"/>
                          <a:pt x="2032000" y="1704975"/>
                          <a:pt x="2063750" y="1676400"/>
                        </a:cubicBezTo>
                        <a:cubicBezTo>
                          <a:pt x="2095500" y="1647825"/>
                          <a:pt x="2120900" y="1647825"/>
                          <a:pt x="2139950" y="1600200"/>
                        </a:cubicBezTo>
                        <a:cubicBezTo>
                          <a:pt x="2159000" y="1552575"/>
                          <a:pt x="2171700" y="1444625"/>
                          <a:pt x="2178050" y="1390650"/>
                        </a:cubicBezTo>
                        <a:cubicBezTo>
                          <a:pt x="2184400" y="1336675"/>
                          <a:pt x="2187575" y="1336675"/>
                          <a:pt x="2178050" y="1276350"/>
                        </a:cubicBezTo>
                        <a:cubicBezTo>
                          <a:pt x="2168525" y="1216025"/>
                          <a:pt x="2111375" y="1073150"/>
                          <a:pt x="2120900" y="1028700"/>
                        </a:cubicBezTo>
                        <a:cubicBezTo>
                          <a:pt x="2130425" y="984250"/>
                          <a:pt x="2190750" y="1035050"/>
                          <a:pt x="2235200" y="1009650"/>
                        </a:cubicBezTo>
                        <a:cubicBezTo>
                          <a:pt x="2279650" y="984250"/>
                          <a:pt x="2368550" y="927100"/>
                          <a:pt x="2387600" y="876300"/>
                        </a:cubicBezTo>
                        <a:cubicBezTo>
                          <a:pt x="2406650" y="825500"/>
                          <a:pt x="2378075" y="752475"/>
                          <a:pt x="2349500" y="704850"/>
                        </a:cubicBezTo>
                        <a:cubicBezTo>
                          <a:pt x="2320925" y="657225"/>
                          <a:pt x="2257425" y="600075"/>
                          <a:pt x="2216150" y="590550"/>
                        </a:cubicBezTo>
                        <a:cubicBezTo>
                          <a:pt x="2174875" y="581025"/>
                          <a:pt x="2120900" y="635000"/>
                          <a:pt x="2101850" y="647700"/>
                        </a:cubicBezTo>
                        <a:cubicBezTo>
                          <a:pt x="2082800" y="660400"/>
                          <a:pt x="2111375" y="688975"/>
                          <a:pt x="2101850" y="666750"/>
                        </a:cubicBezTo>
                        <a:cubicBezTo>
                          <a:pt x="2092325" y="644525"/>
                          <a:pt x="2054225" y="552450"/>
                          <a:pt x="2044700" y="514350"/>
                        </a:cubicBezTo>
                        <a:cubicBezTo>
                          <a:pt x="2035175" y="476250"/>
                          <a:pt x="2057400" y="466725"/>
                          <a:pt x="2044700" y="438150"/>
                        </a:cubicBezTo>
                        <a:cubicBezTo>
                          <a:pt x="2032000" y="409575"/>
                          <a:pt x="1968500" y="342900"/>
                          <a:pt x="1968500" y="342900"/>
                        </a:cubicBezTo>
                        <a:cubicBezTo>
                          <a:pt x="1943100" y="311150"/>
                          <a:pt x="1908175" y="266700"/>
                          <a:pt x="1892300" y="247650"/>
                        </a:cubicBezTo>
                        <a:cubicBezTo>
                          <a:pt x="1876425" y="228600"/>
                          <a:pt x="1905000" y="244475"/>
                          <a:pt x="1873250" y="228600"/>
                        </a:cubicBezTo>
                        <a:cubicBezTo>
                          <a:pt x="1841500" y="212725"/>
                          <a:pt x="1701800" y="152400"/>
                          <a:pt x="1701800" y="152400"/>
                        </a:cubicBezTo>
                        <a:cubicBezTo>
                          <a:pt x="1625600" y="117475"/>
                          <a:pt x="1527175" y="38100"/>
                          <a:pt x="1416050" y="19050"/>
                        </a:cubicBezTo>
                        <a:cubicBezTo>
                          <a:pt x="1304925" y="0"/>
                          <a:pt x="1127125" y="38100"/>
                          <a:pt x="1035050" y="38100"/>
                        </a:cubicBezTo>
                        <a:cubicBezTo>
                          <a:pt x="942975" y="38100"/>
                          <a:pt x="933450" y="9525"/>
                          <a:pt x="863600" y="19050"/>
                        </a:cubicBezTo>
                        <a:cubicBezTo>
                          <a:pt x="793750" y="28575"/>
                          <a:pt x="669925" y="73025"/>
                          <a:pt x="615950" y="95250"/>
                        </a:cubicBezTo>
                        <a:cubicBezTo>
                          <a:pt x="561975" y="117475"/>
                          <a:pt x="561975" y="130175"/>
                          <a:pt x="539750" y="152400"/>
                        </a:cubicBezTo>
                        <a:cubicBezTo>
                          <a:pt x="517525" y="174625"/>
                          <a:pt x="514350" y="209550"/>
                          <a:pt x="482600" y="228600"/>
                        </a:cubicBezTo>
                        <a:cubicBezTo>
                          <a:pt x="450850" y="247650"/>
                          <a:pt x="377825" y="193675"/>
                          <a:pt x="349250" y="247650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3175"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4" name="椭圆 73"/>
                  <p:cNvSpPr/>
                  <p:nvPr/>
                </p:nvSpPr>
                <p:spPr>
                  <a:xfrm>
                    <a:off x="3000364" y="3000372"/>
                    <a:ext cx="642942" cy="500066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  <a:alpha val="74000"/>
                    </a:schemeClr>
                  </a:solidFill>
                  <a:ln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任意多边形 2"/>
                  <p:cNvSpPr/>
                  <p:nvPr/>
                </p:nvSpPr>
                <p:spPr>
                  <a:xfrm>
                    <a:off x="2714611" y="2143116"/>
                    <a:ext cx="1857388" cy="722322"/>
                  </a:xfrm>
                  <a:custGeom>
                    <a:avLst/>
                    <a:gdLst>
                      <a:gd name="connsiteX0" fmla="*/ 349250 w 1784350"/>
                      <a:gd name="connsiteY0" fmla="*/ 120650 h 590550"/>
                      <a:gd name="connsiteX1" fmla="*/ 234950 w 1784350"/>
                      <a:gd name="connsiteY1" fmla="*/ 196850 h 590550"/>
                      <a:gd name="connsiteX2" fmla="*/ 101600 w 1784350"/>
                      <a:gd name="connsiteY2" fmla="*/ 234950 h 590550"/>
                      <a:gd name="connsiteX3" fmla="*/ 44450 w 1784350"/>
                      <a:gd name="connsiteY3" fmla="*/ 425450 h 590550"/>
                      <a:gd name="connsiteX4" fmla="*/ 25400 w 1784350"/>
                      <a:gd name="connsiteY4" fmla="*/ 520700 h 590550"/>
                      <a:gd name="connsiteX5" fmla="*/ 196850 w 1784350"/>
                      <a:gd name="connsiteY5" fmla="*/ 482600 h 590550"/>
                      <a:gd name="connsiteX6" fmla="*/ 330200 w 1784350"/>
                      <a:gd name="connsiteY6" fmla="*/ 539750 h 590550"/>
                      <a:gd name="connsiteX7" fmla="*/ 444500 w 1784350"/>
                      <a:gd name="connsiteY7" fmla="*/ 482600 h 590550"/>
                      <a:gd name="connsiteX8" fmla="*/ 635000 w 1784350"/>
                      <a:gd name="connsiteY8" fmla="*/ 539750 h 590550"/>
                      <a:gd name="connsiteX9" fmla="*/ 692150 w 1784350"/>
                      <a:gd name="connsiteY9" fmla="*/ 482600 h 590550"/>
                      <a:gd name="connsiteX10" fmla="*/ 730250 w 1784350"/>
                      <a:gd name="connsiteY10" fmla="*/ 463550 h 590550"/>
                      <a:gd name="connsiteX11" fmla="*/ 844550 w 1784350"/>
                      <a:gd name="connsiteY11" fmla="*/ 520700 h 590550"/>
                      <a:gd name="connsiteX12" fmla="*/ 996950 w 1784350"/>
                      <a:gd name="connsiteY12" fmla="*/ 444500 h 590550"/>
                      <a:gd name="connsiteX13" fmla="*/ 1092200 w 1784350"/>
                      <a:gd name="connsiteY13" fmla="*/ 501650 h 590550"/>
                      <a:gd name="connsiteX14" fmla="*/ 1149350 w 1784350"/>
                      <a:gd name="connsiteY14" fmla="*/ 539750 h 590550"/>
                      <a:gd name="connsiteX15" fmla="*/ 1263650 w 1784350"/>
                      <a:gd name="connsiteY15" fmla="*/ 444500 h 590550"/>
                      <a:gd name="connsiteX16" fmla="*/ 1358900 w 1784350"/>
                      <a:gd name="connsiteY16" fmla="*/ 520700 h 590550"/>
                      <a:gd name="connsiteX17" fmla="*/ 1492250 w 1784350"/>
                      <a:gd name="connsiteY17" fmla="*/ 463550 h 590550"/>
                      <a:gd name="connsiteX18" fmla="*/ 1549400 w 1784350"/>
                      <a:gd name="connsiteY18" fmla="*/ 539750 h 590550"/>
                      <a:gd name="connsiteX19" fmla="*/ 1625600 w 1784350"/>
                      <a:gd name="connsiteY19" fmla="*/ 482600 h 590550"/>
                      <a:gd name="connsiteX20" fmla="*/ 1720850 w 1784350"/>
                      <a:gd name="connsiteY20" fmla="*/ 577850 h 590550"/>
                      <a:gd name="connsiteX21" fmla="*/ 1758950 w 1784350"/>
                      <a:gd name="connsiteY21" fmla="*/ 406400 h 590550"/>
                      <a:gd name="connsiteX22" fmla="*/ 1568450 w 1784350"/>
                      <a:gd name="connsiteY22" fmla="*/ 215900 h 590550"/>
                      <a:gd name="connsiteX23" fmla="*/ 1416050 w 1784350"/>
                      <a:gd name="connsiteY23" fmla="*/ 158750 h 590550"/>
                      <a:gd name="connsiteX24" fmla="*/ 1149350 w 1784350"/>
                      <a:gd name="connsiteY24" fmla="*/ 63500 h 590550"/>
                      <a:gd name="connsiteX25" fmla="*/ 654050 w 1784350"/>
                      <a:gd name="connsiteY25" fmla="*/ 6350 h 590550"/>
                      <a:gd name="connsiteX26" fmla="*/ 349250 w 1784350"/>
                      <a:gd name="connsiteY26" fmla="*/ 120650 h 590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84350" h="590550">
                        <a:moveTo>
                          <a:pt x="349250" y="120650"/>
                        </a:moveTo>
                        <a:cubicBezTo>
                          <a:pt x="279400" y="152400"/>
                          <a:pt x="276225" y="177800"/>
                          <a:pt x="234950" y="196850"/>
                        </a:cubicBezTo>
                        <a:cubicBezTo>
                          <a:pt x="193675" y="215900"/>
                          <a:pt x="133350" y="196850"/>
                          <a:pt x="101600" y="234950"/>
                        </a:cubicBezTo>
                        <a:cubicBezTo>
                          <a:pt x="69850" y="273050"/>
                          <a:pt x="57150" y="377825"/>
                          <a:pt x="44450" y="425450"/>
                        </a:cubicBezTo>
                        <a:cubicBezTo>
                          <a:pt x="31750" y="473075"/>
                          <a:pt x="0" y="511175"/>
                          <a:pt x="25400" y="520700"/>
                        </a:cubicBezTo>
                        <a:cubicBezTo>
                          <a:pt x="50800" y="530225"/>
                          <a:pt x="146050" y="479425"/>
                          <a:pt x="196850" y="482600"/>
                        </a:cubicBezTo>
                        <a:cubicBezTo>
                          <a:pt x="247650" y="485775"/>
                          <a:pt x="288925" y="539750"/>
                          <a:pt x="330200" y="539750"/>
                        </a:cubicBezTo>
                        <a:cubicBezTo>
                          <a:pt x="371475" y="539750"/>
                          <a:pt x="393700" y="482600"/>
                          <a:pt x="444500" y="482600"/>
                        </a:cubicBezTo>
                        <a:cubicBezTo>
                          <a:pt x="495300" y="482600"/>
                          <a:pt x="593725" y="539750"/>
                          <a:pt x="635000" y="539750"/>
                        </a:cubicBezTo>
                        <a:cubicBezTo>
                          <a:pt x="676275" y="539750"/>
                          <a:pt x="676275" y="495300"/>
                          <a:pt x="692150" y="482600"/>
                        </a:cubicBezTo>
                        <a:cubicBezTo>
                          <a:pt x="708025" y="469900"/>
                          <a:pt x="704850" y="457200"/>
                          <a:pt x="730250" y="463550"/>
                        </a:cubicBezTo>
                        <a:cubicBezTo>
                          <a:pt x="755650" y="469900"/>
                          <a:pt x="800100" y="523875"/>
                          <a:pt x="844550" y="520700"/>
                        </a:cubicBezTo>
                        <a:cubicBezTo>
                          <a:pt x="889000" y="517525"/>
                          <a:pt x="955675" y="447675"/>
                          <a:pt x="996950" y="444500"/>
                        </a:cubicBezTo>
                        <a:cubicBezTo>
                          <a:pt x="1038225" y="441325"/>
                          <a:pt x="1066800" y="485775"/>
                          <a:pt x="1092200" y="501650"/>
                        </a:cubicBezTo>
                        <a:cubicBezTo>
                          <a:pt x="1117600" y="517525"/>
                          <a:pt x="1120775" y="549275"/>
                          <a:pt x="1149350" y="539750"/>
                        </a:cubicBezTo>
                        <a:cubicBezTo>
                          <a:pt x="1177925" y="530225"/>
                          <a:pt x="1228725" y="447675"/>
                          <a:pt x="1263650" y="444500"/>
                        </a:cubicBezTo>
                        <a:cubicBezTo>
                          <a:pt x="1298575" y="441325"/>
                          <a:pt x="1320800" y="517525"/>
                          <a:pt x="1358900" y="520700"/>
                        </a:cubicBezTo>
                        <a:cubicBezTo>
                          <a:pt x="1397000" y="523875"/>
                          <a:pt x="1460500" y="460375"/>
                          <a:pt x="1492250" y="463550"/>
                        </a:cubicBezTo>
                        <a:cubicBezTo>
                          <a:pt x="1524000" y="466725"/>
                          <a:pt x="1527175" y="536575"/>
                          <a:pt x="1549400" y="539750"/>
                        </a:cubicBezTo>
                        <a:cubicBezTo>
                          <a:pt x="1571625" y="542925"/>
                          <a:pt x="1597025" y="476250"/>
                          <a:pt x="1625600" y="482600"/>
                        </a:cubicBezTo>
                        <a:cubicBezTo>
                          <a:pt x="1654175" y="488950"/>
                          <a:pt x="1698625" y="590550"/>
                          <a:pt x="1720850" y="577850"/>
                        </a:cubicBezTo>
                        <a:cubicBezTo>
                          <a:pt x="1743075" y="565150"/>
                          <a:pt x="1784350" y="466725"/>
                          <a:pt x="1758950" y="406400"/>
                        </a:cubicBezTo>
                        <a:cubicBezTo>
                          <a:pt x="1733550" y="346075"/>
                          <a:pt x="1625600" y="257175"/>
                          <a:pt x="1568450" y="215900"/>
                        </a:cubicBezTo>
                        <a:cubicBezTo>
                          <a:pt x="1511300" y="174625"/>
                          <a:pt x="1416050" y="158750"/>
                          <a:pt x="1416050" y="158750"/>
                        </a:cubicBezTo>
                        <a:cubicBezTo>
                          <a:pt x="1346200" y="133350"/>
                          <a:pt x="1276350" y="88900"/>
                          <a:pt x="1149350" y="63500"/>
                        </a:cubicBezTo>
                        <a:cubicBezTo>
                          <a:pt x="1022350" y="38100"/>
                          <a:pt x="787400" y="0"/>
                          <a:pt x="654050" y="6350"/>
                        </a:cubicBezTo>
                        <a:cubicBezTo>
                          <a:pt x="520700" y="12700"/>
                          <a:pt x="419100" y="88900"/>
                          <a:pt x="349250" y="12065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6" name="任意多边形 3"/>
                  <p:cNvSpPr/>
                  <p:nvPr/>
                </p:nvSpPr>
                <p:spPr>
                  <a:xfrm>
                    <a:off x="3143240" y="3214685"/>
                    <a:ext cx="357190" cy="45719"/>
                  </a:xfrm>
                  <a:custGeom>
                    <a:avLst/>
                    <a:gdLst>
                      <a:gd name="connsiteX0" fmla="*/ 0 w 266700"/>
                      <a:gd name="connsiteY0" fmla="*/ 0 h 19050"/>
                      <a:gd name="connsiteX1" fmla="*/ 266700 w 266700"/>
                      <a:gd name="connsiteY1" fmla="*/ 19050 h 19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266700" h="19050">
                        <a:moveTo>
                          <a:pt x="0" y="0"/>
                        </a:moveTo>
                        <a:lnTo>
                          <a:pt x="266700" y="19050"/>
                        </a:lnTo>
                      </a:path>
                    </a:pathLst>
                  </a:custGeom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7" name="任意多边形 4"/>
                  <p:cNvSpPr/>
                  <p:nvPr/>
                </p:nvSpPr>
                <p:spPr>
                  <a:xfrm>
                    <a:off x="3924300" y="3238500"/>
                    <a:ext cx="304800" cy="19050"/>
                  </a:xfrm>
                  <a:custGeom>
                    <a:avLst/>
                    <a:gdLst>
                      <a:gd name="connsiteX0" fmla="*/ 0 w 304800"/>
                      <a:gd name="connsiteY0" fmla="*/ 19050 h 19050"/>
                      <a:gd name="connsiteX1" fmla="*/ 304800 w 304800"/>
                      <a:gd name="connsiteY1" fmla="*/ 0 h 19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304800" h="19050">
                        <a:moveTo>
                          <a:pt x="0" y="19050"/>
                        </a:moveTo>
                        <a:lnTo>
                          <a:pt x="304800" y="0"/>
                        </a:lnTo>
                      </a:path>
                    </a:pathLst>
                  </a:custGeom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69" name="任意多边形 68"/>
                <p:cNvSpPr/>
                <p:nvPr/>
              </p:nvSpPr>
              <p:spPr>
                <a:xfrm rot="741205">
                  <a:off x="2423739" y="2918122"/>
                  <a:ext cx="1166792" cy="1432534"/>
                </a:xfrm>
                <a:custGeom>
                  <a:avLst/>
                  <a:gdLst>
                    <a:gd name="connsiteX0" fmla="*/ 0 w 419100"/>
                    <a:gd name="connsiteY0" fmla="*/ 0 h 425450"/>
                    <a:gd name="connsiteX1" fmla="*/ 209550 w 419100"/>
                    <a:gd name="connsiteY1" fmla="*/ 19050 h 425450"/>
                    <a:gd name="connsiteX2" fmla="*/ 342900 w 419100"/>
                    <a:gd name="connsiteY2" fmla="*/ 76200 h 425450"/>
                    <a:gd name="connsiteX3" fmla="*/ 419100 w 419100"/>
                    <a:gd name="connsiteY3" fmla="*/ 228600 h 425450"/>
                    <a:gd name="connsiteX4" fmla="*/ 342900 w 419100"/>
                    <a:gd name="connsiteY4" fmla="*/ 381000 h 425450"/>
                    <a:gd name="connsiteX5" fmla="*/ 152400 w 419100"/>
                    <a:gd name="connsiteY5" fmla="*/ 419100 h 425450"/>
                    <a:gd name="connsiteX6" fmla="*/ 304800 w 419100"/>
                    <a:gd name="connsiteY6" fmla="*/ 342900 h 425450"/>
                    <a:gd name="connsiteX7" fmla="*/ 342900 w 419100"/>
                    <a:gd name="connsiteY7" fmla="*/ 266700 h 425450"/>
                    <a:gd name="connsiteX8" fmla="*/ 342900 w 419100"/>
                    <a:gd name="connsiteY8" fmla="*/ 171450 h 425450"/>
                    <a:gd name="connsiteX9" fmla="*/ 190500 w 419100"/>
                    <a:gd name="connsiteY9" fmla="*/ 76200 h 425450"/>
                    <a:gd name="connsiteX10" fmla="*/ 38100 w 419100"/>
                    <a:gd name="connsiteY10" fmla="*/ 38100 h 42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9100" h="425450">
                      <a:moveTo>
                        <a:pt x="0" y="0"/>
                      </a:moveTo>
                      <a:cubicBezTo>
                        <a:pt x="76200" y="3175"/>
                        <a:pt x="152400" y="6350"/>
                        <a:pt x="209550" y="19050"/>
                      </a:cubicBezTo>
                      <a:cubicBezTo>
                        <a:pt x="266700" y="31750"/>
                        <a:pt x="307975" y="41275"/>
                        <a:pt x="342900" y="76200"/>
                      </a:cubicBezTo>
                      <a:cubicBezTo>
                        <a:pt x="377825" y="111125"/>
                        <a:pt x="419100" y="177800"/>
                        <a:pt x="419100" y="228600"/>
                      </a:cubicBezTo>
                      <a:cubicBezTo>
                        <a:pt x="419100" y="279400"/>
                        <a:pt x="387350" y="349250"/>
                        <a:pt x="342900" y="381000"/>
                      </a:cubicBezTo>
                      <a:cubicBezTo>
                        <a:pt x="298450" y="412750"/>
                        <a:pt x="158750" y="425450"/>
                        <a:pt x="152400" y="419100"/>
                      </a:cubicBezTo>
                      <a:cubicBezTo>
                        <a:pt x="146050" y="412750"/>
                        <a:pt x="273050" y="368300"/>
                        <a:pt x="304800" y="342900"/>
                      </a:cubicBezTo>
                      <a:cubicBezTo>
                        <a:pt x="336550" y="317500"/>
                        <a:pt x="336550" y="295275"/>
                        <a:pt x="342900" y="266700"/>
                      </a:cubicBezTo>
                      <a:cubicBezTo>
                        <a:pt x="349250" y="238125"/>
                        <a:pt x="368300" y="203200"/>
                        <a:pt x="342900" y="171450"/>
                      </a:cubicBezTo>
                      <a:cubicBezTo>
                        <a:pt x="317500" y="139700"/>
                        <a:pt x="241300" y="98425"/>
                        <a:pt x="190500" y="76200"/>
                      </a:cubicBezTo>
                      <a:cubicBezTo>
                        <a:pt x="139700" y="53975"/>
                        <a:pt x="88900" y="46037"/>
                        <a:pt x="38100" y="38100"/>
                      </a:cubicBezTo>
                    </a:path>
                  </a:pathLst>
                </a:cu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  <a:effectLst>
                  <a:softEdge rad="31750"/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任意多边形 69"/>
                <p:cNvSpPr/>
                <p:nvPr/>
              </p:nvSpPr>
              <p:spPr>
                <a:xfrm rot="651536">
                  <a:off x="4727313" y="2863367"/>
                  <a:ext cx="720956" cy="1391043"/>
                </a:xfrm>
                <a:custGeom>
                  <a:avLst/>
                  <a:gdLst>
                    <a:gd name="connsiteX0" fmla="*/ 311150 w 425450"/>
                    <a:gd name="connsiteY0" fmla="*/ 22225 h 460375"/>
                    <a:gd name="connsiteX1" fmla="*/ 234950 w 425450"/>
                    <a:gd name="connsiteY1" fmla="*/ 22225 h 460375"/>
                    <a:gd name="connsiteX2" fmla="*/ 101600 w 425450"/>
                    <a:gd name="connsiteY2" fmla="*/ 79375 h 460375"/>
                    <a:gd name="connsiteX3" fmla="*/ 6350 w 425450"/>
                    <a:gd name="connsiteY3" fmla="*/ 231775 h 460375"/>
                    <a:gd name="connsiteX4" fmla="*/ 139700 w 425450"/>
                    <a:gd name="connsiteY4" fmla="*/ 422275 h 460375"/>
                    <a:gd name="connsiteX5" fmla="*/ 292100 w 425450"/>
                    <a:gd name="connsiteY5" fmla="*/ 460375 h 460375"/>
                    <a:gd name="connsiteX6" fmla="*/ 425450 w 425450"/>
                    <a:gd name="connsiteY6" fmla="*/ 422275 h 460375"/>
                    <a:gd name="connsiteX7" fmla="*/ 292100 w 425450"/>
                    <a:gd name="connsiteY7" fmla="*/ 403225 h 460375"/>
                    <a:gd name="connsiteX8" fmla="*/ 101600 w 425450"/>
                    <a:gd name="connsiteY8" fmla="*/ 288925 h 460375"/>
                    <a:gd name="connsiteX9" fmla="*/ 120650 w 425450"/>
                    <a:gd name="connsiteY9" fmla="*/ 155575 h 460375"/>
                    <a:gd name="connsiteX10" fmla="*/ 311150 w 425450"/>
                    <a:gd name="connsiteY10" fmla="*/ 22225 h 460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5450" h="460375">
                      <a:moveTo>
                        <a:pt x="311150" y="22225"/>
                      </a:moveTo>
                      <a:cubicBezTo>
                        <a:pt x="330200" y="0"/>
                        <a:pt x="269875" y="12700"/>
                        <a:pt x="234950" y="22225"/>
                      </a:cubicBezTo>
                      <a:cubicBezTo>
                        <a:pt x="200025" y="31750"/>
                        <a:pt x="139700" y="44450"/>
                        <a:pt x="101600" y="79375"/>
                      </a:cubicBezTo>
                      <a:cubicBezTo>
                        <a:pt x="63500" y="114300"/>
                        <a:pt x="0" y="174625"/>
                        <a:pt x="6350" y="231775"/>
                      </a:cubicBezTo>
                      <a:cubicBezTo>
                        <a:pt x="12700" y="288925"/>
                        <a:pt x="92075" y="384175"/>
                        <a:pt x="139700" y="422275"/>
                      </a:cubicBezTo>
                      <a:cubicBezTo>
                        <a:pt x="187325" y="460375"/>
                        <a:pt x="244475" y="460375"/>
                        <a:pt x="292100" y="460375"/>
                      </a:cubicBezTo>
                      <a:cubicBezTo>
                        <a:pt x="339725" y="460375"/>
                        <a:pt x="425450" y="431800"/>
                        <a:pt x="425450" y="422275"/>
                      </a:cubicBezTo>
                      <a:cubicBezTo>
                        <a:pt x="425450" y="412750"/>
                        <a:pt x="346075" y="425450"/>
                        <a:pt x="292100" y="403225"/>
                      </a:cubicBezTo>
                      <a:cubicBezTo>
                        <a:pt x="238125" y="381000"/>
                        <a:pt x="130175" y="330200"/>
                        <a:pt x="101600" y="288925"/>
                      </a:cubicBezTo>
                      <a:cubicBezTo>
                        <a:pt x="73025" y="247650"/>
                        <a:pt x="82550" y="203200"/>
                        <a:pt x="120650" y="155575"/>
                      </a:cubicBezTo>
                      <a:cubicBezTo>
                        <a:pt x="158750" y="107950"/>
                        <a:pt x="292100" y="44450"/>
                        <a:pt x="311150" y="22225"/>
                      </a:cubicBezTo>
                      <a:close/>
                    </a:path>
                  </a:pathLst>
                </a:cu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  <a:effectLst>
                  <a:softEdge rad="3175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任意多边形 70"/>
                <p:cNvSpPr/>
                <p:nvPr/>
              </p:nvSpPr>
              <p:spPr>
                <a:xfrm>
                  <a:off x="3500430" y="3714753"/>
                  <a:ext cx="1143008" cy="71438"/>
                </a:xfrm>
                <a:custGeom>
                  <a:avLst/>
                  <a:gdLst>
                    <a:gd name="connsiteX0" fmla="*/ 0 w 552450"/>
                    <a:gd name="connsiteY0" fmla="*/ 19050 h 38100"/>
                    <a:gd name="connsiteX1" fmla="*/ 171450 w 552450"/>
                    <a:gd name="connsiteY1" fmla="*/ 0 h 38100"/>
                    <a:gd name="connsiteX2" fmla="*/ 419100 w 552450"/>
                    <a:gd name="connsiteY2" fmla="*/ 19050 h 38100"/>
                    <a:gd name="connsiteX3" fmla="*/ 552450 w 552450"/>
                    <a:gd name="connsiteY3" fmla="*/ 38100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52450" h="38100">
                      <a:moveTo>
                        <a:pt x="0" y="19050"/>
                      </a:moveTo>
                      <a:cubicBezTo>
                        <a:pt x="50800" y="9525"/>
                        <a:pt x="101600" y="0"/>
                        <a:pt x="171450" y="0"/>
                      </a:cubicBezTo>
                      <a:cubicBezTo>
                        <a:pt x="241300" y="0"/>
                        <a:pt x="355600" y="12700"/>
                        <a:pt x="419100" y="19050"/>
                      </a:cubicBezTo>
                      <a:cubicBezTo>
                        <a:pt x="482600" y="25400"/>
                        <a:pt x="517525" y="31750"/>
                        <a:pt x="552450" y="38100"/>
                      </a:cubicBezTo>
                    </a:path>
                  </a:pathLst>
                </a:cu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任意多边形 71"/>
                <p:cNvSpPr/>
                <p:nvPr/>
              </p:nvSpPr>
              <p:spPr>
                <a:xfrm>
                  <a:off x="5022850" y="3214686"/>
                  <a:ext cx="763596" cy="769939"/>
                </a:xfrm>
                <a:custGeom>
                  <a:avLst/>
                  <a:gdLst>
                    <a:gd name="connsiteX0" fmla="*/ 44450 w 673100"/>
                    <a:gd name="connsiteY0" fmla="*/ 339725 h 647700"/>
                    <a:gd name="connsiteX1" fmla="*/ 44450 w 673100"/>
                    <a:gd name="connsiteY1" fmla="*/ 206375 h 647700"/>
                    <a:gd name="connsiteX2" fmla="*/ 158750 w 673100"/>
                    <a:gd name="connsiteY2" fmla="*/ 149225 h 647700"/>
                    <a:gd name="connsiteX3" fmla="*/ 196850 w 673100"/>
                    <a:gd name="connsiteY3" fmla="*/ 282575 h 647700"/>
                    <a:gd name="connsiteX4" fmla="*/ 234950 w 673100"/>
                    <a:gd name="connsiteY4" fmla="*/ 149225 h 647700"/>
                    <a:gd name="connsiteX5" fmla="*/ 349250 w 673100"/>
                    <a:gd name="connsiteY5" fmla="*/ 15875 h 647700"/>
                    <a:gd name="connsiteX6" fmla="*/ 444500 w 673100"/>
                    <a:gd name="connsiteY6" fmla="*/ 53975 h 647700"/>
                    <a:gd name="connsiteX7" fmla="*/ 368300 w 673100"/>
                    <a:gd name="connsiteY7" fmla="*/ 149225 h 647700"/>
                    <a:gd name="connsiteX8" fmla="*/ 463550 w 673100"/>
                    <a:gd name="connsiteY8" fmla="*/ 73025 h 647700"/>
                    <a:gd name="connsiteX9" fmla="*/ 539750 w 673100"/>
                    <a:gd name="connsiteY9" fmla="*/ 111125 h 647700"/>
                    <a:gd name="connsiteX10" fmla="*/ 482600 w 673100"/>
                    <a:gd name="connsiteY10" fmla="*/ 187325 h 647700"/>
                    <a:gd name="connsiteX11" fmla="*/ 596900 w 673100"/>
                    <a:gd name="connsiteY11" fmla="*/ 149225 h 647700"/>
                    <a:gd name="connsiteX12" fmla="*/ 615950 w 673100"/>
                    <a:gd name="connsiteY12" fmla="*/ 206375 h 647700"/>
                    <a:gd name="connsiteX13" fmla="*/ 558800 w 673100"/>
                    <a:gd name="connsiteY13" fmla="*/ 282575 h 647700"/>
                    <a:gd name="connsiteX14" fmla="*/ 635000 w 673100"/>
                    <a:gd name="connsiteY14" fmla="*/ 244475 h 647700"/>
                    <a:gd name="connsiteX15" fmla="*/ 673100 w 673100"/>
                    <a:gd name="connsiteY15" fmla="*/ 263525 h 647700"/>
                    <a:gd name="connsiteX16" fmla="*/ 635000 w 673100"/>
                    <a:gd name="connsiteY16" fmla="*/ 358775 h 647700"/>
                    <a:gd name="connsiteX17" fmla="*/ 482600 w 673100"/>
                    <a:gd name="connsiteY17" fmla="*/ 549275 h 647700"/>
                    <a:gd name="connsiteX18" fmla="*/ 311150 w 673100"/>
                    <a:gd name="connsiteY18" fmla="*/ 644525 h 647700"/>
                    <a:gd name="connsiteX19" fmla="*/ 44450 w 673100"/>
                    <a:gd name="connsiteY19" fmla="*/ 568325 h 647700"/>
                    <a:gd name="connsiteX20" fmla="*/ 44450 w 673100"/>
                    <a:gd name="connsiteY20" fmla="*/ 282575 h 647700"/>
                    <a:gd name="connsiteX21" fmla="*/ 63500 w 673100"/>
                    <a:gd name="connsiteY21" fmla="*/ 282575 h 647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73100" h="647700">
                      <a:moveTo>
                        <a:pt x="44450" y="339725"/>
                      </a:moveTo>
                      <a:cubicBezTo>
                        <a:pt x="34925" y="288925"/>
                        <a:pt x="25400" y="238125"/>
                        <a:pt x="44450" y="206375"/>
                      </a:cubicBezTo>
                      <a:cubicBezTo>
                        <a:pt x="63500" y="174625"/>
                        <a:pt x="133350" y="136525"/>
                        <a:pt x="158750" y="149225"/>
                      </a:cubicBezTo>
                      <a:cubicBezTo>
                        <a:pt x="184150" y="161925"/>
                        <a:pt x="184150" y="282575"/>
                        <a:pt x="196850" y="282575"/>
                      </a:cubicBezTo>
                      <a:cubicBezTo>
                        <a:pt x="209550" y="282575"/>
                        <a:pt x="209550" y="193675"/>
                        <a:pt x="234950" y="149225"/>
                      </a:cubicBezTo>
                      <a:cubicBezTo>
                        <a:pt x="260350" y="104775"/>
                        <a:pt x="314325" y="31750"/>
                        <a:pt x="349250" y="15875"/>
                      </a:cubicBezTo>
                      <a:cubicBezTo>
                        <a:pt x="384175" y="0"/>
                        <a:pt x="441325" y="31750"/>
                        <a:pt x="444500" y="53975"/>
                      </a:cubicBezTo>
                      <a:cubicBezTo>
                        <a:pt x="447675" y="76200"/>
                        <a:pt x="365125" y="146050"/>
                        <a:pt x="368300" y="149225"/>
                      </a:cubicBezTo>
                      <a:cubicBezTo>
                        <a:pt x="371475" y="152400"/>
                        <a:pt x="434975" y="79375"/>
                        <a:pt x="463550" y="73025"/>
                      </a:cubicBezTo>
                      <a:cubicBezTo>
                        <a:pt x="492125" y="66675"/>
                        <a:pt x="536575" y="92075"/>
                        <a:pt x="539750" y="111125"/>
                      </a:cubicBezTo>
                      <a:cubicBezTo>
                        <a:pt x="542925" y="130175"/>
                        <a:pt x="473075" y="180975"/>
                        <a:pt x="482600" y="187325"/>
                      </a:cubicBezTo>
                      <a:cubicBezTo>
                        <a:pt x="492125" y="193675"/>
                        <a:pt x="574675" y="146050"/>
                        <a:pt x="596900" y="149225"/>
                      </a:cubicBezTo>
                      <a:cubicBezTo>
                        <a:pt x="619125" y="152400"/>
                        <a:pt x="622300" y="184150"/>
                        <a:pt x="615950" y="206375"/>
                      </a:cubicBezTo>
                      <a:cubicBezTo>
                        <a:pt x="609600" y="228600"/>
                        <a:pt x="555625" y="276225"/>
                        <a:pt x="558800" y="282575"/>
                      </a:cubicBezTo>
                      <a:cubicBezTo>
                        <a:pt x="561975" y="288925"/>
                        <a:pt x="615950" y="247650"/>
                        <a:pt x="635000" y="244475"/>
                      </a:cubicBezTo>
                      <a:cubicBezTo>
                        <a:pt x="654050" y="241300"/>
                        <a:pt x="673100" y="244475"/>
                        <a:pt x="673100" y="263525"/>
                      </a:cubicBezTo>
                      <a:cubicBezTo>
                        <a:pt x="673100" y="282575"/>
                        <a:pt x="666750" y="311150"/>
                        <a:pt x="635000" y="358775"/>
                      </a:cubicBezTo>
                      <a:cubicBezTo>
                        <a:pt x="603250" y="406400"/>
                        <a:pt x="536575" y="501650"/>
                        <a:pt x="482600" y="549275"/>
                      </a:cubicBezTo>
                      <a:cubicBezTo>
                        <a:pt x="428625" y="596900"/>
                        <a:pt x="384175" y="641350"/>
                        <a:pt x="311150" y="644525"/>
                      </a:cubicBezTo>
                      <a:cubicBezTo>
                        <a:pt x="238125" y="647700"/>
                        <a:pt x="88900" y="628650"/>
                        <a:pt x="44450" y="568325"/>
                      </a:cubicBezTo>
                      <a:cubicBezTo>
                        <a:pt x="0" y="508000"/>
                        <a:pt x="41275" y="330200"/>
                        <a:pt x="44450" y="282575"/>
                      </a:cubicBezTo>
                      <a:cubicBezTo>
                        <a:pt x="47625" y="234950"/>
                        <a:pt x="55562" y="258762"/>
                        <a:pt x="63500" y="282575"/>
                      </a:cubicBezTo>
                    </a:path>
                  </a:pathLst>
                </a:cu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1" name="任意多边形 80"/>
              <p:cNvSpPr/>
              <p:nvPr/>
            </p:nvSpPr>
            <p:spPr>
              <a:xfrm>
                <a:off x="5797550" y="4330700"/>
                <a:ext cx="2247900" cy="711200"/>
              </a:xfrm>
              <a:custGeom>
                <a:avLst/>
                <a:gdLst>
                  <a:gd name="connsiteX0" fmla="*/ 31750 w 2247900"/>
                  <a:gd name="connsiteY0" fmla="*/ 88900 h 711200"/>
                  <a:gd name="connsiteX1" fmla="*/ 88900 w 2247900"/>
                  <a:gd name="connsiteY1" fmla="*/ 603250 h 711200"/>
                  <a:gd name="connsiteX2" fmla="*/ 222250 w 2247900"/>
                  <a:gd name="connsiteY2" fmla="*/ 603250 h 711200"/>
                  <a:gd name="connsiteX3" fmla="*/ 736600 w 2247900"/>
                  <a:gd name="connsiteY3" fmla="*/ 679450 h 711200"/>
                  <a:gd name="connsiteX4" fmla="*/ 1060450 w 2247900"/>
                  <a:gd name="connsiteY4" fmla="*/ 679450 h 711200"/>
                  <a:gd name="connsiteX5" fmla="*/ 1060450 w 2247900"/>
                  <a:gd name="connsiteY5" fmla="*/ 527050 h 711200"/>
                  <a:gd name="connsiteX6" fmla="*/ 1098550 w 2247900"/>
                  <a:gd name="connsiteY6" fmla="*/ 660400 h 711200"/>
                  <a:gd name="connsiteX7" fmla="*/ 1498600 w 2247900"/>
                  <a:gd name="connsiteY7" fmla="*/ 698500 h 711200"/>
                  <a:gd name="connsiteX8" fmla="*/ 2127250 w 2247900"/>
                  <a:gd name="connsiteY8" fmla="*/ 584200 h 711200"/>
                  <a:gd name="connsiteX9" fmla="*/ 2222500 w 2247900"/>
                  <a:gd name="connsiteY9" fmla="*/ 584200 h 711200"/>
                  <a:gd name="connsiteX10" fmla="*/ 2203450 w 2247900"/>
                  <a:gd name="connsiteY10" fmla="*/ 431800 h 711200"/>
                  <a:gd name="connsiteX11" fmla="*/ 2108200 w 2247900"/>
                  <a:gd name="connsiteY11" fmla="*/ 69850 h 711200"/>
                  <a:gd name="connsiteX12" fmla="*/ 1822450 w 2247900"/>
                  <a:gd name="connsiteY12" fmla="*/ 127000 h 711200"/>
                  <a:gd name="connsiteX13" fmla="*/ 1022350 w 2247900"/>
                  <a:gd name="connsiteY13" fmla="*/ 146050 h 711200"/>
                  <a:gd name="connsiteX14" fmla="*/ 279400 w 2247900"/>
                  <a:gd name="connsiteY14" fmla="*/ 69850 h 711200"/>
                  <a:gd name="connsiteX15" fmla="*/ 31750 w 2247900"/>
                  <a:gd name="connsiteY15" fmla="*/ 8890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47900" h="711200">
                    <a:moveTo>
                      <a:pt x="31750" y="88900"/>
                    </a:moveTo>
                    <a:cubicBezTo>
                      <a:pt x="0" y="177800"/>
                      <a:pt x="57150" y="517525"/>
                      <a:pt x="88900" y="603250"/>
                    </a:cubicBezTo>
                    <a:cubicBezTo>
                      <a:pt x="120650" y="688975"/>
                      <a:pt x="114300" y="590550"/>
                      <a:pt x="222250" y="603250"/>
                    </a:cubicBezTo>
                    <a:cubicBezTo>
                      <a:pt x="330200" y="615950"/>
                      <a:pt x="596900" y="666750"/>
                      <a:pt x="736600" y="679450"/>
                    </a:cubicBezTo>
                    <a:cubicBezTo>
                      <a:pt x="876300" y="692150"/>
                      <a:pt x="1006475" y="704850"/>
                      <a:pt x="1060450" y="679450"/>
                    </a:cubicBezTo>
                    <a:cubicBezTo>
                      <a:pt x="1114425" y="654050"/>
                      <a:pt x="1054100" y="530225"/>
                      <a:pt x="1060450" y="527050"/>
                    </a:cubicBezTo>
                    <a:cubicBezTo>
                      <a:pt x="1066800" y="523875"/>
                      <a:pt x="1025525" y="631825"/>
                      <a:pt x="1098550" y="660400"/>
                    </a:cubicBezTo>
                    <a:cubicBezTo>
                      <a:pt x="1171575" y="688975"/>
                      <a:pt x="1327150" y="711200"/>
                      <a:pt x="1498600" y="698500"/>
                    </a:cubicBezTo>
                    <a:cubicBezTo>
                      <a:pt x="1670050" y="685800"/>
                      <a:pt x="2006600" y="603250"/>
                      <a:pt x="2127250" y="584200"/>
                    </a:cubicBezTo>
                    <a:cubicBezTo>
                      <a:pt x="2247900" y="565150"/>
                      <a:pt x="2209800" y="609600"/>
                      <a:pt x="2222500" y="584200"/>
                    </a:cubicBezTo>
                    <a:cubicBezTo>
                      <a:pt x="2235200" y="558800"/>
                      <a:pt x="2222500" y="517525"/>
                      <a:pt x="2203450" y="431800"/>
                    </a:cubicBezTo>
                    <a:cubicBezTo>
                      <a:pt x="2184400" y="346075"/>
                      <a:pt x="2171700" y="120650"/>
                      <a:pt x="2108200" y="69850"/>
                    </a:cubicBezTo>
                    <a:cubicBezTo>
                      <a:pt x="2044700" y="19050"/>
                      <a:pt x="2003425" y="114300"/>
                      <a:pt x="1822450" y="127000"/>
                    </a:cubicBezTo>
                    <a:cubicBezTo>
                      <a:pt x="1641475" y="139700"/>
                      <a:pt x="1279525" y="155575"/>
                      <a:pt x="1022350" y="146050"/>
                    </a:cubicBezTo>
                    <a:cubicBezTo>
                      <a:pt x="765175" y="136525"/>
                      <a:pt x="438150" y="82550"/>
                      <a:pt x="279400" y="69850"/>
                    </a:cubicBezTo>
                    <a:cubicBezTo>
                      <a:pt x="120650" y="57150"/>
                      <a:pt x="63500" y="0"/>
                      <a:pt x="31750" y="889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9" name="任意多边形 28"/>
          <p:cNvSpPr/>
          <p:nvPr/>
        </p:nvSpPr>
        <p:spPr>
          <a:xfrm>
            <a:off x="3071801" y="5056777"/>
            <a:ext cx="1423827" cy="2086999"/>
          </a:xfrm>
          <a:custGeom>
            <a:avLst/>
            <a:gdLst>
              <a:gd name="connsiteX0" fmla="*/ 228600 w 1771650"/>
              <a:gd name="connsiteY0" fmla="*/ 0 h 2171700"/>
              <a:gd name="connsiteX1" fmla="*/ 95250 w 1771650"/>
              <a:gd name="connsiteY1" fmla="*/ 1543050 h 2171700"/>
              <a:gd name="connsiteX2" fmla="*/ 19050 w 1771650"/>
              <a:gd name="connsiteY2" fmla="*/ 1962150 h 2171700"/>
              <a:gd name="connsiteX3" fmla="*/ 19050 w 1771650"/>
              <a:gd name="connsiteY3" fmla="*/ 2076450 h 2171700"/>
              <a:gd name="connsiteX4" fmla="*/ 133350 w 1771650"/>
              <a:gd name="connsiteY4" fmla="*/ 2133600 h 2171700"/>
              <a:gd name="connsiteX5" fmla="*/ 552450 w 1771650"/>
              <a:gd name="connsiteY5" fmla="*/ 2152650 h 2171700"/>
              <a:gd name="connsiteX6" fmla="*/ 971550 w 1771650"/>
              <a:gd name="connsiteY6" fmla="*/ 2152650 h 2171700"/>
              <a:gd name="connsiteX7" fmla="*/ 1657350 w 1771650"/>
              <a:gd name="connsiteY7" fmla="*/ 2171700 h 2171700"/>
              <a:gd name="connsiteX8" fmla="*/ 1657350 w 1771650"/>
              <a:gd name="connsiteY8" fmla="*/ 2152650 h 2171700"/>
              <a:gd name="connsiteX9" fmla="*/ 1657350 w 1771650"/>
              <a:gd name="connsiteY9" fmla="*/ 1790700 h 2171700"/>
              <a:gd name="connsiteX10" fmla="*/ 1562100 w 1771650"/>
              <a:gd name="connsiteY10" fmla="*/ 0 h 217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71650" h="2171700">
                <a:moveTo>
                  <a:pt x="228600" y="0"/>
                </a:moveTo>
                <a:cubicBezTo>
                  <a:pt x="179387" y="608012"/>
                  <a:pt x="130175" y="1216025"/>
                  <a:pt x="95250" y="1543050"/>
                </a:cubicBezTo>
                <a:cubicBezTo>
                  <a:pt x="60325" y="1870075"/>
                  <a:pt x="31750" y="1873250"/>
                  <a:pt x="19050" y="1962150"/>
                </a:cubicBezTo>
                <a:cubicBezTo>
                  <a:pt x="6350" y="2051050"/>
                  <a:pt x="0" y="2047875"/>
                  <a:pt x="19050" y="2076450"/>
                </a:cubicBezTo>
                <a:cubicBezTo>
                  <a:pt x="38100" y="2105025"/>
                  <a:pt x="44450" y="2120900"/>
                  <a:pt x="133350" y="2133600"/>
                </a:cubicBezTo>
                <a:cubicBezTo>
                  <a:pt x="222250" y="2146300"/>
                  <a:pt x="412750" y="2149475"/>
                  <a:pt x="552450" y="2152650"/>
                </a:cubicBezTo>
                <a:cubicBezTo>
                  <a:pt x="692150" y="2155825"/>
                  <a:pt x="787400" y="2149475"/>
                  <a:pt x="971550" y="2152650"/>
                </a:cubicBezTo>
                <a:cubicBezTo>
                  <a:pt x="1155700" y="2155825"/>
                  <a:pt x="1543050" y="2171700"/>
                  <a:pt x="1657350" y="2171700"/>
                </a:cubicBezTo>
                <a:cubicBezTo>
                  <a:pt x="1771650" y="2171700"/>
                  <a:pt x="1657350" y="2152650"/>
                  <a:pt x="1657350" y="2152650"/>
                </a:cubicBezTo>
                <a:cubicBezTo>
                  <a:pt x="1657350" y="2089150"/>
                  <a:pt x="1673225" y="2149475"/>
                  <a:pt x="1657350" y="1790700"/>
                </a:cubicBezTo>
                <a:cubicBezTo>
                  <a:pt x="1641475" y="1431925"/>
                  <a:pt x="1601787" y="715962"/>
                  <a:pt x="1562100" y="0"/>
                </a:cubicBezTo>
              </a:path>
            </a:pathLst>
          </a:custGeom>
          <a:solidFill>
            <a:schemeClr val="tx2"/>
          </a:solidFill>
          <a:ln w="3175">
            <a:solidFill>
              <a:srgbClr val="5833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2928926" y="3551177"/>
            <a:ext cx="1608136" cy="1555524"/>
            <a:chOff x="2613025" y="3076575"/>
            <a:chExt cx="1971675" cy="1879600"/>
          </a:xfrm>
        </p:grpSpPr>
        <p:sp>
          <p:nvSpPr>
            <p:cNvPr id="26" name="任意多边形 25"/>
            <p:cNvSpPr/>
            <p:nvPr/>
          </p:nvSpPr>
          <p:spPr>
            <a:xfrm>
              <a:off x="2997200" y="4629150"/>
              <a:ext cx="1355725" cy="327025"/>
            </a:xfrm>
            <a:custGeom>
              <a:avLst/>
              <a:gdLst>
                <a:gd name="connsiteX0" fmla="*/ 31750 w 1355725"/>
                <a:gd name="connsiteY0" fmla="*/ 0 h 327025"/>
                <a:gd name="connsiteX1" fmla="*/ 12700 w 1355725"/>
                <a:gd name="connsiteY1" fmla="*/ 247650 h 327025"/>
                <a:gd name="connsiteX2" fmla="*/ 31750 w 1355725"/>
                <a:gd name="connsiteY2" fmla="*/ 266700 h 327025"/>
                <a:gd name="connsiteX3" fmla="*/ 203200 w 1355725"/>
                <a:gd name="connsiteY3" fmla="*/ 266700 h 327025"/>
                <a:gd name="connsiteX4" fmla="*/ 450850 w 1355725"/>
                <a:gd name="connsiteY4" fmla="*/ 266700 h 327025"/>
                <a:gd name="connsiteX5" fmla="*/ 717550 w 1355725"/>
                <a:gd name="connsiteY5" fmla="*/ 323850 h 327025"/>
                <a:gd name="connsiteX6" fmla="*/ 1250950 w 1355725"/>
                <a:gd name="connsiteY6" fmla="*/ 285750 h 327025"/>
                <a:gd name="connsiteX7" fmla="*/ 1346200 w 1355725"/>
                <a:gd name="connsiteY7" fmla="*/ 266700 h 327025"/>
                <a:gd name="connsiteX8" fmla="*/ 1308100 w 1355725"/>
                <a:gd name="connsiteY8" fmla="*/ 190500 h 327025"/>
                <a:gd name="connsiteX9" fmla="*/ 1308100 w 1355725"/>
                <a:gd name="connsiteY9" fmla="*/ 76200 h 327025"/>
                <a:gd name="connsiteX10" fmla="*/ 1289050 w 1355725"/>
                <a:gd name="connsiteY10" fmla="*/ 5715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55725" h="327025">
                  <a:moveTo>
                    <a:pt x="31750" y="0"/>
                  </a:moveTo>
                  <a:cubicBezTo>
                    <a:pt x="22225" y="101600"/>
                    <a:pt x="12700" y="203200"/>
                    <a:pt x="12700" y="247650"/>
                  </a:cubicBezTo>
                  <a:cubicBezTo>
                    <a:pt x="12700" y="292100"/>
                    <a:pt x="0" y="263525"/>
                    <a:pt x="31750" y="266700"/>
                  </a:cubicBezTo>
                  <a:cubicBezTo>
                    <a:pt x="63500" y="269875"/>
                    <a:pt x="203200" y="266700"/>
                    <a:pt x="203200" y="266700"/>
                  </a:cubicBezTo>
                  <a:cubicBezTo>
                    <a:pt x="273050" y="266700"/>
                    <a:pt x="365125" y="257175"/>
                    <a:pt x="450850" y="266700"/>
                  </a:cubicBezTo>
                  <a:cubicBezTo>
                    <a:pt x="536575" y="276225"/>
                    <a:pt x="584200" y="320675"/>
                    <a:pt x="717550" y="323850"/>
                  </a:cubicBezTo>
                  <a:cubicBezTo>
                    <a:pt x="850900" y="327025"/>
                    <a:pt x="1146175" y="295275"/>
                    <a:pt x="1250950" y="285750"/>
                  </a:cubicBezTo>
                  <a:cubicBezTo>
                    <a:pt x="1355725" y="276225"/>
                    <a:pt x="1336675" y="282575"/>
                    <a:pt x="1346200" y="266700"/>
                  </a:cubicBezTo>
                  <a:cubicBezTo>
                    <a:pt x="1355725" y="250825"/>
                    <a:pt x="1314450" y="222250"/>
                    <a:pt x="1308100" y="190500"/>
                  </a:cubicBezTo>
                  <a:cubicBezTo>
                    <a:pt x="1301750" y="158750"/>
                    <a:pt x="1311275" y="98425"/>
                    <a:pt x="1308100" y="76200"/>
                  </a:cubicBezTo>
                  <a:cubicBezTo>
                    <a:pt x="1304925" y="53975"/>
                    <a:pt x="1296987" y="55562"/>
                    <a:pt x="1289050" y="57150"/>
                  </a:cubicBezTo>
                </a:path>
              </a:pathLst>
            </a:custGeom>
            <a:solidFill>
              <a:schemeClr val="bg1"/>
            </a:solidFill>
            <a:ln w="3175">
              <a:solidFill>
                <a:srgbClr val="5833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2613025" y="3076575"/>
              <a:ext cx="1971675" cy="1663700"/>
            </a:xfrm>
            <a:custGeom>
              <a:avLst/>
              <a:gdLst>
                <a:gd name="connsiteX0" fmla="*/ 739775 w 1971675"/>
                <a:gd name="connsiteY0" fmla="*/ 47625 h 1663700"/>
                <a:gd name="connsiteX1" fmla="*/ 377825 w 1971675"/>
                <a:gd name="connsiteY1" fmla="*/ 333375 h 1663700"/>
                <a:gd name="connsiteX2" fmla="*/ 15875 w 1971675"/>
                <a:gd name="connsiteY2" fmla="*/ 866775 h 1663700"/>
                <a:gd name="connsiteX3" fmla="*/ 282575 w 1971675"/>
                <a:gd name="connsiteY3" fmla="*/ 1152525 h 1663700"/>
                <a:gd name="connsiteX4" fmla="*/ 358775 w 1971675"/>
                <a:gd name="connsiteY4" fmla="*/ 1152525 h 1663700"/>
                <a:gd name="connsiteX5" fmla="*/ 396875 w 1971675"/>
                <a:gd name="connsiteY5" fmla="*/ 771525 h 1663700"/>
                <a:gd name="connsiteX6" fmla="*/ 339725 w 1971675"/>
                <a:gd name="connsiteY6" fmla="*/ 1419225 h 1663700"/>
                <a:gd name="connsiteX7" fmla="*/ 320675 w 1971675"/>
                <a:gd name="connsiteY7" fmla="*/ 1552575 h 1663700"/>
                <a:gd name="connsiteX8" fmla="*/ 358775 w 1971675"/>
                <a:gd name="connsiteY8" fmla="*/ 1552575 h 1663700"/>
                <a:gd name="connsiteX9" fmla="*/ 796925 w 1971675"/>
                <a:gd name="connsiteY9" fmla="*/ 1647825 h 1663700"/>
                <a:gd name="connsiteX10" fmla="*/ 1330325 w 1971675"/>
                <a:gd name="connsiteY10" fmla="*/ 1647825 h 1663700"/>
                <a:gd name="connsiteX11" fmla="*/ 1730375 w 1971675"/>
                <a:gd name="connsiteY11" fmla="*/ 1571625 h 1663700"/>
                <a:gd name="connsiteX12" fmla="*/ 1730375 w 1971675"/>
                <a:gd name="connsiteY12" fmla="*/ 1495425 h 1663700"/>
                <a:gd name="connsiteX13" fmla="*/ 1711325 w 1971675"/>
                <a:gd name="connsiteY13" fmla="*/ 1171575 h 1663700"/>
                <a:gd name="connsiteX14" fmla="*/ 1673225 w 1971675"/>
                <a:gd name="connsiteY14" fmla="*/ 771525 h 1663700"/>
                <a:gd name="connsiteX15" fmla="*/ 1711325 w 1971675"/>
                <a:gd name="connsiteY15" fmla="*/ 1171575 h 1663700"/>
                <a:gd name="connsiteX16" fmla="*/ 1711325 w 1971675"/>
                <a:gd name="connsiteY16" fmla="*/ 1209675 h 1663700"/>
                <a:gd name="connsiteX17" fmla="*/ 1882775 w 1971675"/>
                <a:gd name="connsiteY17" fmla="*/ 1076325 h 1663700"/>
                <a:gd name="connsiteX18" fmla="*/ 1958975 w 1971675"/>
                <a:gd name="connsiteY18" fmla="*/ 923925 h 1663700"/>
                <a:gd name="connsiteX19" fmla="*/ 1901825 w 1971675"/>
                <a:gd name="connsiteY19" fmla="*/ 733425 h 1663700"/>
                <a:gd name="connsiteX20" fmla="*/ 1539875 w 1971675"/>
                <a:gd name="connsiteY20" fmla="*/ 257175 h 1663700"/>
                <a:gd name="connsiteX21" fmla="*/ 1216025 w 1971675"/>
                <a:gd name="connsiteY21" fmla="*/ 47625 h 1663700"/>
                <a:gd name="connsiteX22" fmla="*/ 739775 w 1971675"/>
                <a:gd name="connsiteY22" fmla="*/ 47625 h 166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971675" h="1663700">
                  <a:moveTo>
                    <a:pt x="739775" y="47625"/>
                  </a:moveTo>
                  <a:cubicBezTo>
                    <a:pt x="600075" y="95250"/>
                    <a:pt x="498475" y="196850"/>
                    <a:pt x="377825" y="333375"/>
                  </a:cubicBezTo>
                  <a:cubicBezTo>
                    <a:pt x="257175" y="469900"/>
                    <a:pt x="31750" y="730250"/>
                    <a:pt x="15875" y="866775"/>
                  </a:cubicBezTo>
                  <a:cubicBezTo>
                    <a:pt x="0" y="1003300"/>
                    <a:pt x="225425" y="1104900"/>
                    <a:pt x="282575" y="1152525"/>
                  </a:cubicBezTo>
                  <a:cubicBezTo>
                    <a:pt x="339725" y="1200150"/>
                    <a:pt x="339725" y="1216025"/>
                    <a:pt x="358775" y="1152525"/>
                  </a:cubicBezTo>
                  <a:cubicBezTo>
                    <a:pt x="377825" y="1089025"/>
                    <a:pt x="400050" y="727075"/>
                    <a:pt x="396875" y="771525"/>
                  </a:cubicBezTo>
                  <a:cubicBezTo>
                    <a:pt x="393700" y="815975"/>
                    <a:pt x="352425" y="1289050"/>
                    <a:pt x="339725" y="1419225"/>
                  </a:cubicBezTo>
                  <a:cubicBezTo>
                    <a:pt x="327025" y="1549400"/>
                    <a:pt x="317500" y="1530350"/>
                    <a:pt x="320675" y="1552575"/>
                  </a:cubicBezTo>
                  <a:cubicBezTo>
                    <a:pt x="323850" y="1574800"/>
                    <a:pt x="279400" y="1536700"/>
                    <a:pt x="358775" y="1552575"/>
                  </a:cubicBezTo>
                  <a:cubicBezTo>
                    <a:pt x="438150" y="1568450"/>
                    <a:pt x="635000" y="1631950"/>
                    <a:pt x="796925" y="1647825"/>
                  </a:cubicBezTo>
                  <a:cubicBezTo>
                    <a:pt x="958850" y="1663700"/>
                    <a:pt x="1174750" y="1660525"/>
                    <a:pt x="1330325" y="1647825"/>
                  </a:cubicBezTo>
                  <a:cubicBezTo>
                    <a:pt x="1485900" y="1635125"/>
                    <a:pt x="1663700" y="1597025"/>
                    <a:pt x="1730375" y="1571625"/>
                  </a:cubicBezTo>
                  <a:cubicBezTo>
                    <a:pt x="1797050" y="1546225"/>
                    <a:pt x="1733550" y="1562100"/>
                    <a:pt x="1730375" y="1495425"/>
                  </a:cubicBezTo>
                  <a:cubicBezTo>
                    <a:pt x="1727200" y="1428750"/>
                    <a:pt x="1720850" y="1292225"/>
                    <a:pt x="1711325" y="1171575"/>
                  </a:cubicBezTo>
                  <a:cubicBezTo>
                    <a:pt x="1701800" y="1050925"/>
                    <a:pt x="1673225" y="771525"/>
                    <a:pt x="1673225" y="771525"/>
                  </a:cubicBezTo>
                  <a:cubicBezTo>
                    <a:pt x="1673225" y="771525"/>
                    <a:pt x="1704975" y="1098550"/>
                    <a:pt x="1711325" y="1171575"/>
                  </a:cubicBezTo>
                  <a:cubicBezTo>
                    <a:pt x="1717675" y="1244600"/>
                    <a:pt x="1682750" y="1225550"/>
                    <a:pt x="1711325" y="1209675"/>
                  </a:cubicBezTo>
                  <a:cubicBezTo>
                    <a:pt x="1739900" y="1193800"/>
                    <a:pt x="1841500" y="1123950"/>
                    <a:pt x="1882775" y="1076325"/>
                  </a:cubicBezTo>
                  <a:cubicBezTo>
                    <a:pt x="1924050" y="1028700"/>
                    <a:pt x="1955800" y="981075"/>
                    <a:pt x="1958975" y="923925"/>
                  </a:cubicBezTo>
                  <a:cubicBezTo>
                    <a:pt x="1962150" y="866775"/>
                    <a:pt x="1971675" y="844550"/>
                    <a:pt x="1901825" y="733425"/>
                  </a:cubicBezTo>
                  <a:cubicBezTo>
                    <a:pt x="1831975" y="622300"/>
                    <a:pt x="1654175" y="371475"/>
                    <a:pt x="1539875" y="257175"/>
                  </a:cubicBezTo>
                  <a:cubicBezTo>
                    <a:pt x="1425575" y="142875"/>
                    <a:pt x="1346200" y="82550"/>
                    <a:pt x="1216025" y="47625"/>
                  </a:cubicBezTo>
                  <a:cubicBezTo>
                    <a:pt x="1085850" y="12700"/>
                    <a:pt x="879475" y="0"/>
                    <a:pt x="739775" y="47625"/>
                  </a:cubicBezTo>
                  <a:close/>
                </a:path>
              </a:pathLst>
            </a:custGeom>
            <a:solidFill>
              <a:srgbClr val="F59395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953516" y="1714488"/>
            <a:ext cx="1573188" cy="2582920"/>
            <a:chOff x="2643174" y="857232"/>
            <a:chExt cx="1928826" cy="3121043"/>
          </a:xfrm>
        </p:grpSpPr>
        <p:sp>
          <p:nvSpPr>
            <p:cNvPr id="4" name="任意多边形 3"/>
            <p:cNvSpPr/>
            <p:nvPr/>
          </p:nvSpPr>
          <p:spPr>
            <a:xfrm>
              <a:off x="2643174" y="857232"/>
              <a:ext cx="1928826" cy="2286016"/>
            </a:xfrm>
            <a:custGeom>
              <a:avLst/>
              <a:gdLst>
                <a:gd name="connsiteX0" fmla="*/ 485775 w 1847850"/>
                <a:gd name="connsiteY0" fmla="*/ 127000 h 2082800"/>
                <a:gd name="connsiteX1" fmla="*/ 219075 w 1847850"/>
                <a:gd name="connsiteY1" fmla="*/ 393700 h 2082800"/>
                <a:gd name="connsiteX2" fmla="*/ 66675 w 1847850"/>
                <a:gd name="connsiteY2" fmla="*/ 736600 h 2082800"/>
                <a:gd name="connsiteX3" fmla="*/ 28575 w 1847850"/>
                <a:gd name="connsiteY3" fmla="*/ 1060450 h 2082800"/>
                <a:gd name="connsiteX4" fmla="*/ 47625 w 1847850"/>
                <a:gd name="connsiteY4" fmla="*/ 1384300 h 2082800"/>
                <a:gd name="connsiteX5" fmla="*/ 314325 w 1847850"/>
                <a:gd name="connsiteY5" fmla="*/ 1708150 h 2082800"/>
                <a:gd name="connsiteX6" fmla="*/ 542925 w 1847850"/>
                <a:gd name="connsiteY6" fmla="*/ 1860550 h 2082800"/>
                <a:gd name="connsiteX7" fmla="*/ 752475 w 1847850"/>
                <a:gd name="connsiteY7" fmla="*/ 1993900 h 2082800"/>
                <a:gd name="connsiteX8" fmla="*/ 828675 w 1847850"/>
                <a:gd name="connsiteY8" fmla="*/ 2070100 h 2082800"/>
                <a:gd name="connsiteX9" fmla="*/ 866775 w 1847850"/>
                <a:gd name="connsiteY9" fmla="*/ 2070100 h 2082800"/>
                <a:gd name="connsiteX10" fmla="*/ 1000125 w 1847850"/>
                <a:gd name="connsiteY10" fmla="*/ 2070100 h 2082800"/>
                <a:gd name="connsiteX11" fmla="*/ 1171575 w 1847850"/>
                <a:gd name="connsiteY11" fmla="*/ 2070100 h 2082800"/>
                <a:gd name="connsiteX12" fmla="*/ 1228725 w 1847850"/>
                <a:gd name="connsiteY12" fmla="*/ 2032000 h 2082800"/>
                <a:gd name="connsiteX13" fmla="*/ 1323975 w 1847850"/>
                <a:gd name="connsiteY13" fmla="*/ 1936750 h 2082800"/>
                <a:gd name="connsiteX14" fmla="*/ 1533525 w 1847850"/>
                <a:gd name="connsiteY14" fmla="*/ 1651000 h 2082800"/>
                <a:gd name="connsiteX15" fmla="*/ 1762125 w 1847850"/>
                <a:gd name="connsiteY15" fmla="*/ 1441450 h 2082800"/>
                <a:gd name="connsiteX16" fmla="*/ 1819275 w 1847850"/>
                <a:gd name="connsiteY16" fmla="*/ 889000 h 2082800"/>
                <a:gd name="connsiteX17" fmla="*/ 1590675 w 1847850"/>
                <a:gd name="connsiteY17" fmla="*/ 298450 h 2082800"/>
                <a:gd name="connsiteX18" fmla="*/ 1057275 w 1847850"/>
                <a:gd name="connsiteY18" fmla="*/ 31750 h 2082800"/>
                <a:gd name="connsiteX19" fmla="*/ 485775 w 1847850"/>
                <a:gd name="connsiteY19" fmla="*/ 127000 h 208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47850" h="2082800">
                  <a:moveTo>
                    <a:pt x="485775" y="127000"/>
                  </a:moveTo>
                  <a:cubicBezTo>
                    <a:pt x="346075" y="187325"/>
                    <a:pt x="288925" y="292100"/>
                    <a:pt x="219075" y="393700"/>
                  </a:cubicBezTo>
                  <a:cubicBezTo>
                    <a:pt x="149225" y="495300"/>
                    <a:pt x="98425" y="625475"/>
                    <a:pt x="66675" y="736600"/>
                  </a:cubicBezTo>
                  <a:cubicBezTo>
                    <a:pt x="34925" y="847725"/>
                    <a:pt x="31750" y="952500"/>
                    <a:pt x="28575" y="1060450"/>
                  </a:cubicBezTo>
                  <a:cubicBezTo>
                    <a:pt x="25400" y="1168400"/>
                    <a:pt x="0" y="1276350"/>
                    <a:pt x="47625" y="1384300"/>
                  </a:cubicBezTo>
                  <a:cubicBezTo>
                    <a:pt x="95250" y="1492250"/>
                    <a:pt x="231775" y="1628775"/>
                    <a:pt x="314325" y="1708150"/>
                  </a:cubicBezTo>
                  <a:cubicBezTo>
                    <a:pt x="396875" y="1787525"/>
                    <a:pt x="469900" y="1812925"/>
                    <a:pt x="542925" y="1860550"/>
                  </a:cubicBezTo>
                  <a:cubicBezTo>
                    <a:pt x="615950" y="1908175"/>
                    <a:pt x="704850" y="1958975"/>
                    <a:pt x="752475" y="1993900"/>
                  </a:cubicBezTo>
                  <a:cubicBezTo>
                    <a:pt x="800100" y="2028825"/>
                    <a:pt x="809625" y="2057400"/>
                    <a:pt x="828675" y="2070100"/>
                  </a:cubicBezTo>
                  <a:cubicBezTo>
                    <a:pt x="847725" y="2082800"/>
                    <a:pt x="866775" y="2070100"/>
                    <a:pt x="866775" y="2070100"/>
                  </a:cubicBezTo>
                  <a:lnTo>
                    <a:pt x="1000125" y="2070100"/>
                  </a:lnTo>
                  <a:cubicBezTo>
                    <a:pt x="1050925" y="2070100"/>
                    <a:pt x="1133475" y="2076450"/>
                    <a:pt x="1171575" y="2070100"/>
                  </a:cubicBezTo>
                  <a:cubicBezTo>
                    <a:pt x="1209675" y="2063750"/>
                    <a:pt x="1203325" y="2054225"/>
                    <a:pt x="1228725" y="2032000"/>
                  </a:cubicBezTo>
                  <a:cubicBezTo>
                    <a:pt x="1254125" y="2009775"/>
                    <a:pt x="1273175" y="2000250"/>
                    <a:pt x="1323975" y="1936750"/>
                  </a:cubicBezTo>
                  <a:cubicBezTo>
                    <a:pt x="1374775" y="1873250"/>
                    <a:pt x="1460500" y="1733550"/>
                    <a:pt x="1533525" y="1651000"/>
                  </a:cubicBezTo>
                  <a:cubicBezTo>
                    <a:pt x="1606550" y="1568450"/>
                    <a:pt x="1714500" y="1568450"/>
                    <a:pt x="1762125" y="1441450"/>
                  </a:cubicBezTo>
                  <a:cubicBezTo>
                    <a:pt x="1809750" y="1314450"/>
                    <a:pt x="1847850" y="1079500"/>
                    <a:pt x="1819275" y="889000"/>
                  </a:cubicBezTo>
                  <a:cubicBezTo>
                    <a:pt x="1790700" y="698500"/>
                    <a:pt x="1717675" y="441325"/>
                    <a:pt x="1590675" y="298450"/>
                  </a:cubicBezTo>
                  <a:cubicBezTo>
                    <a:pt x="1463675" y="155575"/>
                    <a:pt x="1241425" y="63500"/>
                    <a:pt x="1057275" y="31750"/>
                  </a:cubicBezTo>
                  <a:cubicBezTo>
                    <a:pt x="873125" y="0"/>
                    <a:pt x="625475" y="66675"/>
                    <a:pt x="485775" y="127000"/>
                  </a:cubicBezTo>
                  <a:close/>
                </a:path>
              </a:pathLst>
            </a:custGeom>
            <a:solidFill>
              <a:srgbClr val="58331C"/>
            </a:solidFill>
            <a:ln>
              <a:solidFill>
                <a:srgbClr val="58331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3505200" y="3071810"/>
              <a:ext cx="423858" cy="906465"/>
            </a:xfrm>
            <a:custGeom>
              <a:avLst/>
              <a:gdLst>
                <a:gd name="connsiteX0" fmla="*/ 0 w 419100"/>
                <a:gd name="connsiteY0" fmla="*/ 0 h 854075"/>
                <a:gd name="connsiteX1" fmla="*/ 57150 w 419100"/>
                <a:gd name="connsiteY1" fmla="*/ 323850 h 854075"/>
                <a:gd name="connsiteX2" fmla="*/ 190500 w 419100"/>
                <a:gd name="connsiteY2" fmla="*/ 476250 h 854075"/>
                <a:gd name="connsiteX3" fmla="*/ 247650 w 419100"/>
                <a:gd name="connsiteY3" fmla="*/ 666750 h 854075"/>
                <a:gd name="connsiteX4" fmla="*/ 133350 w 419100"/>
                <a:gd name="connsiteY4" fmla="*/ 781050 h 854075"/>
                <a:gd name="connsiteX5" fmla="*/ 114300 w 419100"/>
                <a:gd name="connsiteY5" fmla="*/ 742950 h 854075"/>
                <a:gd name="connsiteX6" fmla="*/ 152400 w 419100"/>
                <a:gd name="connsiteY6" fmla="*/ 685800 h 854075"/>
                <a:gd name="connsiteX7" fmla="*/ 95250 w 419100"/>
                <a:gd name="connsiteY7" fmla="*/ 685800 h 854075"/>
                <a:gd name="connsiteX8" fmla="*/ 114300 w 419100"/>
                <a:gd name="connsiteY8" fmla="*/ 838200 h 854075"/>
                <a:gd name="connsiteX9" fmla="*/ 266700 w 419100"/>
                <a:gd name="connsiteY9" fmla="*/ 781050 h 854075"/>
                <a:gd name="connsiteX10" fmla="*/ 285750 w 419100"/>
                <a:gd name="connsiteY10" fmla="*/ 647700 h 854075"/>
                <a:gd name="connsiteX11" fmla="*/ 285750 w 419100"/>
                <a:gd name="connsiteY11" fmla="*/ 533400 h 854075"/>
                <a:gd name="connsiteX12" fmla="*/ 190500 w 419100"/>
                <a:gd name="connsiteY12" fmla="*/ 419100 h 854075"/>
                <a:gd name="connsiteX13" fmla="*/ 152400 w 419100"/>
                <a:gd name="connsiteY13" fmla="*/ 342900 h 854075"/>
                <a:gd name="connsiteX14" fmla="*/ 114300 w 419100"/>
                <a:gd name="connsiteY14" fmla="*/ 247650 h 854075"/>
                <a:gd name="connsiteX15" fmla="*/ 114300 w 419100"/>
                <a:gd name="connsiteY15" fmla="*/ 152400 h 854075"/>
                <a:gd name="connsiteX16" fmla="*/ 114300 w 419100"/>
                <a:gd name="connsiteY16" fmla="*/ 57150 h 854075"/>
                <a:gd name="connsiteX17" fmla="*/ 152400 w 419100"/>
                <a:gd name="connsiteY17" fmla="*/ 285750 h 854075"/>
                <a:gd name="connsiteX18" fmla="*/ 190500 w 419100"/>
                <a:gd name="connsiteY18" fmla="*/ 400050 h 854075"/>
                <a:gd name="connsiteX19" fmla="*/ 285750 w 419100"/>
                <a:gd name="connsiteY19" fmla="*/ 457200 h 854075"/>
                <a:gd name="connsiteX20" fmla="*/ 342900 w 419100"/>
                <a:gd name="connsiteY20" fmla="*/ 781050 h 854075"/>
                <a:gd name="connsiteX21" fmla="*/ 285750 w 419100"/>
                <a:gd name="connsiteY21" fmla="*/ 762000 h 854075"/>
                <a:gd name="connsiteX22" fmla="*/ 209550 w 419100"/>
                <a:gd name="connsiteY22" fmla="*/ 685800 h 854075"/>
                <a:gd name="connsiteX23" fmla="*/ 228600 w 419100"/>
                <a:gd name="connsiteY23" fmla="*/ 800100 h 854075"/>
                <a:gd name="connsiteX24" fmla="*/ 342900 w 419100"/>
                <a:gd name="connsiteY24" fmla="*/ 838200 h 854075"/>
                <a:gd name="connsiteX25" fmla="*/ 419100 w 419100"/>
                <a:gd name="connsiteY25" fmla="*/ 704850 h 854075"/>
                <a:gd name="connsiteX26" fmla="*/ 342900 w 419100"/>
                <a:gd name="connsiteY26" fmla="*/ 571500 h 854075"/>
                <a:gd name="connsiteX27" fmla="*/ 247650 w 419100"/>
                <a:gd name="connsiteY27" fmla="*/ 323850 h 854075"/>
                <a:gd name="connsiteX28" fmla="*/ 266700 w 419100"/>
                <a:gd name="connsiteY28" fmla="*/ 247650 h 854075"/>
                <a:gd name="connsiteX29" fmla="*/ 285750 w 419100"/>
                <a:gd name="connsiteY29" fmla="*/ 133350 h 854075"/>
                <a:gd name="connsiteX30" fmla="*/ 381000 w 419100"/>
                <a:gd name="connsiteY30" fmla="*/ 19050 h 854075"/>
                <a:gd name="connsiteX31" fmla="*/ 361950 w 419100"/>
                <a:gd name="connsiteY31" fmla="*/ 19050 h 854075"/>
                <a:gd name="connsiteX32" fmla="*/ 266700 w 419100"/>
                <a:gd name="connsiteY32" fmla="*/ 19050 h 854075"/>
                <a:gd name="connsiteX33" fmla="*/ 57150 w 419100"/>
                <a:gd name="connsiteY33" fmla="*/ 19050 h 854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19100" h="854075">
                  <a:moveTo>
                    <a:pt x="0" y="0"/>
                  </a:moveTo>
                  <a:cubicBezTo>
                    <a:pt x="12700" y="122237"/>
                    <a:pt x="25400" y="244475"/>
                    <a:pt x="57150" y="323850"/>
                  </a:cubicBezTo>
                  <a:cubicBezTo>
                    <a:pt x="88900" y="403225"/>
                    <a:pt x="158750" y="419100"/>
                    <a:pt x="190500" y="476250"/>
                  </a:cubicBezTo>
                  <a:cubicBezTo>
                    <a:pt x="222250" y="533400"/>
                    <a:pt x="257175" y="615950"/>
                    <a:pt x="247650" y="666750"/>
                  </a:cubicBezTo>
                  <a:cubicBezTo>
                    <a:pt x="238125" y="717550"/>
                    <a:pt x="155575" y="768350"/>
                    <a:pt x="133350" y="781050"/>
                  </a:cubicBezTo>
                  <a:cubicBezTo>
                    <a:pt x="111125" y="793750"/>
                    <a:pt x="111125" y="758825"/>
                    <a:pt x="114300" y="742950"/>
                  </a:cubicBezTo>
                  <a:cubicBezTo>
                    <a:pt x="117475" y="727075"/>
                    <a:pt x="155575" y="695325"/>
                    <a:pt x="152400" y="685800"/>
                  </a:cubicBezTo>
                  <a:cubicBezTo>
                    <a:pt x="149225" y="676275"/>
                    <a:pt x="101600" y="660400"/>
                    <a:pt x="95250" y="685800"/>
                  </a:cubicBezTo>
                  <a:cubicBezTo>
                    <a:pt x="88900" y="711200"/>
                    <a:pt x="85725" y="822325"/>
                    <a:pt x="114300" y="838200"/>
                  </a:cubicBezTo>
                  <a:cubicBezTo>
                    <a:pt x="142875" y="854075"/>
                    <a:pt x="238125" y="812800"/>
                    <a:pt x="266700" y="781050"/>
                  </a:cubicBezTo>
                  <a:cubicBezTo>
                    <a:pt x="295275" y="749300"/>
                    <a:pt x="282575" y="688975"/>
                    <a:pt x="285750" y="647700"/>
                  </a:cubicBezTo>
                  <a:cubicBezTo>
                    <a:pt x="288925" y="606425"/>
                    <a:pt x="301625" y="571500"/>
                    <a:pt x="285750" y="533400"/>
                  </a:cubicBezTo>
                  <a:cubicBezTo>
                    <a:pt x="269875" y="495300"/>
                    <a:pt x="212725" y="450850"/>
                    <a:pt x="190500" y="419100"/>
                  </a:cubicBezTo>
                  <a:cubicBezTo>
                    <a:pt x="168275" y="387350"/>
                    <a:pt x="165100" y="371475"/>
                    <a:pt x="152400" y="342900"/>
                  </a:cubicBezTo>
                  <a:cubicBezTo>
                    <a:pt x="139700" y="314325"/>
                    <a:pt x="120650" y="279400"/>
                    <a:pt x="114300" y="247650"/>
                  </a:cubicBezTo>
                  <a:cubicBezTo>
                    <a:pt x="107950" y="215900"/>
                    <a:pt x="114300" y="152400"/>
                    <a:pt x="114300" y="152400"/>
                  </a:cubicBezTo>
                  <a:cubicBezTo>
                    <a:pt x="114300" y="120650"/>
                    <a:pt x="107950" y="34925"/>
                    <a:pt x="114300" y="57150"/>
                  </a:cubicBezTo>
                  <a:cubicBezTo>
                    <a:pt x="120650" y="79375"/>
                    <a:pt x="139700" y="228600"/>
                    <a:pt x="152400" y="285750"/>
                  </a:cubicBezTo>
                  <a:cubicBezTo>
                    <a:pt x="165100" y="342900"/>
                    <a:pt x="168275" y="371475"/>
                    <a:pt x="190500" y="400050"/>
                  </a:cubicBezTo>
                  <a:cubicBezTo>
                    <a:pt x="212725" y="428625"/>
                    <a:pt x="260350" y="393700"/>
                    <a:pt x="285750" y="457200"/>
                  </a:cubicBezTo>
                  <a:cubicBezTo>
                    <a:pt x="311150" y="520700"/>
                    <a:pt x="342900" y="730250"/>
                    <a:pt x="342900" y="781050"/>
                  </a:cubicBezTo>
                  <a:cubicBezTo>
                    <a:pt x="342900" y="831850"/>
                    <a:pt x="307975" y="777875"/>
                    <a:pt x="285750" y="762000"/>
                  </a:cubicBezTo>
                  <a:cubicBezTo>
                    <a:pt x="263525" y="746125"/>
                    <a:pt x="219075" y="679450"/>
                    <a:pt x="209550" y="685800"/>
                  </a:cubicBezTo>
                  <a:cubicBezTo>
                    <a:pt x="200025" y="692150"/>
                    <a:pt x="206375" y="774700"/>
                    <a:pt x="228600" y="800100"/>
                  </a:cubicBezTo>
                  <a:cubicBezTo>
                    <a:pt x="250825" y="825500"/>
                    <a:pt x="311150" y="854075"/>
                    <a:pt x="342900" y="838200"/>
                  </a:cubicBezTo>
                  <a:cubicBezTo>
                    <a:pt x="374650" y="822325"/>
                    <a:pt x="419100" y="749300"/>
                    <a:pt x="419100" y="704850"/>
                  </a:cubicBezTo>
                  <a:cubicBezTo>
                    <a:pt x="419100" y="660400"/>
                    <a:pt x="371475" y="635000"/>
                    <a:pt x="342900" y="571500"/>
                  </a:cubicBezTo>
                  <a:cubicBezTo>
                    <a:pt x="314325" y="508000"/>
                    <a:pt x="260350" y="377825"/>
                    <a:pt x="247650" y="323850"/>
                  </a:cubicBezTo>
                  <a:cubicBezTo>
                    <a:pt x="234950" y="269875"/>
                    <a:pt x="260350" y="279400"/>
                    <a:pt x="266700" y="247650"/>
                  </a:cubicBezTo>
                  <a:cubicBezTo>
                    <a:pt x="273050" y="215900"/>
                    <a:pt x="266700" y="171450"/>
                    <a:pt x="285750" y="133350"/>
                  </a:cubicBezTo>
                  <a:cubicBezTo>
                    <a:pt x="304800" y="95250"/>
                    <a:pt x="368300" y="38100"/>
                    <a:pt x="381000" y="19050"/>
                  </a:cubicBezTo>
                  <a:cubicBezTo>
                    <a:pt x="393700" y="0"/>
                    <a:pt x="361950" y="19050"/>
                    <a:pt x="361950" y="19050"/>
                  </a:cubicBezTo>
                  <a:lnTo>
                    <a:pt x="266700" y="19050"/>
                  </a:lnTo>
                  <a:lnTo>
                    <a:pt x="57150" y="19050"/>
                  </a:lnTo>
                </a:path>
              </a:pathLst>
            </a:custGeom>
            <a:solidFill>
              <a:srgbClr val="58331C"/>
            </a:solidFill>
            <a:ln>
              <a:solidFill>
                <a:srgbClr val="5833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070049" y="2010092"/>
            <a:ext cx="1398389" cy="2169074"/>
            <a:chOff x="2643174" y="857232"/>
            <a:chExt cx="1928826" cy="3121043"/>
          </a:xfrm>
        </p:grpSpPr>
        <p:sp>
          <p:nvSpPr>
            <p:cNvPr id="24" name="任意多边形 23"/>
            <p:cNvSpPr/>
            <p:nvPr/>
          </p:nvSpPr>
          <p:spPr>
            <a:xfrm>
              <a:off x="2643174" y="857232"/>
              <a:ext cx="1928826" cy="2286016"/>
            </a:xfrm>
            <a:custGeom>
              <a:avLst/>
              <a:gdLst>
                <a:gd name="connsiteX0" fmla="*/ 485775 w 1847850"/>
                <a:gd name="connsiteY0" fmla="*/ 127000 h 2082800"/>
                <a:gd name="connsiteX1" fmla="*/ 219075 w 1847850"/>
                <a:gd name="connsiteY1" fmla="*/ 393700 h 2082800"/>
                <a:gd name="connsiteX2" fmla="*/ 66675 w 1847850"/>
                <a:gd name="connsiteY2" fmla="*/ 736600 h 2082800"/>
                <a:gd name="connsiteX3" fmla="*/ 28575 w 1847850"/>
                <a:gd name="connsiteY3" fmla="*/ 1060450 h 2082800"/>
                <a:gd name="connsiteX4" fmla="*/ 47625 w 1847850"/>
                <a:gd name="connsiteY4" fmla="*/ 1384300 h 2082800"/>
                <a:gd name="connsiteX5" fmla="*/ 314325 w 1847850"/>
                <a:gd name="connsiteY5" fmla="*/ 1708150 h 2082800"/>
                <a:gd name="connsiteX6" fmla="*/ 542925 w 1847850"/>
                <a:gd name="connsiteY6" fmla="*/ 1860550 h 2082800"/>
                <a:gd name="connsiteX7" fmla="*/ 752475 w 1847850"/>
                <a:gd name="connsiteY7" fmla="*/ 1993900 h 2082800"/>
                <a:gd name="connsiteX8" fmla="*/ 828675 w 1847850"/>
                <a:gd name="connsiteY8" fmla="*/ 2070100 h 2082800"/>
                <a:gd name="connsiteX9" fmla="*/ 866775 w 1847850"/>
                <a:gd name="connsiteY9" fmla="*/ 2070100 h 2082800"/>
                <a:gd name="connsiteX10" fmla="*/ 1000125 w 1847850"/>
                <a:gd name="connsiteY10" fmla="*/ 2070100 h 2082800"/>
                <a:gd name="connsiteX11" fmla="*/ 1171575 w 1847850"/>
                <a:gd name="connsiteY11" fmla="*/ 2070100 h 2082800"/>
                <a:gd name="connsiteX12" fmla="*/ 1228725 w 1847850"/>
                <a:gd name="connsiteY12" fmla="*/ 2032000 h 2082800"/>
                <a:gd name="connsiteX13" fmla="*/ 1323975 w 1847850"/>
                <a:gd name="connsiteY13" fmla="*/ 1936750 h 2082800"/>
                <a:gd name="connsiteX14" fmla="*/ 1533525 w 1847850"/>
                <a:gd name="connsiteY14" fmla="*/ 1651000 h 2082800"/>
                <a:gd name="connsiteX15" fmla="*/ 1762125 w 1847850"/>
                <a:gd name="connsiteY15" fmla="*/ 1441450 h 2082800"/>
                <a:gd name="connsiteX16" fmla="*/ 1819275 w 1847850"/>
                <a:gd name="connsiteY16" fmla="*/ 889000 h 2082800"/>
                <a:gd name="connsiteX17" fmla="*/ 1590675 w 1847850"/>
                <a:gd name="connsiteY17" fmla="*/ 298450 h 2082800"/>
                <a:gd name="connsiteX18" fmla="*/ 1057275 w 1847850"/>
                <a:gd name="connsiteY18" fmla="*/ 31750 h 2082800"/>
                <a:gd name="connsiteX19" fmla="*/ 485775 w 1847850"/>
                <a:gd name="connsiteY19" fmla="*/ 127000 h 208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47850" h="2082800">
                  <a:moveTo>
                    <a:pt x="485775" y="127000"/>
                  </a:moveTo>
                  <a:cubicBezTo>
                    <a:pt x="346075" y="187325"/>
                    <a:pt x="288925" y="292100"/>
                    <a:pt x="219075" y="393700"/>
                  </a:cubicBezTo>
                  <a:cubicBezTo>
                    <a:pt x="149225" y="495300"/>
                    <a:pt x="98425" y="625475"/>
                    <a:pt x="66675" y="736600"/>
                  </a:cubicBezTo>
                  <a:cubicBezTo>
                    <a:pt x="34925" y="847725"/>
                    <a:pt x="31750" y="952500"/>
                    <a:pt x="28575" y="1060450"/>
                  </a:cubicBezTo>
                  <a:cubicBezTo>
                    <a:pt x="25400" y="1168400"/>
                    <a:pt x="0" y="1276350"/>
                    <a:pt x="47625" y="1384300"/>
                  </a:cubicBezTo>
                  <a:cubicBezTo>
                    <a:pt x="95250" y="1492250"/>
                    <a:pt x="231775" y="1628775"/>
                    <a:pt x="314325" y="1708150"/>
                  </a:cubicBezTo>
                  <a:cubicBezTo>
                    <a:pt x="396875" y="1787525"/>
                    <a:pt x="469900" y="1812925"/>
                    <a:pt x="542925" y="1860550"/>
                  </a:cubicBezTo>
                  <a:cubicBezTo>
                    <a:pt x="615950" y="1908175"/>
                    <a:pt x="704850" y="1958975"/>
                    <a:pt x="752475" y="1993900"/>
                  </a:cubicBezTo>
                  <a:cubicBezTo>
                    <a:pt x="800100" y="2028825"/>
                    <a:pt x="809625" y="2057400"/>
                    <a:pt x="828675" y="2070100"/>
                  </a:cubicBezTo>
                  <a:cubicBezTo>
                    <a:pt x="847725" y="2082800"/>
                    <a:pt x="866775" y="2070100"/>
                    <a:pt x="866775" y="2070100"/>
                  </a:cubicBezTo>
                  <a:lnTo>
                    <a:pt x="1000125" y="2070100"/>
                  </a:lnTo>
                  <a:cubicBezTo>
                    <a:pt x="1050925" y="2070100"/>
                    <a:pt x="1133475" y="2076450"/>
                    <a:pt x="1171575" y="2070100"/>
                  </a:cubicBezTo>
                  <a:cubicBezTo>
                    <a:pt x="1209675" y="2063750"/>
                    <a:pt x="1203325" y="2054225"/>
                    <a:pt x="1228725" y="2032000"/>
                  </a:cubicBezTo>
                  <a:cubicBezTo>
                    <a:pt x="1254125" y="2009775"/>
                    <a:pt x="1273175" y="2000250"/>
                    <a:pt x="1323975" y="1936750"/>
                  </a:cubicBezTo>
                  <a:cubicBezTo>
                    <a:pt x="1374775" y="1873250"/>
                    <a:pt x="1460500" y="1733550"/>
                    <a:pt x="1533525" y="1651000"/>
                  </a:cubicBezTo>
                  <a:cubicBezTo>
                    <a:pt x="1606550" y="1568450"/>
                    <a:pt x="1714500" y="1568450"/>
                    <a:pt x="1762125" y="1441450"/>
                  </a:cubicBezTo>
                  <a:cubicBezTo>
                    <a:pt x="1809750" y="1314450"/>
                    <a:pt x="1847850" y="1079500"/>
                    <a:pt x="1819275" y="889000"/>
                  </a:cubicBezTo>
                  <a:cubicBezTo>
                    <a:pt x="1790700" y="698500"/>
                    <a:pt x="1717675" y="441325"/>
                    <a:pt x="1590675" y="298450"/>
                  </a:cubicBezTo>
                  <a:cubicBezTo>
                    <a:pt x="1463675" y="155575"/>
                    <a:pt x="1241425" y="63500"/>
                    <a:pt x="1057275" y="31750"/>
                  </a:cubicBezTo>
                  <a:cubicBezTo>
                    <a:pt x="873125" y="0"/>
                    <a:pt x="625475" y="66675"/>
                    <a:pt x="485775" y="127000"/>
                  </a:cubicBezTo>
                  <a:close/>
                </a:path>
              </a:pathLst>
            </a:custGeom>
            <a:solidFill>
              <a:srgbClr val="58331C"/>
            </a:solidFill>
            <a:ln>
              <a:solidFill>
                <a:srgbClr val="58331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3505200" y="3071810"/>
              <a:ext cx="423858" cy="906465"/>
            </a:xfrm>
            <a:custGeom>
              <a:avLst/>
              <a:gdLst>
                <a:gd name="connsiteX0" fmla="*/ 0 w 419100"/>
                <a:gd name="connsiteY0" fmla="*/ 0 h 854075"/>
                <a:gd name="connsiteX1" fmla="*/ 57150 w 419100"/>
                <a:gd name="connsiteY1" fmla="*/ 323850 h 854075"/>
                <a:gd name="connsiteX2" fmla="*/ 190500 w 419100"/>
                <a:gd name="connsiteY2" fmla="*/ 476250 h 854075"/>
                <a:gd name="connsiteX3" fmla="*/ 247650 w 419100"/>
                <a:gd name="connsiteY3" fmla="*/ 666750 h 854075"/>
                <a:gd name="connsiteX4" fmla="*/ 133350 w 419100"/>
                <a:gd name="connsiteY4" fmla="*/ 781050 h 854075"/>
                <a:gd name="connsiteX5" fmla="*/ 114300 w 419100"/>
                <a:gd name="connsiteY5" fmla="*/ 742950 h 854075"/>
                <a:gd name="connsiteX6" fmla="*/ 152400 w 419100"/>
                <a:gd name="connsiteY6" fmla="*/ 685800 h 854075"/>
                <a:gd name="connsiteX7" fmla="*/ 95250 w 419100"/>
                <a:gd name="connsiteY7" fmla="*/ 685800 h 854075"/>
                <a:gd name="connsiteX8" fmla="*/ 114300 w 419100"/>
                <a:gd name="connsiteY8" fmla="*/ 838200 h 854075"/>
                <a:gd name="connsiteX9" fmla="*/ 266700 w 419100"/>
                <a:gd name="connsiteY9" fmla="*/ 781050 h 854075"/>
                <a:gd name="connsiteX10" fmla="*/ 285750 w 419100"/>
                <a:gd name="connsiteY10" fmla="*/ 647700 h 854075"/>
                <a:gd name="connsiteX11" fmla="*/ 285750 w 419100"/>
                <a:gd name="connsiteY11" fmla="*/ 533400 h 854075"/>
                <a:gd name="connsiteX12" fmla="*/ 190500 w 419100"/>
                <a:gd name="connsiteY12" fmla="*/ 419100 h 854075"/>
                <a:gd name="connsiteX13" fmla="*/ 152400 w 419100"/>
                <a:gd name="connsiteY13" fmla="*/ 342900 h 854075"/>
                <a:gd name="connsiteX14" fmla="*/ 114300 w 419100"/>
                <a:gd name="connsiteY14" fmla="*/ 247650 h 854075"/>
                <a:gd name="connsiteX15" fmla="*/ 114300 w 419100"/>
                <a:gd name="connsiteY15" fmla="*/ 152400 h 854075"/>
                <a:gd name="connsiteX16" fmla="*/ 114300 w 419100"/>
                <a:gd name="connsiteY16" fmla="*/ 57150 h 854075"/>
                <a:gd name="connsiteX17" fmla="*/ 152400 w 419100"/>
                <a:gd name="connsiteY17" fmla="*/ 285750 h 854075"/>
                <a:gd name="connsiteX18" fmla="*/ 190500 w 419100"/>
                <a:gd name="connsiteY18" fmla="*/ 400050 h 854075"/>
                <a:gd name="connsiteX19" fmla="*/ 285750 w 419100"/>
                <a:gd name="connsiteY19" fmla="*/ 457200 h 854075"/>
                <a:gd name="connsiteX20" fmla="*/ 342900 w 419100"/>
                <a:gd name="connsiteY20" fmla="*/ 781050 h 854075"/>
                <a:gd name="connsiteX21" fmla="*/ 285750 w 419100"/>
                <a:gd name="connsiteY21" fmla="*/ 762000 h 854075"/>
                <a:gd name="connsiteX22" fmla="*/ 209550 w 419100"/>
                <a:gd name="connsiteY22" fmla="*/ 685800 h 854075"/>
                <a:gd name="connsiteX23" fmla="*/ 228600 w 419100"/>
                <a:gd name="connsiteY23" fmla="*/ 800100 h 854075"/>
                <a:gd name="connsiteX24" fmla="*/ 342900 w 419100"/>
                <a:gd name="connsiteY24" fmla="*/ 838200 h 854075"/>
                <a:gd name="connsiteX25" fmla="*/ 419100 w 419100"/>
                <a:gd name="connsiteY25" fmla="*/ 704850 h 854075"/>
                <a:gd name="connsiteX26" fmla="*/ 342900 w 419100"/>
                <a:gd name="connsiteY26" fmla="*/ 571500 h 854075"/>
                <a:gd name="connsiteX27" fmla="*/ 247650 w 419100"/>
                <a:gd name="connsiteY27" fmla="*/ 323850 h 854075"/>
                <a:gd name="connsiteX28" fmla="*/ 266700 w 419100"/>
                <a:gd name="connsiteY28" fmla="*/ 247650 h 854075"/>
                <a:gd name="connsiteX29" fmla="*/ 285750 w 419100"/>
                <a:gd name="connsiteY29" fmla="*/ 133350 h 854075"/>
                <a:gd name="connsiteX30" fmla="*/ 381000 w 419100"/>
                <a:gd name="connsiteY30" fmla="*/ 19050 h 854075"/>
                <a:gd name="connsiteX31" fmla="*/ 361950 w 419100"/>
                <a:gd name="connsiteY31" fmla="*/ 19050 h 854075"/>
                <a:gd name="connsiteX32" fmla="*/ 266700 w 419100"/>
                <a:gd name="connsiteY32" fmla="*/ 19050 h 854075"/>
                <a:gd name="connsiteX33" fmla="*/ 57150 w 419100"/>
                <a:gd name="connsiteY33" fmla="*/ 19050 h 854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19100" h="854075">
                  <a:moveTo>
                    <a:pt x="0" y="0"/>
                  </a:moveTo>
                  <a:cubicBezTo>
                    <a:pt x="12700" y="122237"/>
                    <a:pt x="25400" y="244475"/>
                    <a:pt x="57150" y="323850"/>
                  </a:cubicBezTo>
                  <a:cubicBezTo>
                    <a:pt x="88900" y="403225"/>
                    <a:pt x="158750" y="419100"/>
                    <a:pt x="190500" y="476250"/>
                  </a:cubicBezTo>
                  <a:cubicBezTo>
                    <a:pt x="222250" y="533400"/>
                    <a:pt x="257175" y="615950"/>
                    <a:pt x="247650" y="666750"/>
                  </a:cubicBezTo>
                  <a:cubicBezTo>
                    <a:pt x="238125" y="717550"/>
                    <a:pt x="155575" y="768350"/>
                    <a:pt x="133350" y="781050"/>
                  </a:cubicBezTo>
                  <a:cubicBezTo>
                    <a:pt x="111125" y="793750"/>
                    <a:pt x="111125" y="758825"/>
                    <a:pt x="114300" y="742950"/>
                  </a:cubicBezTo>
                  <a:cubicBezTo>
                    <a:pt x="117475" y="727075"/>
                    <a:pt x="155575" y="695325"/>
                    <a:pt x="152400" y="685800"/>
                  </a:cubicBezTo>
                  <a:cubicBezTo>
                    <a:pt x="149225" y="676275"/>
                    <a:pt x="101600" y="660400"/>
                    <a:pt x="95250" y="685800"/>
                  </a:cubicBezTo>
                  <a:cubicBezTo>
                    <a:pt x="88900" y="711200"/>
                    <a:pt x="85725" y="822325"/>
                    <a:pt x="114300" y="838200"/>
                  </a:cubicBezTo>
                  <a:cubicBezTo>
                    <a:pt x="142875" y="854075"/>
                    <a:pt x="238125" y="812800"/>
                    <a:pt x="266700" y="781050"/>
                  </a:cubicBezTo>
                  <a:cubicBezTo>
                    <a:pt x="295275" y="749300"/>
                    <a:pt x="282575" y="688975"/>
                    <a:pt x="285750" y="647700"/>
                  </a:cubicBezTo>
                  <a:cubicBezTo>
                    <a:pt x="288925" y="606425"/>
                    <a:pt x="301625" y="571500"/>
                    <a:pt x="285750" y="533400"/>
                  </a:cubicBezTo>
                  <a:cubicBezTo>
                    <a:pt x="269875" y="495300"/>
                    <a:pt x="212725" y="450850"/>
                    <a:pt x="190500" y="419100"/>
                  </a:cubicBezTo>
                  <a:cubicBezTo>
                    <a:pt x="168275" y="387350"/>
                    <a:pt x="165100" y="371475"/>
                    <a:pt x="152400" y="342900"/>
                  </a:cubicBezTo>
                  <a:cubicBezTo>
                    <a:pt x="139700" y="314325"/>
                    <a:pt x="120650" y="279400"/>
                    <a:pt x="114300" y="247650"/>
                  </a:cubicBezTo>
                  <a:cubicBezTo>
                    <a:pt x="107950" y="215900"/>
                    <a:pt x="114300" y="152400"/>
                    <a:pt x="114300" y="152400"/>
                  </a:cubicBezTo>
                  <a:cubicBezTo>
                    <a:pt x="114300" y="120650"/>
                    <a:pt x="107950" y="34925"/>
                    <a:pt x="114300" y="57150"/>
                  </a:cubicBezTo>
                  <a:cubicBezTo>
                    <a:pt x="120650" y="79375"/>
                    <a:pt x="139700" y="228600"/>
                    <a:pt x="152400" y="285750"/>
                  </a:cubicBezTo>
                  <a:cubicBezTo>
                    <a:pt x="165100" y="342900"/>
                    <a:pt x="168275" y="371475"/>
                    <a:pt x="190500" y="400050"/>
                  </a:cubicBezTo>
                  <a:cubicBezTo>
                    <a:pt x="212725" y="428625"/>
                    <a:pt x="260350" y="393700"/>
                    <a:pt x="285750" y="457200"/>
                  </a:cubicBezTo>
                  <a:cubicBezTo>
                    <a:pt x="311150" y="520700"/>
                    <a:pt x="342900" y="730250"/>
                    <a:pt x="342900" y="781050"/>
                  </a:cubicBezTo>
                  <a:cubicBezTo>
                    <a:pt x="342900" y="831850"/>
                    <a:pt x="307975" y="777875"/>
                    <a:pt x="285750" y="762000"/>
                  </a:cubicBezTo>
                  <a:cubicBezTo>
                    <a:pt x="263525" y="746125"/>
                    <a:pt x="219075" y="679450"/>
                    <a:pt x="209550" y="685800"/>
                  </a:cubicBezTo>
                  <a:cubicBezTo>
                    <a:pt x="200025" y="692150"/>
                    <a:pt x="206375" y="774700"/>
                    <a:pt x="228600" y="800100"/>
                  </a:cubicBezTo>
                  <a:cubicBezTo>
                    <a:pt x="250825" y="825500"/>
                    <a:pt x="311150" y="854075"/>
                    <a:pt x="342900" y="838200"/>
                  </a:cubicBezTo>
                  <a:cubicBezTo>
                    <a:pt x="374650" y="822325"/>
                    <a:pt x="419100" y="749300"/>
                    <a:pt x="419100" y="704850"/>
                  </a:cubicBezTo>
                  <a:cubicBezTo>
                    <a:pt x="419100" y="660400"/>
                    <a:pt x="371475" y="635000"/>
                    <a:pt x="342900" y="571500"/>
                  </a:cubicBezTo>
                  <a:cubicBezTo>
                    <a:pt x="314325" y="508000"/>
                    <a:pt x="260350" y="377825"/>
                    <a:pt x="247650" y="323850"/>
                  </a:cubicBezTo>
                  <a:cubicBezTo>
                    <a:pt x="234950" y="269875"/>
                    <a:pt x="260350" y="279400"/>
                    <a:pt x="266700" y="247650"/>
                  </a:cubicBezTo>
                  <a:cubicBezTo>
                    <a:pt x="273050" y="215900"/>
                    <a:pt x="266700" y="171450"/>
                    <a:pt x="285750" y="133350"/>
                  </a:cubicBezTo>
                  <a:cubicBezTo>
                    <a:pt x="304800" y="95250"/>
                    <a:pt x="368300" y="38100"/>
                    <a:pt x="381000" y="19050"/>
                  </a:cubicBezTo>
                  <a:cubicBezTo>
                    <a:pt x="393700" y="0"/>
                    <a:pt x="361950" y="19050"/>
                    <a:pt x="361950" y="19050"/>
                  </a:cubicBezTo>
                  <a:lnTo>
                    <a:pt x="266700" y="19050"/>
                  </a:lnTo>
                  <a:lnTo>
                    <a:pt x="57150" y="19050"/>
                  </a:lnTo>
                </a:path>
              </a:pathLst>
            </a:custGeom>
            <a:solidFill>
              <a:srgbClr val="58331C"/>
            </a:solidFill>
            <a:ln>
              <a:solidFill>
                <a:srgbClr val="5833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357686" y="4071942"/>
            <a:ext cx="1357322" cy="2786058"/>
            <a:chOff x="3357554" y="3071810"/>
            <a:chExt cx="1643074" cy="3529015"/>
          </a:xfrm>
        </p:grpSpPr>
        <p:grpSp>
          <p:nvGrpSpPr>
            <p:cNvPr id="63" name="组合 62"/>
            <p:cNvGrpSpPr/>
            <p:nvPr/>
          </p:nvGrpSpPr>
          <p:grpSpPr>
            <a:xfrm>
              <a:off x="4038600" y="5597540"/>
              <a:ext cx="461962" cy="1003285"/>
              <a:chOff x="4038600" y="5597540"/>
              <a:chExt cx="461962" cy="1003285"/>
            </a:xfrm>
          </p:grpSpPr>
          <p:sp>
            <p:nvSpPr>
              <p:cNvPr id="58" name="任意多边形 57"/>
              <p:cNvSpPr/>
              <p:nvPr/>
            </p:nvSpPr>
            <p:spPr>
              <a:xfrm>
                <a:off x="4038600" y="5695950"/>
                <a:ext cx="247648" cy="904875"/>
              </a:xfrm>
              <a:custGeom>
                <a:avLst/>
                <a:gdLst>
                  <a:gd name="connsiteX0" fmla="*/ 0 w 228600"/>
                  <a:gd name="connsiteY0" fmla="*/ 19050 h 904875"/>
                  <a:gd name="connsiteX1" fmla="*/ 19050 w 228600"/>
                  <a:gd name="connsiteY1" fmla="*/ 647700 h 904875"/>
                  <a:gd name="connsiteX2" fmla="*/ 114300 w 228600"/>
                  <a:gd name="connsiteY2" fmla="*/ 876300 h 904875"/>
                  <a:gd name="connsiteX3" fmla="*/ 209550 w 228600"/>
                  <a:gd name="connsiteY3" fmla="*/ 819150 h 904875"/>
                  <a:gd name="connsiteX4" fmla="*/ 209550 w 228600"/>
                  <a:gd name="connsiteY4" fmla="*/ 609600 h 904875"/>
                  <a:gd name="connsiteX5" fmla="*/ 209550 w 228600"/>
                  <a:gd name="connsiteY5" fmla="*/ 133350 h 904875"/>
                  <a:gd name="connsiteX6" fmla="*/ 228600 w 228600"/>
                  <a:gd name="connsiteY6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8600" h="904875">
                    <a:moveTo>
                      <a:pt x="0" y="19050"/>
                    </a:moveTo>
                    <a:cubicBezTo>
                      <a:pt x="0" y="261937"/>
                      <a:pt x="0" y="504825"/>
                      <a:pt x="19050" y="647700"/>
                    </a:cubicBezTo>
                    <a:cubicBezTo>
                      <a:pt x="38100" y="790575"/>
                      <a:pt x="82550" y="847725"/>
                      <a:pt x="114300" y="876300"/>
                    </a:cubicBezTo>
                    <a:cubicBezTo>
                      <a:pt x="146050" y="904875"/>
                      <a:pt x="193675" y="863600"/>
                      <a:pt x="209550" y="819150"/>
                    </a:cubicBezTo>
                    <a:cubicBezTo>
                      <a:pt x="225425" y="774700"/>
                      <a:pt x="209550" y="609600"/>
                      <a:pt x="209550" y="609600"/>
                    </a:cubicBezTo>
                    <a:cubicBezTo>
                      <a:pt x="209550" y="495300"/>
                      <a:pt x="206375" y="234950"/>
                      <a:pt x="209550" y="133350"/>
                    </a:cubicBezTo>
                    <a:cubicBezTo>
                      <a:pt x="212725" y="31750"/>
                      <a:pt x="220662" y="15875"/>
                      <a:pt x="228600" y="0"/>
                    </a:cubicBez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任意多边形 61"/>
              <p:cNvSpPr/>
              <p:nvPr/>
            </p:nvSpPr>
            <p:spPr>
              <a:xfrm>
                <a:off x="4214810" y="5597540"/>
                <a:ext cx="285752" cy="1003285"/>
              </a:xfrm>
              <a:custGeom>
                <a:avLst/>
                <a:gdLst>
                  <a:gd name="connsiteX0" fmla="*/ 193675 w 314325"/>
                  <a:gd name="connsiteY0" fmla="*/ 0 h 860425"/>
                  <a:gd name="connsiteX1" fmla="*/ 193675 w 314325"/>
                  <a:gd name="connsiteY1" fmla="*/ 361950 h 860425"/>
                  <a:gd name="connsiteX2" fmla="*/ 269875 w 314325"/>
                  <a:gd name="connsiteY2" fmla="*/ 628650 h 860425"/>
                  <a:gd name="connsiteX3" fmla="*/ 269875 w 314325"/>
                  <a:gd name="connsiteY3" fmla="*/ 628650 h 860425"/>
                  <a:gd name="connsiteX4" fmla="*/ 307975 w 314325"/>
                  <a:gd name="connsiteY4" fmla="*/ 781050 h 860425"/>
                  <a:gd name="connsiteX5" fmla="*/ 231775 w 314325"/>
                  <a:gd name="connsiteY5" fmla="*/ 819150 h 860425"/>
                  <a:gd name="connsiteX6" fmla="*/ 79375 w 314325"/>
                  <a:gd name="connsiteY6" fmla="*/ 838200 h 860425"/>
                  <a:gd name="connsiteX7" fmla="*/ 79375 w 314325"/>
                  <a:gd name="connsiteY7" fmla="*/ 685800 h 860425"/>
                  <a:gd name="connsiteX8" fmla="*/ 60325 w 314325"/>
                  <a:gd name="connsiteY8" fmla="*/ 609600 h 860425"/>
                  <a:gd name="connsiteX9" fmla="*/ 22225 w 314325"/>
                  <a:gd name="connsiteY9" fmla="*/ 457200 h 860425"/>
                  <a:gd name="connsiteX10" fmla="*/ 3175 w 314325"/>
                  <a:gd name="connsiteY10" fmla="*/ 247650 h 860425"/>
                  <a:gd name="connsiteX11" fmla="*/ 3175 w 314325"/>
                  <a:gd name="connsiteY11" fmla="*/ 19050 h 860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4325" h="860425">
                    <a:moveTo>
                      <a:pt x="193675" y="0"/>
                    </a:moveTo>
                    <a:cubicBezTo>
                      <a:pt x="187325" y="128587"/>
                      <a:pt x="180975" y="257175"/>
                      <a:pt x="193675" y="361950"/>
                    </a:cubicBezTo>
                    <a:cubicBezTo>
                      <a:pt x="206375" y="466725"/>
                      <a:pt x="269875" y="628650"/>
                      <a:pt x="269875" y="628650"/>
                    </a:cubicBezTo>
                    <a:lnTo>
                      <a:pt x="269875" y="628650"/>
                    </a:lnTo>
                    <a:cubicBezTo>
                      <a:pt x="276225" y="654050"/>
                      <a:pt x="314325" y="749300"/>
                      <a:pt x="307975" y="781050"/>
                    </a:cubicBezTo>
                    <a:cubicBezTo>
                      <a:pt x="301625" y="812800"/>
                      <a:pt x="269875" y="809625"/>
                      <a:pt x="231775" y="819150"/>
                    </a:cubicBezTo>
                    <a:cubicBezTo>
                      <a:pt x="193675" y="828675"/>
                      <a:pt x="104775" y="860425"/>
                      <a:pt x="79375" y="838200"/>
                    </a:cubicBezTo>
                    <a:cubicBezTo>
                      <a:pt x="53975" y="815975"/>
                      <a:pt x="82550" y="723900"/>
                      <a:pt x="79375" y="685800"/>
                    </a:cubicBezTo>
                    <a:cubicBezTo>
                      <a:pt x="76200" y="647700"/>
                      <a:pt x="60325" y="609600"/>
                      <a:pt x="60325" y="609600"/>
                    </a:cubicBezTo>
                    <a:cubicBezTo>
                      <a:pt x="50800" y="571500"/>
                      <a:pt x="31750" y="517525"/>
                      <a:pt x="22225" y="457200"/>
                    </a:cubicBezTo>
                    <a:cubicBezTo>
                      <a:pt x="12700" y="396875"/>
                      <a:pt x="6350" y="320675"/>
                      <a:pt x="3175" y="247650"/>
                    </a:cubicBezTo>
                    <a:cubicBezTo>
                      <a:pt x="0" y="174625"/>
                      <a:pt x="3175" y="19050"/>
                      <a:pt x="3175" y="19050"/>
                    </a:cubicBez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3357554" y="3071810"/>
              <a:ext cx="1643074" cy="2653991"/>
              <a:chOff x="3364168" y="3213407"/>
              <a:chExt cx="1643074" cy="2653991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3364168" y="3213407"/>
                <a:ext cx="1643074" cy="2653991"/>
                <a:chOff x="3586534" y="-749083"/>
                <a:chExt cx="3643338" cy="6044977"/>
              </a:xfrm>
            </p:grpSpPr>
            <p:sp>
              <p:nvSpPr>
                <p:cNvPr id="52" name="任意多边形 51"/>
                <p:cNvSpPr/>
                <p:nvPr/>
              </p:nvSpPr>
              <p:spPr>
                <a:xfrm>
                  <a:off x="6072198" y="2928934"/>
                  <a:ext cx="571504" cy="1071570"/>
                </a:xfrm>
                <a:custGeom>
                  <a:avLst/>
                  <a:gdLst>
                    <a:gd name="connsiteX0" fmla="*/ 298450 w 390525"/>
                    <a:gd name="connsiteY0" fmla="*/ 0 h 854075"/>
                    <a:gd name="connsiteX1" fmla="*/ 374650 w 390525"/>
                    <a:gd name="connsiteY1" fmla="*/ 342900 h 854075"/>
                    <a:gd name="connsiteX2" fmla="*/ 355600 w 390525"/>
                    <a:gd name="connsiteY2" fmla="*/ 552450 h 854075"/>
                    <a:gd name="connsiteX3" fmla="*/ 165100 w 390525"/>
                    <a:gd name="connsiteY3" fmla="*/ 838200 h 854075"/>
                    <a:gd name="connsiteX4" fmla="*/ 12700 w 390525"/>
                    <a:gd name="connsiteY4" fmla="*/ 647700 h 854075"/>
                    <a:gd name="connsiteX5" fmla="*/ 88900 w 390525"/>
                    <a:gd name="connsiteY5" fmla="*/ 438150 h 854075"/>
                    <a:gd name="connsiteX6" fmla="*/ 31750 w 390525"/>
                    <a:gd name="connsiteY6" fmla="*/ 285750 h 854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0525" h="854075">
                      <a:moveTo>
                        <a:pt x="298450" y="0"/>
                      </a:moveTo>
                      <a:cubicBezTo>
                        <a:pt x="331787" y="125412"/>
                        <a:pt x="365125" y="250825"/>
                        <a:pt x="374650" y="342900"/>
                      </a:cubicBezTo>
                      <a:cubicBezTo>
                        <a:pt x="384175" y="434975"/>
                        <a:pt x="390525" y="469900"/>
                        <a:pt x="355600" y="552450"/>
                      </a:cubicBezTo>
                      <a:cubicBezTo>
                        <a:pt x="320675" y="635000"/>
                        <a:pt x="222250" y="822325"/>
                        <a:pt x="165100" y="838200"/>
                      </a:cubicBezTo>
                      <a:cubicBezTo>
                        <a:pt x="107950" y="854075"/>
                        <a:pt x="25400" y="714375"/>
                        <a:pt x="12700" y="647700"/>
                      </a:cubicBezTo>
                      <a:cubicBezTo>
                        <a:pt x="0" y="581025"/>
                        <a:pt x="85725" y="498475"/>
                        <a:pt x="88900" y="438150"/>
                      </a:cubicBezTo>
                      <a:cubicBezTo>
                        <a:pt x="92075" y="377825"/>
                        <a:pt x="61912" y="331787"/>
                        <a:pt x="31750" y="285750"/>
                      </a:cubicBez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任意多边形 50"/>
                <p:cNvSpPr/>
                <p:nvPr/>
              </p:nvSpPr>
              <p:spPr>
                <a:xfrm>
                  <a:off x="4508500" y="2933700"/>
                  <a:ext cx="406400" cy="1101725"/>
                </a:xfrm>
                <a:custGeom>
                  <a:avLst/>
                  <a:gdLst>
                    <a:gd name="connsiteX0" fmla="*/ 25400 w 406400"/>
                    <a:gd name="connsiteY0" fmla="*/ 0 h 1101725"/>
                    <a:gd name="connsiteX1" fmla="*/ 44450 w 406400"/>
                    <a:gd name="connsiteY1" fmla="*/ 742950 h 1101725"/>
                    <a:gd name="connsiteX2" fmla="*/ 292100 w 406400"/>
                    <a:gd name="connsiteY2" fmla="*/ 1085850 h 1101725"/>
                    <a:gd name="connsiteX3" fmla="*/ 406400 w 406400"/>
                    <a:gd name="connsiteY3" fmla="*/ 838200 h 1101725"/>
                    <a:gd name="connsiteX4" fmla="*/ 292100 w 406400"/>
                    <a:gd name="connsiteY4" fmla="*/ 495300 h 1101725"/>
                    <a:gd name="connsiteX5" fmla="*/ 311150 w 406400"/>
                    <a:gd name="connsiteY5" fmla="*/ 304800 h 110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6400" h="1101725">
                      <a:moveTo>
                        <a:pt x="25400" y="0"/>
                      </a:moveTo>
                      <a:cubicBezTo>
                        <a:pt x="12700" y="280987"/>
                        <a:pt x="0" y="561975"/>
                        <a:pt x="44450" y="742950"/>
                      </a:cubicBezTo>
                      <a:cubicBezTo>
                        <a:pt x="88900" y="923925"/>
                        <a:pt x="231775" y="1069975"/>
                        <a:pt x="292100" y="1085850"/>
                      </a:cubicBezTo>
                      <a:cubicBezTo>
                        <a:pt x="352425" y="1101725"/>
                        <a:pt x="406400" y="936625"/>
                        <a:pt x="406400" y="838200"/>
                      </a:cubicBezTo>
                      <a:cubicBezTo>
                        <a:pt x="406400" y="739775"/>
                        <a:pt x="307975" y="584200"/>
                        <a:pt x="292100" y="495300"/>
                      </a:cubicBezTo>
                      <a:cubicBezTo>
                        <a:pt x="276225" y="406400"/>
                        <a:pt x="293687" y="355600"/>
                        <a:pt x="311150" y="304800"/>
                      </a:cubicBez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9" name="任意多边形 48"/>
                <p:cNvSpPr/>
                <p:nvPr/>
              </p:nvSpPr>
              <p:spPr>
                <a:xfrm>
                  <a:off x="4286248" y="2571744"/>
                  <a:ext cx="2643207" cy="2724150"/>
                </a:xfrm>
                <a:custGeom>
                  <a:avLst/>
                  <a:gdLst>
                    <a:gd name="connsiteX0" fmla="*/ 352425 w 2682875"/>
                    <a:gd name="connsiteY0" fmla="*/ 6350 h 2724150"/>
                    <a:gd name="connsiteX1" fmla="*/ 66675 w 2682875"/>
                    <a:gd name="connsiteY1" fmla="*/ 101600 h 2724150"/>
                    <a:gd name="connsiteX2" fmla="*/ 180975 w 2682875"/>
                    <a:gd name="connsiteY2" fmla="*/ 177800 h 2724150"/>
                    <a:gd name="connsiteX3" fmla="*/ 352425 w 2682875"/>
                    <a:gd name="connsiteY3" fmla="*/ 444500 h 2724150"/>
                    <a:gd name="connsiteX4" fmla="*/ 542925 w 2682875"/>
                    <a:gd name="connsiteY4" fmla="*/ 730250 h 2724150"/>
                    <a:gd name="connsiteX5" fmla="*/ 542925 w 2682875"/>
                    <a:gd name="connsiteY5" fmla="*/ 730250 h 2724150"/>
                    <a:gd name="connsiteX6" fmla="*/ 447675 w 2682875"/>
                    <a:gd name="connsiteY6" fmla="*/ 1168400 h 2724150"/>
                    <a:gd name="connsiteX7" fmla="*/ 123825 w 2682875"/>
                    <a:gd name="connsiteY7" fmla="*/ 2254250 h 2724150"/>
                    <a:gd name="connsiteX8" fmla="*/ 9525 w 2682875"/>
                    <a:gd name="connsiteY8" fmla="*/ 2406650 h 2724150"/>
                    <a:gd name="connsiteX9" fmla="*/ 66675 w 2682875"/>
                    <a:gd name="connsiteY9" fmla="*/ 2482850 h 2724150"/>
                    <a:gd name="connsiteX10" fmla="*/ 123825 w 2682875"/>
                    <a:gd name="connsiteY10" fmla="*/ 2520950 h 2724150"/>
                    <a:gd name="connsiteX11" fmla="*/ 352425 w 2682875"/>
                    <a:gd name="connsiteY11" fmla="*/ 2597150 h 2724150"/>
                    <a:gd name="connsiteX12" fmla="*/ 561975 w 2682875"/>
                    <a:gd name="connsiteY12" fmla="*/ 2597150 h 2724150"/>
                    <a:gd name="connsiteX13" fmla="*/ 771525 w 2682875"/>
                    <a:gd name="connsiteY13" fmla="*/ 2654300 h 2724150"/>
                    <a:gd name="connsiteX14" fmla="*/ 962025 w 2682875"/>
                    <a:gd name="connsiteY14" fmla="*/ 2711450 h 2724150"/>
                    <a:gd name="connsiteX15" fmla="*/ 1228725 w 2682875"/>
                    <a:gd name="connsiteY15" fmla="*/ 2711450 h 2724150"/>
                    <a:gd name="connsiteX16" fmla="*/ 1514475 w 2682875"/>
                    <a:gd name="connsiteY16" fmla="*/ 2635250 h 2724150"/>
                    <a:gd name="connsiteX17" fmla="*/ 1990725 w 2682875"/>
                    <a:gd name="connsiteY17" fmla="*/ 2673350 h 2724150"/>
                    <a:gd name="connsiteX18" fmla="*/ 2543175 w 2682875"/>
                    <a:gd name="connsiteY18" fmla="*/ 2559050 h 2724150"/>
                    <a:gd name="connsiteX19" fmla="*/ 2676525 w 2682875"/>
                    <a:gd name="connsiteY19" fmla="*/ 2444750 h 2724150"/>
                    <a:gd name="connsiteX20" fmla="*/ 2581275 w 2682875"/>
                    <a:gd name="connsiteY20" fmla="*/ 2273300 h 2724150"/>
                    <a:gd name="connsiteX21" fmla="*/ 2390775 w 2682875"/>
                    <a:gd name="connsiteY21" fmla="*/ 1835150 h 2724150"/>
                    <a:gd name="connsiteX22" fmla="*/ 2257425 w 2682875"/>
                    <a:gd name="connsiteY22" fmla="*/ 1454150 h 2724150"/>
                    <a:gd name="connsiteX23" fmla="*/ 2124075 w 2682875"/>
                    <a:gd name="connsiteY23" fmla="*/ 996950 h 2724150"/>
                    <a:gd name="connsiteX24" fmla="*/ 2028825 w 2682875"/>
                    <a:gd name="connsiteY24" fmla="*/ 749300 h 2724150"/>
                    <a:gd name="connsiteX25" fmla="*/ 2028825 w 2682875"/>
                    <a:gd name="connsiteY25" fmla="*/ 673100 h 2724150"/>
                    <a:gd name="connsiteX26" fmla="*/ 2181225 w 2682875"/>
                    <a:gd name="connsiteY26" fmla="*/ 425450 h 2724150"/>
                    <a:gd name="connsiteX27" fmla="*/ 2428875 w 2682875"/>
                    <a:gd name="connsiteY27" fmla="*/ 177800 h 2724150"/>
                    <a:gd name="connsiteX28" fmla="*/ 2581275 w 2682875"/>
                    <a:gd name="connsiteY28" fmla="*/ 139700 h 2724150"/>
                    <a:gd name="connsiteX29" fmla="*/ 2295525 w 2682875"/>
                    <a:gd name="connsiteY29" fmla="*/ 44450 h 2724150"/>
                    <a:gd name="connsiteX30" fmla="*/ 2181225 w 2682875"/>
                    <a:gd name="connsiteY30" fmla="*/ 82550 h 2724150"/>
                    <a:gd name="connsiteX31" fmla="*/ 2085975 w 2682875"/>
                    <a:gd name="connsiteY31" fmla="*/ 215900 h 2724150"/>
                    <a:gd name="connsiteX32" fmla="*/ 2009775 w 2682875"/>
                    <a:gd name="connsiteY32" fmla="*/ 330200 h 2724150"/>
                    <a:gd name="connsiteX33" fmla="*/ 1838325 w 2682875"/>
                    <a:gd name="connsiteY33" fmla="*/ 444500 h 2724150"/>
                    <a:gd name="connsiteX34" fmla="*/ 1666875 w 2682875"/>
                    <a:gd name="connsiteY34" fmla="*/ 463550 h 2724150"/>
                    <a:gd name="connsiteX35" fmla="*/ 1400175 w 2682875"/>
                    <a:gd name="connsiteY35" fmla="*/ 463550 h 2724150"/>
                    <a:gd name="connsiteX36" fmla="*/ 1133475 w 2682875"/>
                    <a:gd name="connsiteY36" fmla="*/ 463550 h 2724150"/>
                    <a:gd name="connsiteX37" fmla="*/ 847725 w 2682875"/>
                    <a:gd name="connsiteY37" fmla="*/ 406400 h 2724150"/>
                    <a:gd name="connsiteX38" fmla="*/ 695325 w 2682875"/>
                    <a:gd name="connsiteY38" fmla="*/ 349250 h 2724150"/>
                    <a:gd name="connsiteX39" fmla="*/ 619125 w 2682875"/>
                    <a:gd name="connsiteY39" fmla="*/ 254000 h 2724150"/>
                    <a:gd name="connsiteX40" fmla="*/ 523875 w 2682875"/>
                    <a:gd name="connsiteY40" fmla="*/ 139700 h 2724150"/>
                    <a:gd name="connsiteX41" fmla="*/ 352425 w 2682875"/>
                    <a:gd name="connsiteY41" fmla="*/ 6350 h 2724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682875" h="2724150">
                      <a:moveTo>
                        <a:pt x="352425" y="6350"/>
                      </a:moveTo>
                      <a:cubicBezTo>
                        <a:pt x="276225" y="0"/>
                        <a:pt x="95250" y="73025"/>
                        <a:pt x="66675" y="101600"/>
                      </a:cubicBezTo>
                      <a:cubicBezTo>
                        <a:pt x="38100" y="130175"/>
                        <a:pt x="133350" y="120650"/>
                        <a:pt x="180975" y="177800"/>
                      </a:cubicBezTo>
                      <a:cubicBezTo>
                        <a:pt x="228600" y="234950"/>
                        <a:pt x="292100" y="352425"/>
                        <a:pt x="352425" y="444500"/>
                      </a:cubicBezTo>
                      <a:cubicBezTo>
                        <a:pt x="412750" y="536575"/>
                        <a:pt x="542925" y="730250"/>
                        <a:pt x="542925" y="730250"/>
                      </a:cubicBezTo>
                      <a:lnTo>
                        <a:pt x="542925" y="730250"/>
                      </a:lnTo>
                      <a:cubicBezTo>
                        <a:pt x="527050" y="803275"/>
                        <a:pt x="517525" y="914400"/>
                        <a:pt x="447675" y="1168400"/>
                      </a:cubicBezTo>
                      <a:cubicBezTo>
                        <a:pt x="377825" y="1422400"/>
                        <a:pt x="196850" y="2047875"/>
                        <a:pt x="123825" y="2254250"/>
                      </a:cubicBezTo>
                      <a:cubicBezTo>
                        <a:pt x="50800" y="2460625"/>
                        <a:pt x="19050" y="2368550"/>
                        <a:pt x="9525" y="2406650"/>
                      </a:cubicBezTo>
                      <a:cubicBezTo>
                        <a:pt x="0" y="2444750"/>
                        <a:pt x="47625" y="2463800"/>
                        <a:pt x="66675" y="2482850"/>
                      </a:cubicBezTo>
                      <a:cubicBezTo>
                        <a:pt x="85725" y="2501900"/>
                        <a:pt x="76200" y="2501900"/>
                        <a:pt x="123825" y="2520950"/>
                      </a:cubicBezTo>
                      <a:cubicBezTo>
                        <a:pt x="171450" y="2540000"/>
                        <a:pt x="279400" y="2584450"/>
                        <a:pt x="352425" y="2597150"/>
                      </a:cubicBezTo>
                      <a:cubicBezTo>
                        <a:pt x="425450" y="2609850"/>
                        <a:pt x="492125" y="2587625"/>
                        <a:pt x="561975" y="2597150"/>
                      </a:cubicBezTo>
                      <a:cubicBezTo>
                        <a:pt x="631825" y="2606675"/>
                        <a:pt x="704850" y="2635250"/>
                        <a:pt x="771525" y="2654300"/>
                      </a:cubicBezTo>
                      <a:cubicBezTo>
                        <a:pt x="838200" y="2673350"/>
                        <a:pt x="885825" y="2701925"/>
                        <a:pt x="962025" y="2711450"/>
                      </a:cubicBezTo>
                      <a:cubicBezTo>
                        <a:pt x="1038225" y="2720975"/>
                        <a:pt x="1136650" y="2724150"/>
                        <a:pt x="1228725" y="2711450"/>
                      </a:cubicBezTo>
                      <a:cubicBezTo>
                        <a:pt x="1320800" y="2698750"/>
                        <a:pt x="1387475" y="2641600"/>
                        <a:pt x="1514475" y="2635250"/>
                      </a:cubicBezTo>
                      <a:cubicBezTo>
                        <a:pt x="1641475" y="2628900"/>
                        <a:pt x="1819275" y="2686050"/>
                        <a:pt x="1990725" y="2673350"/>
                      </a:cubicBezTo>
                      <a:cubicBezTo>
                        <a:pt x="2162175" y="2660650"/>
                        <a:pt x="2428875" y="2597150"/>
                        <a:pt x="2543175" y="2559050"/>
                      </a:cubicBezTo>
                      <a:cubicBezTo>
                        <a:pt x="2657475" y="2520950"/>
                        <a:pt x="2670175" y="2492375"/>
                        <a:pt x="2676525" y="2444750"/>
                      </a:cubicBezTo>
                      <a:cubicBezTo>
                        <a:pt x="2682875" y="2397125"/>
                        <a:pt x="2628900" y="2374900"/>
                        <a:pt x="2581275" y="2273300"/>
                      </a:cubicBezTo>
                      <a:cubicBezTo>
                        <a:pt x="2533650" y="2171700"/>
                        <a:pt x="2444750" y="1971675"/>
                        <a:pt x="2390775" y="1835150"/>
                      </a:cubicBezTo>
                      <a:cubicBezTo>
                        <a:pt x="2336800" y="1698625"/>
                        <a:pt x="2301875" y="1593850"/>
                        <a:pt x="2257425" y="1454150"/>
                      </a:cubicBezTo>
                      <a:cubicBezTo>
                        <a:pt x="2212975" y="1314450"/>
                        <a:pt x="2162175" y="1114425"/>
                        <a:pt x="2124075" y="996950"/>
                      </a:cubicBezTo>
                      <a:cubicBezTo>
                        <a:pt x="2085975" y="879475"/>
                        <a:pt x="2044700" y="803275"/>
                        <a:pt x="2028825" y="749300"/>
                      </a:cubicBezTo>
                      <a:cubicBezTo>
                        <a:pt x="2012950" y="695325"/>
                        <a:pt x="2003425" y="727075"/>
                        <a:pt x="2028825" y="673100"/>
                      </a:cubicBezTo>
                      <a:cubicBezTo>
                        <a:pt x="2054225" y="619125"/>
                        <a:pt x="2114550" y="508000"/>
                        <a:pt x="2181225" y="425450"/>
                      </a:cubicBezTo>
                      <a:cubicBezTo>
                        <a:pt x="2247900" y="342900"/>
                        <a:pt x="2362200" y="225425"/>
                        <a:pt x="2428875" y="177800"/>
                      </a:cubicBezTo>
                      <a:cubicBezTo>
                        <a:pt x="2495550" y="130175"/>
                        <a:pt x="2603500" y="161925"/>
                        <a:pt x="2581275" y="139700"/>
                      </a:cubicBezTo>
                      <a:cubicBezTo>
                        <a:pt x="2559050" y="117475"/>
                        <a:pt x="2362200" y="53975"/>
                        <a:pt x="2295525" y="44450"/>
                      </a:cubicBezTo>
                      <a:cubicBezTo>
                        <a:pt x="2228850" y="34925"/>
                        <a:pt x="2216150" y="53975"/>
                        <a:pt x="2181225" y="82550"/>
                      </a:cubicBezTo>
                      <a:cubicBezTo>
                        <a:pt x="2146300" y="111125"/>
                        <a:pt x="2114550" y="174625"/>
                        <a:pt x="2085975" y="215900"/>
                      </a:cubicBezTo>
                      <a:cubicBezTo>
                        <a:pt x="2057400" y="257175"/>
                        <a:pt x="2051050" y="292100"/>
                        <a:pt x="2009775" y="330200"/>
                      </a:cubicBezTo>
                      <a:cubicBezTo>
                        <a:pt x="1968500" y="368300"/>
                        <a:pt x="1895475" y="422275"/>
                        <a:pt x="1838325" y="444500"/>
                      </a:cubicBezTo>
                      <a:cubicBezTo>
                        <a:pt x="1781175" y="466725"/>
                        <a:pt x="1739900" y="460375"/>
                        <a:pt x="1666875" y="463550"/>
                      </a:cubicBezTo>
                      <a:cubicBezTo>
                        <a:pt x="1593850" y="466725"/>
                        <a:pt x="1400175" y="463550"/>
                        <a:pt x="1400175" y="463550"/>
                      </a:cubicBezTo>
                      <a:cubicBezTo>
                        <a:pt x="1311275" y="463550"/>
                        <a:pt x="1225550" y="473075"/>
                        <a:pt x="1133475" y="463550"/>
                      </a:cubicBezTo>
                      <a:cubicBezTo>
                        <a:pt x="1041400" y="454025"/>
                        <a:pt x="920750" y="425450"/>
                        <a:pt x="847725" y="406400"/>
                      </a:cubicBezTo>
                      <a:cubicBezTo>
                        <a:pt x="774700" y="387350"/>
                        <a:pt x="733425" y="374650"/>
                        <a:pt x="695325" y="349250"/>
                      </a:cubicBezTo>
                      <a:cubicBezTo>
                        <a:pt x="657225" y="323850"/>
                        <a:pt x="647700" y="288925"/>
                        <a:pt x="619125" y="254000"/>
                      </a:cubicBezTo>
                      <a:cubicBezTo>
                        <a:pt x="590550" y="219075"/>
                        <a:pt x="568325" y="180975"/>
                        <a:pt x="523875" y="139700"/>
                      </a:cubicBezTo>
                      <a:cubicBezTo>
                        <a:pt x="479425" y="98425"/>
                        <a:pt x="428625" y="12700"/>
                        <a:pt x="352425" y="6350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3175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" name="任意多边形 41"/>
                <p:cNvSpPr/>
                <p:nvPr/>
              </p:nvSpPr>
              <p:spPr>
                <a:xfrm>
                  <a:off x="4575174" y="2400300"/>
                  <a:ext cx="1997089" cy="671510"/>
                </a:xfrm>
                <a:custGeom>
                  <a:avLst/>
                  <a:gdLst>
                    <a:gd name="connsiteX0" fmla="*/ 434975 w 1930400"/>
                    <a:gd name="connsiteY0" fmla="*/ 38100 h 628650"/>
                    <a:gd name="connsiteX1" fmla="*/ 53975 w 1930400"/>
                    <a:gd name="connsiteY1" fmla="*/ 152400 h 628650"/>
                    <a:gd name="connsiteX2" fmla="*/ 111125 w 1930400"/>
                    <a:gd name="connsiteY2" fmla="*/ 209550 h 628650"/>
                    <a:gd name="connsiteX3" fmla="*/ 244475 w 1930400"/>
                    <a:gd name="connsiteY3" fmla="*/ 361950 h 628650"/>
                    <a:gd name="connsiteX4" fmla="*/ 473075 w 1930400"/>
                    <a:gd name="connsiteY4" fmla="*/ 533400 h 628650"/>
                    <a:gd name="connsiteX5" fmla="*/ 911225 w 1930400"/>
                    <a:gd name="connsiteY5" fmla="*/ 590550 h 628650"/>
                    <a:gd name="connsiteX6" fmla="*/ 1349375 w 1930400"/>
                    <a:gd name="connsiteY6" fmla="*/ 609600 h 628650"/>
                    <a:gd name="connsiteX7" fmla="*/ 1654175 w 1930400"/>
                    <a:gd name="connsiteY7" fmla="*/ 476250 h 628650"/>
                    <a:gd name="connsiteX8" fmla="*/ 1844675 w 1930400"/>
                    <a:gd name="connsiteY8" fmla="*/ 228600 h 628650"/>
                    <a:gd name="connsiteX9" fmla="*/ 1920875 w 1930400"/>
                    <a:gd name="connsiteY9" fmla="*/ 171450 h 628650"/>
                    <a:gd name="connsiteX10" fmla="*/ 1787525 w 1930400"/>
                    <a:gd name="connsiteY10" fmla="*/ 114300 h 628650"/>
                    <a:gd name="connsiteX11" fmla="*/ 1577975 w 1930400"/>
                    <a:gd name="connsiteY11" fmla="*/ 38100 h 628650"/>
                    <a:gd name="connsiteX12" fmla="*/ 1463675 w 1930400"/>
                    <a:gd name="connsiteY12" fmla="*/ 0 h 628650"/>
                    <a:gd name="connsiteX13" fmla="*/ 1463675 w 1930400"/>
                    <a:gd name="connsiteY13" fmla="*/ 0 h 628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930400" h="628650">
                      <a:moveTo>
                        <a:pt x="434975" y="38100"/>
                      </a:moveTo>
                      <a:cubicBezTo>
                        <a:pt x="271462" y="80962"/>
                        <a:pt x="107950" y="123825"/>
                        <a:pt x="53975" y="152400"/>
                      </a:cubicBezTo>
                      <a:cubicBezTo>
                        <a:pt x="0" y="180975"/>
                        <a:pt x="79375" y="174625"/>
                        <a:pt x="111125" y="209550"/>
                      </a:cubicBezTo>
                      <a:cubicBezTo>
                        <a:pt x="142875" y="244475"/>
                        <a:pt x="184150" y="307975"/>
                        <a:pt x="244475" y="361950"/>
                      </a:cubicBezTo>
                      <a:cubicBezTo>
                        <a:pt x="304800" y="415925"/>
                        <a:pt x="361950" y="495300"/>
                        <a:pt x="473075" y="533400"/>
                      </a:cubicBezTo>
                      <a:cubicBezTo>
                        <a:pt x="584200" y="571500"/>
                        <a:pt x="765175" y="577850"/>
                        <a:pt x="911225" y="590550"/>
                      </a:cubicBezTo>
                      <a:cubicBezTo>
                        <a:pt x="1057275" y="603250"/>
                        <a:pt x="1225550" y="628650"/>
                        <a:pt x="1349375" y="609600"/>
                      </a:cubicBezTo>
                      <a:cubicBezTo>
                        <a:pt x="1473200" y="590550"/>
                        <a:pt x="1571625" y="539750"/>
                        <a:pt x="1654175" y="476250"/>
                      </a:cubicBezTo>
                      <a:cubicBezTo>
                        <a:pt x="1736725" y="412750"/>
                        <a:pt x="1800225" y="279400"/>
                        <a:pt x="1844675" y="228600"/>
                      </a:cubicBezTo>
                      <a:cubicBezTo>
                        <a:pt x="1889125" y="177800"/>
                        <a:pt x="1930400" y="190500"/>
                        <a:pt x="1920875" y="171450"/>
                      </a:cubicBezTo>
                      <a:cubicBezTo>
                        <a:pt x="1911350" y="152400"/>
                        <a:pt x="1844675" y="136525"/>
                        <a:pt x="1787525" y="114300"/>
                      </a:cubicBezTo>
                      <a:cubicBezTo>
                        <a:pt x="1730375" y="92075"/>
                        <a:pt x="1631950" y="57150"/>
                        <a:pt x="1577975" y="38100"/>
                      </a:cubicBezTo>
                      <a:cubicBezTo>
                        <a:pt x="1524000" y="19050"/>
                        <a:pt x="1463675" y="0"/>
                        <a:pt x="1463675" y="0"/>
                      </a:cubicBezTo>
                      <a:lnTo>
                        <a:pt x="1463675" y="0"/>
                      </a:lnTo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" name="任意多边形 49"/>
                <p:cNvSpPr/>
                <p:nvPr/>
              </p:nvSpPr>
              <p:spPr>
                <a:xfrm>
                  <a:off x="5086350" y="2400300"/>
                  <a:ext cx="990600" cy="222250"/>
                </a:xfrm>
                <a:custGeom>
                  <a:avLst/>
                  <a:gdLst>
                    <a:gd name="connsiteX0" fmla="*/ 0 w 990600"/>
                    <a:gd name="connsiteY0" fmla="*/ 57150 h 222250"/>
                    <a:gd name="connsiteX1" fmla="*/ 152400 w 990600"/>
                    <a:gd name="connsiteY1" fmla="*/ 133350 h 222250"/>
                    <a:gd name="connsiteX2" fmla="*/ 381000 w 990600"/>
                    <a:gd name="connsiteY2" fmla="*/ 190500 h 222250"/>
                    <a:gd name="connsiteX3" fmla="*/ 762000 w 990600"/>
                    <a:gd name="connsiteY3" fmla="*/ 190500 h 222250"/>
                    <a:gd name="connsiteX4" fmla="*/ 990600 w 990600"/>
                    <a:gd name="connsiteY4" fmla="*/ 0 h 22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600" h="222250">
                      <a:moveTo>
                        <a:pt x="0" y="57150"/>
                      </a:moveTo>
                      <a:cubicBezTo>
                        <a:pt x="44450" y="84137"/>
                        <a:pt x="88900" y="111125"/>
                        <a:pt x="152400" y="133350"/>
                      </a:cubicBezTo>
                      <a:cubicBezTo>
                        <a:pt x="215900" y="155575"/>
                        <a:pt x="279400" y="180975"/>
                        <a:pt x="381000" y="190500"/>
                      </a:cubicBezTo>
                      <a:cubicBezTo>
                        <a:pt x="482600" y="200025"/>
                        <a:pt x="660400" y="222250"/>
                        <a:pt x="762000" y="190500"/>
                      </a:cubicBezTo>
                      <a:cubicBezTo>
                        <a:pt x="863600" y="158750"/>
                        <a:pt x="927100" y="79375"/>
                        <a:pt x="990600" y="0"/>
                      </a:cubicBez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5" name="组合 34"/>
                <p:cNvGrpSpPr/>
                <p:nvPr/>
              </p:nvGrpSpPr>
              <p:grpSpPr>
                <a:xfrm>
                  <a:off x="3586534" y="-749083"/>
                  <a:ext cx="3643338" cy="3257192"/>
                  <a:chOff x="4869905" y="3519195"/>
                  <a:chExt cx="1760142" cy="1334794"/>
                </a:xfrm>
              </p:grpSpPr>
              <p:sp>
                <p:nvSpPr>
                  <p:cNvPr id="34" name="任意多边形 33"/>
                  <p:cNvSpPr/>
                  <p:nvPr/>
                </p:nvSpPr>
                <p:spPr>
                  <a:xfrm>
                    <a:off x="5072066" y="4387228"/>
                    <a:ext cx="1366852" cy="466761"/>
                  </a:xfrm>
                  <a:custGeom>
                    <a:avLst/>
                    <a:gdLst>
                      <a:gd name="connsiteX0" fmla="*/ 0 w 1085850"/>
                      <a:gd name="connsiteY0" fmla="*/ 0 h 390525"/>
                      <a:gd name="connsiteX1" fmla="*/ 76200 w 1085850"/>
                      <a:gd name="connsiteY1" fmla="*/ 228600 h 390525"/>
                      <a:gd name="connsiteX2" fmla="*/ 400050 w 1085850"/>
                      <a:gd name="connsiteY2" fmla="*/ 361950 h 390525"/>
                      <a:gd name="connsiteX3" fmla="*/ 704850 w 1085850"/>
                      <a:gd name="connsiteY3" fmla="*/ 381000 h 390525"/>
                      <a:gd name="connsiteX4" fmla="*/ 876300 w 1085850"/>
                      <a:gd name="connsiteY4" fmla="*/ 304800 h 390525"/>
                      <a:gd name="connsiteX5" fmla="*/ 1009650 w 1085850"/>
                      <a:gd name="connsiteY5" fmla="*/ 209550 h 390525"/>
                      <a:gd name="connsiteX6" fmla="*/ 1066800 w 1085850"/>
                      <a:gd name="connsiteY6" fmla="*/ 19050 h 390525"/>
                      <a:gd name="connsiteX7" fmla="*/ 1066800 w 1085850"/>
                      <a:gd name="connsiteY7" fmla="*/ 19050 h 390525"/>
                      <a:gd name="connsiteX8" fmla="*/ 1085850 w 1085850"/>
                      <a:gd name="connsiteY8" fmla="*/ 0 h 390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85850" h="390525">
                        <a:moveTo>
                          <a:pt x="0" y="0"/>
                        </a:moveTo>
                        <a:cubicBezTo>
                          <a:pt x="4762" y="84137"/>
                          <a:pt x="9525" y="168275"/>
                          <a:pt x="76200" y="228600"/>
                        </a:cubicBezTo>
                        <a:cubicBezTo>
                          <a:pt x="142875" y="288925"/>
                          <a:pt x="295275" y="336550"/>
                          <a:pt x="400050" y="361950"/>
                        </a:cubicBezTo>
                        <a:cubicBezTo>
                          <a:pt x="504825" y="387350"/>
                          <a:pt x="625475" y="390525"/>
                          <a:pt x="704850" y="381000"/>
                        </a:cubicBezTo>
                        <a:cubicBezTo>
                          <a:pt x="784225" y="371475"/>
                          <a:pt x="825500" y="333375"/>
                          <a:pt x="876300" y="304800"/>
                        </a:cubicBezTo>
                        <a:cubicBezTo>
                          <a:pt x="927100" y="276225"/>
                          <a:pt x="977900" y="257175"/>
                          <a:pt x="1009650" y="209550"/>
                        </a:cubicBezTo>
                        <a:cubicBezTo>
                          <a:pt x="1041400" y="161925"/>
                          <a:pt x="1066800" y="19050"/>
                          <a:pt x="1066800" y="19050"/>
                        </a:cubicBezTo>
                        <a:lnTo>
                          <a:pt x="1066800" y="19050"/>
                        </a:lnTo>
                        <a:lnTo>
                          <a:pt x="1085850" y="0"/>
                        </a:lnTo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1" name="任意多边形 30"/>
                  <p:cNvSpPr/>
                  <p:nvPr/>
                </p:nvSpPr>
                <p:spPr>
                  <a:xfrm rot="21438357">
                    <a:off x="4869905" y="3519195"/>
                    <a:ext cx="1760142" cy="1202046"/>
                  </a:xfrm>
                  <a:custGeom>
                    <a:avLst/>
                    <a:gdLst>
                      <a:gd name="connsiteX0" fmla="*/ 428625 w 1308100"/>
                      <a:gd name="connsiteY0" fmla="*/ 34925 h 882650"/>
                      <a:gd name="connsiteX1" fmla="*/ 200025 w 1308100"/>
                      <a:gd name="connsiteY1" fmla="*/ 187325 h 882650"/>
                      <a:gd name="connsiteX2" fmla="*/ 28575 w 1308100"/>
                      <a:gd name="connsiteY2" fmla="*/ 511175 h 882650"/>
                      <a:gd name="connsiteX3" fmla="*/ 28575 w 1308100"/>
                      <a:gd name="connsiteY3" fmla="*/ 758825 h 882650"/>
                      <a:gd name="connsiteX4" fmla="*/ 180975 w 1308100"/>
                      <a:gd name="connsiteY4" fmla="*/ 815975 h 882650"/>
                      <a:gd name="connsiteX5" fmla="*/ 581025 w 1308100"/>
                      <a:gd name="connsiteY5" fmla="*/ 854075 h 882650"/>
                      <a:gd name="connsiteX6" fmla="*/ 1057275 w 1308100"/>
                      <a:gd name="connsiteY6" fmla="*/ 854075 h 882650"/>
                      <a:gd name="connsiteX7" fmla="*/ 1266825 w 1308100"/>
                      <a:gd name="connsiteY7" fmla="*/ 835025 h 882650"/>
                      <a:gd name="connsiteX8" fmla="*/ 1285875 w 1308100"/>
                      <a:gd name="connsiteY8" fmla="*/ 568325 h 882650"/>
                      <a:gd name="connsiteX9" fmla="*/ 1133475 w 1308100"/>
                      <a:gd name="connsiteY9" fmla="*/ 225425 h 882650"/>
                      <a:gd name="connsiteX10" fmla="*/ 828675 w 1308100"/>
                      <a:gd name="connsiteY10" fmla="*/ 34925 h 882650"/>
                      <a:gd name="connsiteX11" fmla="*/ 428625 w 1308100"/>
                      <a:gd name="connsiteY11" fmla="*/ 34925 h 882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308100" h="882650">
                        <a:moveTo>
                          <a:pt x="428625" y="34925"/>
                        </a:moveTo>
                        <a:cubicBezTo>
                          <a:pt x="323850" y="60325"/>
                          <a:pt x="266700" y="107950"/>
                          <a:pt x="200025" y="187325"/>
                        </a:cubicBezTo>
                        <a:cubicBezTo>
                          <a:pt x="133350" y="266700"/>
                          <a:pt x="57150" y="415925"/>
                          <a:pt x="28575" y="511175"/>
                        </a:cubicBezTo>
                        <a:cubicBezTo>
                          <a:pt x="0" y="606425"/>
                          <a:pt x="3175" y="708025"/>
                          <a:pt x="28575" y="758825"/>
                        </a:cubicBezTo>
                        <a:cubicBezTo>
                          <a:pt x="53975" y="809625"/>
                          <a:pt x="88900" y="800100"/>
                          <a:pt x="180975" y="815975"/>
                        </a:cubicBezTo>
                        <a:cubicBezTo>
                          <a:pt x="273050" y="831850"/>
                          <a:pt x="434975" y="847725"/>
                          <a:pt x="581025" y="854075"/>
                        </a:cubicBezTo>
                        <a:cubicBezTo>
                          <a:pt x="727075" y="860425"/>
                          <a:pt x="942975" y="857250"/>
                          <a:pt x="1057275" y="854075"/>
                        </a:cubicBezTo>
                        <a:cubicBezTo>
                          <a:pt x="1171575" y="850900"/>
                          <a:pt x="1228725" y="882650"/>
                          <a:pt x="1266825" y="835025"/>
                        </a:cubicBezTo>
                        <a:cubicBezTo>
                          <a:pt x="1304925" y="787400"/>
                          <a:pt x="1308100" y="669925"/>
                          <a:pt x="1285875" y="568325"/>
                        </a:cubicBezTo>
                        <a:cubicBezTo>
                          <a:pt x="1263650" y="466725"/>
                          <a:pt x="1209675" y="314325"/>
                          <a:pt x="1133475" y="225425"/>
                        </a:cubicBezTo>
                        <a:cubicBezTo>
                          <a:pt x="1057275" y="136525"/>
                          <a:pt x="939800" y="69850"/>
                          <a:pt x="828675" y="34925"/>
                        </a:cubicBezTo>
                        <a:cubicBezTo>
                          <a:pt x="717550" y="0"/>
                          <a:pt x="533400" y="9525"/>
                          <a:pt x="428625" y="34925"/>
                        </a:cubicBezTo>
                        <a:close/>
                      </a:path>
                    </a:pathLst>
                  </a:custGeom>
                  <a:solidFill>
                    <a:srgbClr val="58331C"/>
                  </a:solidFill>
                  <a:ln>
                    <a:solidFill>
                      <a:srgbClr val="58351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56" name="任意多边形 55"/>
              <p:cNvSpPr/>
              <p:nvPr/>
            </p:nvSpPr>
            <p:spPr>
              <a:xfrm>
                <a:off x="3540125" y="4359275"/>
                <a:ext cx="1393825" cy="288925"/>
              </a:xfrm>
              <a:custGeom>
                <a:avLst/>
                <a:gdLst>
                  <a:gd name="connsiteX0" fmla="*/ 60325 w 1393825"/>
                  <a:gd name="connsiteY0" fmla="*/ 98425 h 288925"/>
                  <a:gd name="connsiteX1" fmla="*/ 212725 w 1393825"/>
                  <a:gd name="connsiteY1" fmla="*/ 193675 h 288925"/>
                  <a:gd name="connsiteX2" fmla="*/ 307975 w 1393825"/>
                  <a:gd name="connsiteY2" fmla="*/ 212725 h 288925"/>
                  <a:gd name="connsiteX3" fmla="*/ 555625 w 1393825"/>
                  <a:gd name="connsiteY3" fmla="*/ 269875 h 288925"/>
                  <a:gd name="connsiteX4" fmla="*/ 708025 w 1393825"/>
                  <a:gd name="connsiteY4" fmla="*/ 288925 h 288925"/>
                  <a:gd name="connsiteX5" fmla="*/ 898525 w 1393825"/>
                  <a:gd name="connsiteY5" fmla="*/ 269875 h 288925"/>
                  <a:gd name="connsiteX6" fmla="*/ 1108075 w 1393825"/>
                  <a:gd name="connsiteY6" fmla="*/ 193675 h 288925"/>
                  <a:gd name="connsiteX7" fmla="*/ 1241425 w 1393825"/>
                  <a:gd name="connsiteY7" fmla="*/ 155575 h 288925"/>
                  <a:gd name="connsiteX8" fmla="*/ 1298575 w 1393825"/>
                  <a:gd name="connsiteY8" fmla="*/ 60325 h 288925"/>
                  <a:gd name="connsiteX9" fmla="*/ 669925 w 1393825"/>
                  <a:gd name="connsiteY9" fmla="*/ 3175 h 288925"/>
                  <a:gd name="connsiteX10" fmla="*/ 98425 w 1393825"/>
                  <a:gd name="connsiteY10" fmla="*/ 41275 h 288925"/>
                  <a:gd name="connsiteX11" fmla="*/ 60325 w 1393825"/>
                  <a:gd name="connsiteY11" fmla="*/ 98425 h 28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93825" h="288925">
                    <a:moveTo>
                      <a:pt x="60325" y="98425"/>
                    </a:moveTo>
                    <a:cubicBezTo>
                      <a:pt x="79375" y="123825"/>
                      <a:pt x="171450" y="174625"/>
                      <a:pt x="212725" y="193675"/>
                    </a:cubicBezTo>
                    <a:cubicBezTo>
                      <a:pt x="254000" y="212725"/>
                      <a:pt x="307975" y="212725"/>
                      <a:pt x="307975" y="212725"/>
                    </a:cubicBezTo>
                    <a:cubicBezTo>
                      <a:pt x="365125" y="225425"/>
                      <a:pt x="488950" y="257175"/>
                      <a:pt x="555625" y="269875"/>
                    </a:cubicBezTo>
                    <a:cubicBezTo>
                      <a:pt x="622300" y="282575"/>
                      <a:pt x="650875" y="288925"/>
                      <a:pt x="708025" y="288925"/>
                    </a:cubicBezTo>
                    <a:cubicBezTo>
                      <a:pt x="765175" y="288925"/>
                      <a:pt x="831850" y="285750"/>
                      <a:pt x="898525" y="269875"/>
                    </a:cubicBezTo>
                    <a:cubicBezTo>
                      <a:pt x="965200" y="254000"/>
                      <a:pt x="1050925" y="212725"/>
                      <a:pt x="1108075" y="193675"/>
                    </a:cubicBezTo>
                    <a:cubicBezTo>
                      <a:pt x="1165225" y="174625"/>
                      <a:pt x="1209675" y="177800"/>
                      <a:pt x="1241425" y="155575"/>
                    </a:cubicBezTo>
                    <a:cubicBezTo>
                      <a:pt x="1273175" y="133350"/>
                      <a:pt x="1393825" y="85725"/>
                      <a:pt x="1298575" y="60325"/>
                    </a:cubicBezTo>
                    <a:cubicBezTo>
                      <a:pt x="1203325" y="34925"/>
                      <a:pt x="869950" y="6350"/>
                      <a:pt x="669925" y="3175"/>
                    </a:cubicBezTo>
                    <a:cubicBezTo>
                      <a:pt x="469900" y="0"/>
                      <a:pt x="196850" y="28575"/>
                      <a:pt x="98425" y="41275"/>
                    </a:cubicBezTo>
                    <a:cubicBezTo>
                      <a:pt x="0" y="53975"/>
                      <a:pt x="41275" y="73025"/>
                      <a:pt x="60325" y="98425"/>
                    </a:cubicBezTo>
                    <a:close/>
                  </a:path>
                </a:pathLst>
              </a:custGeom>
              <a:solidFill>
                <a:srgbClr val="58331C"/>
              </a:solidFill>
              <a:ln>
                <a:solidFill>
                  <a:srgbClr val="58331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714348" y="2928934"/>
            <a:ext cx="2000264" cy="1428760"/>
            <a:chOff x="4429124" y="2643182"/>
            <a:chExt cx="2286016" cy="1714512"/>
          </a:xfrm>
        </p:grpSpPr>
        <p:sp>
          <p:nvSpPr>
            <p:cNvPr id="65" name="云形 64"/>
            <p:cNvSpPr/>
            <p:nvPr/>
          </p:nvSpPr>
          <p:spPr>
            <a:xfrm>
              <a:off x="4429124" y="2643182"/>
              <a:ext cx="2286016" cy="1714512"/>
            </a:xfrm>
            <a:prstGeom prst="cloud">
              <a:avLst/>
            </a:prstGeom>
            <a:solidFill>
              <a:schemeClr val="bg1">
                <a:lumMod val="95000"/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TextBox 65"/>
            <p:cNvSpPr txBox="1"/>
            <p:nvPr/>
          </p:nvSpPr>
          <p:spPr>
            <a:xfrm rot="20929768">
              <a:off x="4929190" y="3144377"/>
              <a:ext cx="17859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Lt DFGirl" pitchFamily="82" charset="-120"/>
                  <a:ea typeface="FrLt DFGirl" pitchFamily="82" charset="-120"/>
                </a:rPr>
                <a:t>对不起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FrLt DFGirl" pitchFamily="82" charset="-120"/>
                <a:ea typeface="FrLt DFGirl" pitchFamily="82" charset="-120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57158" y="2928934"/>
            <a:ext cx="2000264" cy="1428760"/>
            <a:chOff x="4429124" y="2643182"/>
            <a:chExt cx="2286016" cy="1714512"/>
          </a:xfrm>
        </p:grpSpPr>
        <p:sp>
          <p:nvSpPr>
            <p:cNvPr id="85" name="云形 84"/>
            <p:cNvSpPr/>
            <p:nvPr/>
          </p:nvSpPr>
          <p:spPr>
            <a:xfrm>
              <a:off x="4429124" y="2643182"/>
              <a:ext cx="2286016" cy="1714512"/>
            </a:xfrm>
            <a:prstGeom prst="cloud">
              <a:avLst/>
            </a:prstGeom>
            <a:solidFill>
              <a:schemeClr val="bg1">
                <a:lumMod val="95000"/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TextBox 90"/>
            <p:cNvSpPr txBox="1"/>
            <p:nvPr/>
          </p:nvSpPr>
          <p:spPr>
            <a:xfrm rot="20929768">
              <a:off x="4929190" y="2833522"/>
              <a:ext cx="1785950" cy="114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Lt DFGirl" pitchFamily="82" charset="-120"/>
                  <a:ea typeface="FrLt DFGirl" pitchFamily="82" charset="-120"/>
                </a:rPr>
                <a:t>真的很对不起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FrLt DFGirl" pitchFamily="82" charset="-120"/>
                <a:ea typeface="FrLt DFGirl" pitchFamily="82" charset="-120"/>
              </a:endParaRPr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6609536" y="928670"/>
            <a:ext cx="677108" cy="507209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FrLt DFGirl" pitchFamily="82" charset="-120"/>
                <a:ea typeface="FrLt DFGirl" pitchFamily="82" charset="-120"/>
              </a:rPr>
              <a:t>到处赔礼道歉更是家常便饭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FrLt DFGirl" pitchFamily="82" charset="-120"/>
              <a:ea typeface="FrLt DFGirl" pitchFamily="82" charset="-120"/>
            </a:endParaRPr>
          </a:p>
        </p:txBody>
      </p:sp>
    </p:spTree>
  </p:cSld>
  <p:clrMapOvr>
    <a:masterClrMapping/>
  </p:clrMapOvr>
  <p:transition advTm="62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 descr="1264565910315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9144000" cy="7541877"/>
          </a:xfrm>
          <a:prstGeom prst="rect">
            <a:avLst/>
          </a:prstGeom>
        </p:spPr>
      </p:pic>
      <p:grpSp>
        <p:nvGrpSpPr>
          <p:cNvPr id="2" name="组合 45"/>
          <p:cNvGrpSpPr/>
          <p:nvPr/>
        </p:nvGrpSpPr>
        <p:grpSpPr>
          <a:xfrm>
            <a:off x="3643306" y="3429000"/>
            <a:ext cx="3857652" cy="4286256"/>
            <a:chOff x="214282" y="-357214"/>
            <a:chExt cx="7000892" cy="7402658"/>
          </a:xfrm>
        </p:grpSpPr>
        <p:grpSp>
          <p:nvGrpSpPr>
            <p:cNvPr id="3" name="组合 33"/>
            <p:cNvGrpSpPr/>
            <p:nvPr/>
          </p:nvGrpSpPr>
          <p:grpSpPr>
            <a:xfrm>
              <a:off x="214282" y="-357214"/>
              <a:ext cx="7000892" cy="3500462"/>
              <a:chOff x="1357290" y="1071546"/>
              <a:chExt cx="5643604" cy="3500462"/>
            </a:xfrm>
          </p:grpSpPr>
          <p:grpSp>
            <p:nvGrpSpPr>
              <p:cNvPr id="4" name="组合 28"/>
              <p:cNvGrpSpPr/>
              <p:nvPr/>
            </p:nvGrpSpPr>
            <p:grpSpPr>
              <a:xfrm>
                <a:off x="2714612" y="1714488"/>
                <a:ext cx="2857520" cy="2857520"/>
                <a:chOff x="2714612" y="1714488"/>
                <a:chExt cx="2857520" cy="2857520"/>
              </a:xfrm>
            </p:grpSpPr>
            <p:grpSp>
              <p:nvGrpSpPr>
                <p:cNvPr id="5" name="组合 16"/>
                <p:cNvGrpSpPr/>
                <p:nvPr/>
              </p:nvGrpSpPr>
              <p:grpSpPr>
                <a:xfrm>
                  <a:off x="2714612" y="1714488"/>
                  <a:ext cx="2857520" cy="2857520"/>
                  <a:chOff x="2714612" y="1714488"/>
                  <a:chExt cx="3286148" cy="3143272"/>
                </a:xfrm>
              </p:grpSpPr>
              <p:sp>
                <p:nvSpPr>
                  <p:cNvPr id="7" name="任意多边形 6"/>
                  <p:cNvSpPr/>
                  <p:nvPr/>
                </p:nvSpPr>
                <p:spPr>
                  <a:xfrm>
                    <a:off x="3217564" y="3466061"/>
                    <a:ext cx="2378859" cy="1391699"/>
                  </a:xfrm>
                  <a:custGeom>
                    <a:avLst/>
                    <a:gdLst>
                      <a:gd name="connsiteX0" fmla="*/ 59960 w 1074294"/>
                      <a:gd name="connsiteY0" fmla="*/ 62459 h 604603"/>
                      <a:gd name="connsiteX1" fmla="*/ 44970 w 1074294"/>
                      <a:gd name="connsiteY1" fmla="*/ 362262 h 604603"/>
                      <a:gd name="connsiteX2" fmla="*/ 329783 w 1074294"/>
                      <a:gd name="connsiteY2" fmla="*/ 557134 h 604603"/>
                      <a:gd name="connsiteX3" fmla="*/ 524655 w 1074294"/>
                      <a:gd name="connsiteY3" fmla="*/ 602105 h 604603"/>
                      <a:gd name="connsiteX4" fmla="*/ 869429 w 1074294"/>
                      <a:gd name="connsiteY4" fmla="*/ 542144 h 604603"/>
                      <a:gd name="connsiteX5" fmla="*/ 1034321 w 1074294"/>
                      <a:gd name="connsiteY5" fmla="*/ 392243 h 604603"/>
                      <a:gd name="connsiteX6" fmla="*/ 1064301 w 1074294"/>
                      <a:gd name="connsiteY6" fmla="*/ 77449 h 604603"/>
                      <a:gd name="connsiteX7" fmla="*/ 1064301 w 1074294"/>
                      <a:gd name="connsiteY7" fmla="*/ 47469 h 604603"/>
                      <a:gd name="connsiteX8" fmla="*/ 1004341 w 1074294"/>
                      <a:gd name="connsiteY8" fmla="*/ 47469 h 604603"/>
                      <a:gd name="connsiteX9" fmla="*/ 899409 w 1074294"/>
                      <a:gd name="connsiteY9" fmla="*/ 2498 h 604603"/>
                      <a:gd name="connsiteX10" fmla="*/ 794478 w 1074294"/>
                      <a:gd name="connsiteY10" fmla="*/ 32479 h 604603"/>
                      <a:gd name="connsiteX11" fmla="*/ 584616 w 1074294"/>
                      <a:gd name="connsiteY11" fmla="*/ 2498 h 604603"/>
                      <a:gd name="connsiteX12" fmla="*/ 149901 w 1074294"/>
                      <a:gd name="connsiteY12" fmla="*/ 17489 h 604603"/>
                      <a:gd name="connsiteX13" fmla="*/ 59960 w 1074294"/>
                      <a:gd name="connsiteY13" fmla="*/ 62459 h 6046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074294" h="604603">
                        <a:moveTo>
                          <a:pt x="59960" y="62459"/>
                        </a:moveTo>
                        <a:cubicBezTo>
                          <a:pt x="42472" y="119921"/>
                          <a:pt x="0" y="279816"/>
                          <a:pt x="44970" y="362262"/>
                        </a:cubicBezTo>
                        <a:cubicBezTo>
                          <a:pt x="89941" y="444708"/>
                          <a:pt x="249836" y="517160"/>
                          <a:pt x="329783" y="557134"/>
                        </a:cubicBezTo>
                        <a:cubicBezTo>
                          <a:pt x="409730" y="597108"/>
                          <a:pt x="434714" y="604603"/>
                          <a:pt x="524655" y="602105"/>
                        </a:cubicBezTo>
                        <a:cubicBezTo>
                          <a:pt x="614596" y="599607"/>
                          <a:pt x="784485" y="577121"/>
                          <a:pt x="869429" y="542144"/>
                        </a:cubicBezTo>
                        <a:cubicBezTo>
                          <a:pt x="954373" y="507167"/>
                          <a:pt x="1001842" y="469692"/>
                          <a:pt x="1034321" y="392243"/>
                        </a:cubicBezTo>
                        <a:cubicBezTo>
                          <a:pt x="1066800" y="314794"/>
                          <a:pt x="1059304" y="134911"/>
                          <a:pt x="1064301" y="77449"/>
                        </a:cubicBezTo>
                        <a:cubicBezTo>
                          <a:pt x="1069298" y="19987"/>
                          <a:pt x="1074294" y="52466"/>
                          <a:pt x="1064301" y="47469"/>
                        </a:cubicBezTo>
                        <a:cubicBezTo>
                          <a:pt x="1054308" y="42472"/>
                          <a:pt x="1031823" y="54964"/>
                          <a:pt x="1004341" y="47469"/>
                        </a:cubicBezTo>
                        <a:cubicBezTo>
                          <a:pt x="976859" y="39974"/>
                          <a:pt x="934386" y="4996"/>
                          <a:pt x="899409" y="2498"/>
                        </a:cubicBezTo>
                        <a:cubicBezTo>
                          <a:pt x="864432" y="0"/>
                          <a:pt x="846943" y="32479"/>
                          <a:pt x="794478" y="32479"/>
                        </a:cubicBezTo>
                        <a:cubicBezTo>
                          <a:pt x="742013" y="32479"/>
                          <a:pt x="692045" y="4996"/>
                          <a:pt x="584616" y="2498"/>
                        </a:cubicBezTo>
                        <a:cubicBezTo>
                          <a:pt x="477187" y="0"/>
                          <a:pt x="239842" y="14991"/>
                          <a:pt x="149901" y="17489"/>
                        </a:cubicBezTo>
                        <a:cubicBezTo>
                          <a:pt x="59960" y="19988"/>
                          <a:pt x="77449" y="4997"/>
                          <a:pt x="59960" y="62459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" name="任意多边形 7"/>
                  <p:cNvSpPr/>
                  <p:nvPr/>
                </p:nvSpPr>
                <p:spPr>
                  <a:xfrm>
                    <a:off x="2714612" y="1714488"/>
                    <a:ext cx="3286148" cy="2283077"/>
                  </a:xfrm>
                  <a:custGeom>
                    <a:avLst/>
                    <a:gdLst>
                      <a:gd name="connsiteX0" fmla="*/ 224852 w 1484026"/>
                      <a:gd name="connsiteY0" fmla="*/ 974360 h 991849"/>
                      <a:gd name="connsiteX1" fmla="*/ 29980 w 1484026"/>
                      <a:gd name="connsiteY1" fmla="*/ 899410 h 991849"/>
                      <a:gd name="connsiteX2" fmla="*/ 44970 w 1484026"/>
                      <a:gd name="connsiteY2" fmla="*/ 704537 h 991849"/>
                      <a:gd name="connsiteX3" fmla="*/ 89941 w 1484026"/>
                      <a:gd name="connsiteY3" fmla="*/ 314793 h 991849"/>
                      <a:gd name="connsiteX4" fmla="*/ 299803 w 1484026"/>
                      <a:gd name="connsiteY4" fmla="*/ 134911 h 991849"/>
                      <a:gd name="connsiteX5" fmla="*/ 584616 w 1484026"/>
                      <a:gd name="connsiteY5" fmla="*/ 14990 h 991849"/>
                      <a:gd name="connsiteX6" fmla="*/ 1064301 w 1484026"/>
                      <a:gd name="connsiteY6" fmla="*/ 44970 h 991849"/>
                      <a:gd name="connsiteX7" fmla="*/ 1364104 w 1484026"/>
                      <a:gd name="connsiteY7" fmla="*/ 284813 h 991849"/>
                      <a:gd name="connsiteX8" fmla="*/ 1469036 w 1484026"/>
                      <a:gd name="connsiteY8" fmla="*/ 689547 h 991849"/>
                      <a:gd name="connsiteX9" fmla="*/ 1454045 w 1484026"/>
                      <a:gd name="connsiteY9" fmla="*/ 899410 h 991849"/>
                      <a:gd name="connsiteX10" fmla="*/ 1289154 w 1484026"/>
                      <a:gd name="connsiteY10" fmla="*/ 929390 h 991849"/>
                      <a:gd name="connsiteX11" fmla="*/ 1289154 w 1484026"/>
                      <a:gd name="connsiteY11" fmla="*/ 824459 h 991849"/>
                      <a:gd name="connsiteX12" fmla="*/ 914400 w 1484026"/>
                      <a:gd name="connsiteY12" fmla="*/ 794478 h 991849"/>
                      <a:gd name="connsiteX13" fmla="*/ 329783 w 1484026"/>
                      <a:gd name="connsiteY13" fmla="*/ 794478 h 991849"/>
                      <a:gd name="connsiteX14" fmla="*/ 224852 w 1484026"/>
                      <a:gd name="connsiteY14" fmla="*/ 974360 h 9918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484026" h="991849">
                        <a:moveTo>
                          <a:pt x="224852" y="974360"/>
                        </a:moveTo>
                        <a:cubicBezTo>
                          <a:pt x="174885" y="991849"/>
                          <a:pt x="59960" y="944381"/>
                          <a:pt x="29980" y="899410"/>
                        </a:cubicBezTo>
                        <a:cubicBezTo>
                          <a:pt x="0" y="854440"/>
                          <a:pt x="34977" y="801973"/>
                          <a:pt x="44970" y="704537"/>
                        </a:cubicBezTo>
                        <a:cubicBezTo>
                          <a:pt x="54963" y="607101"/>
                          <a:pt x="47469" y="409731"/>
                          <a:pt x="89941" y="314793"/>
                        </a:cubicBezTo>
                        <a:cubicBezTo>
                          <a:pt x="132413" y="219855"/>
                          <a:pt x="217357" y="184878"/>
                          <a:pt x="299803" y="134911"/>
                        </a:cubicBezTo>
                        <a:cubicBezTo>
                          <a:pt x="382249" y="84944"/>
                          <a:pt x="457200" y="29980"/>
                          <a:pt x="584616" y="14990"/>
                        </a:cubicBezTo>
                        <a:cubicBezTo>
                          <a:pt x="712032" y="0"/>
                          <a:pt x="934386" y="0"/>
                          <a:pt x="1064301" y="44970"/>
                        </a:cubicBezTo>
                        <a:cubicBezTo>
                          <a:pt x="1194216" y="89941"/>
                          <a:pt x="1296648" y="177383"/>
                          <a:pt x="1364104" y="284813"/>
                        </a:cubicBezTo>
                        <a:cubicBezTo>
                          <a:pt x="1431560" y="392243"/>
                          <a:pt x="1454046" y="587114"/>
                          <a:pt x="1469036" y="689547"/>
                        </a:cubicBezTo>
                        <a:cubicBezTo>
                          <a:pt x="1484026" y="791980"/>
                          <a:pt x="1484025" y="859436"/>
                          <a:pt x="1454045" y="899410"/>
                        </a:cubicBezTo>
                        <a:cubicBezTo>
                          <a:pt x="1424065" y="939384"/>
                          <a:pt x="1316636" y="941882"/>
                          <a:pt x="1289154" y="929390"/>
                        </a:cubicBezTo>
                        <a:cubicBezTo>
                          <a:pt x="1261672" y="916898"/>
                          <a:pt x="1351613" y="846944"/>
                          <a:pt x="1289154" y="824459"/>
                        </a:cubicBezTo>
                        <a:cubicBezTo>
                          <a:pt x="1226695" y="801974"/>
                          <a:pt x="1074295" y="799475"/>
                          <a:pt x="914400" y="794478"/>
                        </a:cubicBezTo>
                        <a:cubicBezTo>
                          <a:pt x="754505" y="789481"/>
                          <a:pt x="449704" y="761999"/>
                          <a:pt x="329783" y="794478"/>
                        </a:cubicBezTo>
                        <a:cubicBezTo>
                          <a:pt x="209862" y="826957"/>
                          <a:pt x="274819" y="956871"/>
                          <a:pt x="224852" y="974360"/>
                        </a:cubicBezTo>
                        <a:close/>
                      </a:path>
                    </a:pathLst>
                  </a:custGeom>
                  <a:solidFill>
                    <a:srgbClr val="431A0D"/>
                  </a:solidFill>
                  <a:ln>
                    <a:solidFill>
                      <a:srgbClr val="431A0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任意多边形 11"/>
                  <p:cNvSpPr/>
                  <p:nvPr/>
                </p:nvSpPr>
                <p:spPr>
                  <a:xfrm>
                    <a:off x="4877235" y="3885870"/>
                    <a:ext cx="497900" cy="34507"/>
                  </a:xfrm>
                  <a:custGeom>
                    <a:avLst/>
                    <a:gdLst>
                      <a:gd name="connsiteX0" fmla="*/ 0 w 224852"/>
                      <a:gd name="connsiteY0" fmla="*/ 14991 h 14991"/>
                      <a:gd name="connsiteX1" fmla="*/ 134911 w 224852"/>
                      <a:gd name="connsiteY1" fmla="*/ 0 h 14991"/>
                      <a:gd name="connsiteX2" fmla="*/ 224852 w 224852"/>
                      <a:gd name="connsiteY2" fmla="*/ 14991 h 149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24852" h="14991">
                        <a:moveTo>
                          <a:pt x="0" y="14991"/>
                        </a:moveTo>
                        <a:cubicBezTo>
                          <a:pt x="48718" y="7495"/>
                          <a:pt x="97436" y="0"/>
                          <a:pt x="134911" y="0"/>
                        </a:cubicBezTo>
                        <a:cubicBezTo>
                          <a:pt x="172386" y="0"/>
                          <a:pt x="198619" y="7495"/>
                          <a:pt x="224852" y="14991"/>
                        </a:cubicBezTo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" name="任意多边形 14"/>
                  <p:cNvSpPr/>
                  <p:nvPr/>
                </p:nvSpPr>
                <p:spPr>
                  <a:xfrm>
                    <a:off x="3571868" y="3857628"/>
                    <a:ext cx="497900" cy="34507"/>
                  </a:xfrm>
                  <a:custGeom>
                    <a:avLst/>
                    <a:gdLst>
                      <a:gd name="connsiteX0" fmla="*/ 0 w 224852"/>
                      <a:gd name="connsiteY0" fmla="*/ 14991 h 14991"/>
                      <a:gd name="connsiteX1" fmla="*/ 134911 w 224852"/>
                      <a:gd name="connsiteY1" fmla="*/ 0 h 14991"/>
                      <a:gd name="connsiteX2" fmla="*/ 224852 w 224852"/>
                      <a:gd name="connsiteY2" fmla="*/ 14991 h 149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24852" h="14991">
                        <a:moveTo>
                          <a:pt x="0" y="14991"/>
                        </a:moveTo>
                        <a:cubicBezTo>
                          <a:pt x="48718" y="7495"/>
                          <a:pt x="97436" y="0"/>
                          <a:pt x="134911" y="0"/>
                        </a:cubicBezTo>
                        <a:cubicBezTo>
                          <a:pt x="172386" y="0"/>
                          <a:pt x="198619" y="7495"/>
                          <a:pt x="224852" y="14991"/>
                        </a:cubicBezTo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6" name="任意多边形 15"/>
                  <p:cNvSpPr/>
                  <p:nvPr/>
                </p:nvSpPr>
                <p:spPr>
                  <a:xfrm>
                    <a:off x="4009869" y="4314669"/>
                    <a:ext cx="829455" cy="317291"/>
                  </a:xfrm>
                  <a:custGeom>
                    <a:avLst/>
                    <a:gdLst>
                      <a:gd name="connsiteX0" fmla="*/ 37475 w 829455"/>
                      <a:gd name="connsiteY0" fmla="*/ 2498 h 317291"/>
                      <a:gd name="connsiteX1" fmla="*/ 262328 w 829455"/>
                      <a:gd name="connsiteY1" fmla="*/ 47469 h 317291"/>
                      <a:gd name="connsiteX2" fmla="*/ 742013 w 829455"/>
                      <a:gd name="connsiteY2" fmla="*/ 47469 h 317291"/>
                      <a:gd name="connsiteX3" fmla="*/ 786983 w 829455"/>
                      <a:gd name="connsiteY3" fmla="*/ 92439 h 317291"/>
                      <a:gd name="connsiteX4" fmla="*/ 682052 w 829455"/>
                      <a:gd name="connsiteY4" fmla="*/ 242341 h 317291"/>
                      <a:gd name="connsiteX5" fmla="*/ 247338 w 829455"/>
                      <a:gd name="connsiteY5" fmla="*/ 287311 h 317291"/>
                      <a:gd name="connsiteX6" fmla="*/ 37475 w 829455"/>
                      <a:gd name="connsiteY6" fmla="*/ 62459 h 317291"/>
                      <a:gd name="connsiteX7" fmla="*/ 37475 w 829455"/>
                      <a:gd name="connsiteY7" fmla="*/ 2498 h 317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29455" h="317291">
                        <a:moveTo>
                          <a:pt x="37475" y="2498"/>
                        </a:moveTo>
                        <a:cubicBezTo>
                          <a:pt x="74950" y="0"/>
                          <a:pt x="144905" y="39974"/>
                          <a:pt x="262328" y="47469"/>
                        </a:cubicBezTo>
                        <a:cubicBezTo>
                          <a:pt x="379751" y="54964"/>
                          <a:pt x="654571" y="39974"/>
                          <a:pt x="742013" y="47469"/>
                        </a:cubicBezTo>
                        <a:cubicBezTo>
                          <a:pt x="829455" y="54964"/>
                          <a:pt x="796977" y="59960"/>
                          <a:pt x="786983" y="92439"/>
                        </a:cubicBezTo>
                        <a:cubicBezTo>
                          <a:pt x="776990" y="124918"/>
                          <a:pt x="771993" y="209862"/>
                          <a:pt x="682052" y="242341"/>
                        </a:cubicBezTo>
                        <a:cubicBezTo>
                          <a:pt x="592111" y="274820"/>
                          <a:pt x="354768" y="317291"/>
                          <a:pt x="247338" y="287311"/>
                        </a:cubicBezTo>
                        <a:cubicBezTo>
                          <a:pt x="139909" y="257331"/>
                          <a:pt x="69954" y="104931"/>
                          <a:pt x="37475" y="62459"/>
                        </a:cubicBezTo>
                        <a:cubicBezTo>
                          <a:pt x="4996" y="19987"/>
                          <a:pt x="0" y="4996"/>
                          <a:pt x="37475" y="2498"/>
                        </a:cubicBezTo>
                        <a:close/>
                      </a:path>
                    </a:pathLst>
                  </a:custGeom>
                  <a:solidFill>
                    <a:srgbClr val="F59395"/>
                  </a:solidFill>
                  <a:ln>
                    <a:solidFill>
                      <a:srgbClr val="EB718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8" name="椭圆 17"/>
                <p:cNvSpPr/>
                <p:nvPr/>
              </p:nvSpPr>
              <p:spPr>
                <a:xfrm>
                  <a:off x="3357554" y="3786190"/>
                  <a:ext cx="357190" cy="142876"/>
                </a:xfrm>
                <a:prstGeom prst="ellipse">
                  <a:avLst/>
                </a:prstGeom>
                <a:solidFill>
                  <a:srgbClr val="F5939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4786314" y="3786190"/>
                  <a:ext cx="357190" cy="142876"/>
                </a:xfrm>
                <a:prstGeom prst="ellipse">
                  <a:avLst/>
                </a:prstGeom>
                <a:solidFill>
                  <a:srgbClr val="F5939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" name="任意多边形 25"/>
                <p:cNvSpPr/>
                <p:nvPr/>
              </p:nvSpPr>
              <p:spPr>
                <a:xfrm>
                  <a:off x="2890603" y="1976203"/>
                  <a:ext cx="949378" cy="1174230"/>
                </a:xfrm>
                <a:custGeom>
                  <a:avLst/>
                  <a:gdLst>
                    <a:gd name="connsiteX0" fmla="*/ 587115 w 949378"/>
                    <a:gd name="connsiteY0" fmla="*/ 47469 h 1174230"/>
                    <a:gd name="connsiteX1" fmla="*/ 227351 w 949378"/>
                    <a:gd name="connsiteY1" fmla="*/ 302302 h 1174230"/>
                    <a:gd name="connsiteX2" fmla="*/ 32479 w 949378"/>
                    <a:gd name="connsiteY2" fmla="*/ 871928 h 1174230"/>
                    <a:gd name="connsiteX3" fmla="*/ 32479 w 949378"/>
                    <a:gd name="connsiteY3" fmla="*/ 1126761 h 1174230"/>
                    <a:gd name="connsiteX4" fmla="*/ 107430 w 949378"/>
                    <a:gd name="connsiteY4" fmla="*/ 916899 h 1174230"/>
                    <a:gd name="connsiteX5" fmla="*/ 182381 w 949378"/>
                    <a:gd name="connsiteY5" fmla="*/ 1141751 h 1174230"/>
                    <a:gd name="connsiteX6" fmla="*/ 272322 w 949378"/>
                    <a:gd name="connsiteY6" fmla="*/ 722027 h 1174230"/>
                    <a:gd name="connsiteX7" fmla="*/ 407233 w 949378"/>
                    <a:gd name="connsiteY7" fmla="*/ 317292 h 1174230"/>
                    <a:gd name="connsiteX8" fmla="*/ 587115 w 949378"/>
                    <a:gd name="connsiteY8" fmla="*/ 197371 h 1174230"/>
                    <a:gd name="connsiteX9" fmla="*/ 587115 w 949378"/>
                    <a:gd name="connsiteY9" fmla="*/ 197371 h 1174230"/>
                    <a:gd name="connsiteX10" fmla="*/ 407233 w 949378"/>
                    <a:gd name="connsiteY10" fmla="*/ 437213 h 1174230"/>
                    <a:gd name="connsiteX11" fmla="*/ 302302 w 949378"/>
                    <a:gd name="connsiteY11" fmla="*/ 1021830 h 1174230"/>
                    <a:gd name="connsiteX12" fmla="*/ 467194 w 949378"/>
                    <a:gd name="connsiteY12" fmla="*/ 527154 h 1174230"/>
                    <a:gd name="connsiteX13" fmla="*/ 752007 w 949378"/>
                    <a:gd name="connsiteY13" fmla="*/ 197371 h 1174230"/>
                    <a:gd name="connsiteX14" fmla="*/ 572125 w 949378"/>
                    <a:gd name="connsiteY14" fmla="*/ 422223 h 1174230"/>
                    <a:gd name="connsiteX15" fmla="*/ 452204 w 949378"/>
                    <a:gd name="connsiteY15" fmla="*/ 1036820 h 1174230"/>
                    <a:gd name="connsiteX16" fmla="*/ 542145 w 949378"/>
                    <a:gd name="connsiteY16" fmla="*/ 916899 h 1174230"/>
                    <a:gd name="connsiteX17" fmla="*/ 632086 w 949378"/>
                    <a:gd name="connsiteY17" fmla="*/ 1006840 h 1174230"/>
                    <a:gd name="connsiteX18" fmla="*/ 647076 w 949378"/>
                    <a:gd name="connsiteY18" fmla="*/ 512164 h 1174230"/>
                    <a:gd name="connsiteX19" fmla="*/ 916899 w 949378"/>
                    <a:gd name="connsiteY19" fmla="*/ 122420 h 1174230"/>
                    <a:gd name="connsiteX20" fmla="*/ 841948 w 949378"/>
                    <a:gd name="connsiteY20" fmla="*/ 107430 h 1174230"/>
                    <a:gd name="connsiteX21" fmla="*/ 707036 w 949378"/>
                    <a:gd name="connsiteY21" fmla="*/ 137410 h 1174230"/>
                    <a:gd name="connsiteX22" fmla="*/ 677056 w 949378"/>
                    <a:gd name="connsiteY22" fmla="*/ 17489 h 1174230"/>
                    <a:gd name="connsiteX23" fmla="*/ 587115 w 949378"/>
                    <a:gd name="connsiteY23" fmla="*/ 47469 h 1174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949378" h="1174230">
                      <a:moveTo>
                        <a:pt x="587115" y="47469"/>
                      </a:moveTo>
                      <a:cubicBezTo>
                        <a:pt x="512164" y="94938"/>
                        <a:pt x="319790" y="164892"/>
                        <a:pt x="227351" y="302302"/>
                      </a:cubicBezTo>
                      <a:cubicBezTo>
                        <a:pt x="134912" y="439712"/>
                        <a:pt x="64958" y="734518"/>
                        <a:pt x="32479" y="871928"/>
                      </a:cubicBezTo>
                      <a:cubicBezTo>
                        <a:pt x="0" y="1009338"/>
                        <a:pt x="19987" y="1119266"/>
                        <a:pt x="32479" y="1126761"/>
                      </a:cubicBezTo>
                      <a:cubicBezTo>
                        <a:pt x="44971" y="1134256"/>
                        <a:pt x="82446" y="914401"/>
                        <a:pt x="107430" y="916899"/>
                      </a:cubicBezTo>
                      <a:cubicBezTo>
                        <a:pt x="132414" y="919397"/>
                        <a:pt x="154899" y="1174230"/>
                        <a:pt x="182381" y="1141751"/>
                      </a:cubicBezTo>
                      <a:cubicBezTo>
                        <a:pt x="209863" y="1109272"/>
                        <a:pt x="234847" y="859437"/>
                        <a:pt x="272322" y="722027"/>
                      </a:cubicBezTo>
                      <a:cubicBezTo>
                        <a:pt x="309797" y="584617"/>
                        <a:pt x="354768" y="404735"/>
                        <a:pt x="407233" y="317292"/>
                      </a:cubicBezTo>
                      <a:cubicBezTo>
                        <a:pt x="459698" y="229849"/>
                        <a:pt x="587115" y="197371"/>
                        <a:pt x="587115" y="197371"/>
                      </a:cubicBezTo>
                      <a:lnTo>
                        <a:pt x="587115" y="197371"/>
                      </a:lnTo>
                      <a:cubicBezTo>
                        <a:pt x="557135" y="237345"/>
                        <a:pt x="454702" y="299803"/>
                        <a:pt x="407233" y="437213"/>
                      </a:cubicBezTo>
                      <a:cubicBezTo>
                        <a:pt x="359764" y="574623"/>
                        <a:pt x="292309" y="1006840"/>
                        <a:pt x="302302" y="1021830"/>
                      </a:cubicBezTo>
                      <a:cubicBezTo>
                        <a:pt x="312295" y="1036820"/>
                        <a:pt x="392243" y="664564"/>
                        <a:pt x="467194" y="527154"/>
                      </a:cubicBezTo>
                      <a:cubicBezTo>
                        <a:pt x="542145" y="389744"/>
                        <a:pt x="734519" y="214859"/>
                        <a:pt x="752007" y="197371"/>
                      </a:cubicBezTo>
                      <a:cubicBezTo>
                        <a:pt x="769495" y="179883"/>
                        <a:pt x="622092" y="282315"/>
                        <a:pt x="572125" y="422223"/>
                      </a:cubicBezTo>
                      <a:cubicBezTo>
                        <a:pt x="522158" y="562131"/>
                        <a:pt x="457201" y="954374"/>
                        <a:pt x="452204" y="1036820"/>
                      </a:cubicBezTo>
                      <a:cubicBezTo>
                        <a:pt x="447207" y="1119266"/>
                        <a:pt x="512165" y="921896"/>
                        <a:pt x="542145" y="916899"/>
                      </a:cubicBezTo>
                      <a:cubicBezTo>
                        <a:pt x="572125" y="911902"/>
                        <a:pt x="614597" y="1074296"/>
                        <a:pt x="632086" y="1006840"/>
                      </a:cubicBezTo>
                      <a:cubicBezTo>
                        <a:pt x="649575" y="939384"/>
                        <a:pt x="599607" y="659567"/>
                        <a:pt x="647076" y="512164"/>
                      </a:cubicBezTo>
                      <a:cubicBezTo>
                        <a:pt x="694545" y="364761"/>
                        <a:pt x="884420" y="189876"/>
                        <a:pt x="916899" y="122420"/>
                      </a:cubicBezTo>
                      <a:cubicBezTo>
                        <a:pt x="949378" y="54964"/>
                        <a:pt x="876925" y="104932"/>
                        <a:pt x="841948" y="107430"/>
                      </a:cubicBezTo>
                      <a:cubicBezTo>
                        <a:pt x="806971" y="109928"/>
                        <a:pt x="734518" y="152400"/>
                        <a:pt x="707036" y="137410"/>
                      </a:cubicBezTo>
                      <a:cubicBezTo>
                        <a:pt x="679554" y="122420"/>
                        <a:pt x="694544" y="34977"/>
                        <a:pt x="677056" y="17489"/>
                      </a:cubicBezTo>
                      <a:cubicBezTo>
                        <a:pt x="659568" y="1"/>
                        <a:pt x="662066" y="0"/>
                        <a:pt x="587115" y="47469"/>
                      </a:cubicBezTo>
                      <a:close/>
                    </a:path>
                  </a:pathLst>
                </a:custGeom>
                <a:solidFill>
                  <a:srgbClr val="65321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" name="任意多边形 26"/>
                <p:cNvSpPr/>
                <p:nvPr/>
              </p:nvSpPr>
              <p:spPr>
                <a:xfrm>
                  <a:off x="3655102" y="2051154"/>
                  <a:ext cx="379750" cy="961869"/>
                </a:xfrm>
                <a:custGeom>
                  <a:avLst/>
                  <a:gdLst>
                    <a:gd name="connsiteX0" fmla="*/ 287311 w 379750"/>
                    <a:gd name="connsiteY0" fmla="*/ 62459 h 961869"/>
                    <a:gd name="connsiteX1" fmla="*/ 92439 w 379750"/>
                    <a:gd name="connsiteY1" fmla="*/ 347272 h 961869"/>
                    <a:gd name="connsiteX2" fmla="*/ 2498 w 379750"/>
                    <a:gd name="connsiteY2" fmla="*/ 871928 h 961869"/>
                    <a:gd name="connsiteX3" fmla="*/ 77449 w 379750"/>
                    <a:gd name="connsiteY3" fmla="*/ 886918 h 961869"/>
                    <a:gd name="connsiteX4" fmla="*/ 212360 w 379750"/>
                    <a:gd name="connsiteY4" fmla="*/ 886918 h 961869"/>
                    <a:gd name="connsiteX5" fmla="*/ 272321 w 379750"/>
                    <a:gd name="connsiteY5" fmla="*/ 886918 h 961869"/>
                    <a:gd name="connsiteX6" fmla="*/ 257331 w 379750"/>
                    <a:gd name="connsiteY6" fmla="*/ 662066 h 961869"/>
                    <a:gd name="connsiteX7" fmla="*/ 377252 w 379750"/>
                    <a:gd name="connsiteY7" fmla="*/ 77449 h 961869"/>
                    <a:gd name="connsiteX8" fmla="*/ 272321 w 379750"/>
                    <a:gd name="connsiteY8" fmla="*/ 197371 h 961869"/>
                    <a:gd name="connsiteX9" fmla="*/ 287311 w 379750"/>
                    <a:gd name="connsiteY9" fmla="*/ 62459 h 96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79750" h="961869">
                      <a:moveTo>
                        <a:pt x="287311" y="62459"/>
                      </a:moveTo>
                      <a:cubicBezTo>
                        <a:pt x="257331" y="87442"/>
                        <a:pt x="139908" y="212361"/>
                        <a:pt x="92439" y="347272"/>
                      </a:cubicBezTo>
                      <a:cubicBezTo>
                        <a:pt x="44970" y="482183"/>
                        <a:pt x="4996" y="781987"/>
                        <a:pt x="2498" y="871928"/>
                      </a:cubicBezTo>
                      <a:cubicBezTo>
                        <a:pt x="0" y="961869"/>
                        <a:pt x="42472" y="884420"/>
                        <a:pt x="77449" y="886918"/>
                      </a:cubicBezTo>
                      <a:cubicBezTo>
                        <a:pt x="112426" y="889416"/>
                        <a:pt x="212360" y="886918"/>
                        <a:pt x="212360" y="886918"/>
                      </a:cubicBezTo>
                      <a:cubicBezTo>
                        <a:pt x="244839" y="886918"/>
                        <a:pt x="264826" y="924393"/>
                        <a:pt x="272321" y="886918"/>
                      </a:cubicBezTo>
                      <a:cubicBezTo>
                        <a:pt x="279816" y="849443"/>
                        <a:pt x="239843" y="796977"/>
                        <a:pt x="257331" y="662066"/>
                      </a:cubicBezTo>
                      <a:cubicBezTo>
                        <a:pt x="274819" y="527155"/>
                        <a:pt x="374754" y="154898"/>
                        <a:pt x="377252" y="77449"/>
                      </a:cubicBezTo>
                      <a:cubicBezTo>
                        <a:pt x="379750" y="0"/>
                        <a:pt x="287311" y="194873"/>
                        <a:pt x="272321" y="197371"/>
                      </a:cubicBezTo>
                      <a:cubicBezTo>
                        <a:pt x="257331" y="199869"/>
                        <a:pt x="317291" y="37476"/>
                        <a:pt x="287311" y="62459"/>
                      </a:cubicBezTo>
                      <a:close/>
                    </a:path>
                  </a:pathLst>
                </a:custGeom>
                <a:solidFill>
                  <a:srgbClr val="65321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" name="任意多边形 27"/>
                <p:cNvSpPr/>
                <p:nvPr/>
              </p:nvSpPr>
              <p:spPr>
                <a:xfrm>
                  <a:off x="4726899" y="2053652"/>
                  <a:ext cx="642078" cy="1039319"/>
                </a:xfrm>
                <a:custGeom>
                  <a:avLst/>
                  <a:gdLst>
                    <a:gd name="connsiteX0" fmla="*/ 54963 w 642078"/>
                    <a:gd name="connsiteY0" fmla="*/ 0 h 1039319"/>
                    <a:gd name="connsiteX1" fmla="*/ 369757 w 642078"/>
                    <a:gd name="connsiteY1" fmla="*/ 209863 h 1039319"/>
                    <a:gd name="connsiteX2" fmla="*/ 609599 w 642078"/>
                    <a:gd name="connsiteY2" fmla="*/ 884420 h 1039319"/>
                    <a:gd name="connsiteX3" fmla="*/ 564629 w 642078"/>
                    <a:gd name="connsiteY3" fmla="*/ 1034322 h 1039319"/>
                    <a:gd name="connsiteX4" fmla="*/ 444708 w 642078"/>
                    <a:gd name="connsiteY4" fmla="*/ 914400 h 1039319"/>
                    <a:gd name="connsiteX5" fmla="*/ 429717 w 642078"/>
                    <a:gd name="connsiteY5" fmla="*/ 1019332 h 1039319"/>
                    <a:gd name="connsiteX6" fmla="*/ 339776 w 642078"/>
                    <a:gd name="connsiteY6" fmla="*/ 809469 h 1039319"/>
                    <a:gd name="connsiteX7" fmla="*/ 24983 w 642078"/>
                    <a:gd name="connsiteY7" fmla="*/ 284814 h 1039319"/>
                    <a:gd name="connsiteX8" fmla="*/ 189875 w 642078"/>
                    <a:gd name="connsiteY8" fmla="*/ 314794 h 1039319"/>
                    <a:gd name="connsiteX9" fmla="*/ 69953 w 642078"/>
                    <a:gd name="connsiteY9" fmla="*/ 104932 h 1039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2078" h="1039319">
                      <a:moveTo>
                        <a:pt x="54963" y="0"/>
                      </a:moveTo>
                      <a:cubicBezTo>
                        <a:pt x="166140" y="31230"/>
                        <a:pt x="277318" y="62460"/>
                        <a:pt x="369757" y="209863"/>
                      </a:cubicBezTo>
                      <a:cubicBezTo>
                        <a:pt x="462196" y="357266"/>
                        <a:pt x="577120" y="747010"/>
                        <a:pt x="609599" y="884420"/>
                      </a:cubicBezTo>
                      <a:cubicBezTo>
                        <a:pt x="642078" y="1021830"/>
                        <a:pt x="592111" y="1029325"/>
                        <a:pt x="564629" y="1034322"/>
                      </a:cubicBezTo>
                      <a:cubicBezTo>
                        <a:pt x="537147" y="1039319"/>
                        <a:pt x="467193" y="916898"/>
                        <a:pt x="444708" y="914400"/>
                      </a:cubicBezTo>
                      <a:cubicBezTo>
                        <a:pt x="422223" y="911902"/>
                        <a:pt x="447206" y="1036820"/>
                        <a:pt x="429717" y="1019332"/>
                      </a:cubicBezTo>
                      <a:cubicBezTo>
                        <a:pt x="412228" y="1001844"/>
                        <a:pt x="407232" y="931889"/>
                        <a:pt x="339776" y="809469"/>
                      </a:cubicBezTo>
                      <a:cubicBezTo>
                        <a:pt x="272320" y="687049"/>
                        <a:pt x="49966" y="367260"/>
                        <a:pt x="24983" y="284814"/>
                      </a:cubicBezTo>
                      <a:cubicBezTo>
                        <a:pt x="0" y="202368"/>
                        <a:pt x="182380" y="344774"/>
                        <a:pt x="189875" y="314794"/>
                      </a:cubicBezTo>
                      <a:cubicBezTo>
                        <a:pt x="197370" y="284814"/>
                        <a:pt x="133661" y="194873"/>
                        <a:pt x="69953" y="104932"/>
                      </a:cubicBezTo>
                    </a:path>
                  </a:pathLst>
                </a:custGeom>
                <a:solidFill>
                  <a:srgbClr val="653215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0" name="任意多边形 29"/>
              <p:cNvSpPr/>
              <p:nvPr/>
            </p:nvSpPr>
            <p:spPr>
              <a:xfrm>
                <a:off x="2857488" y="1500174"/>
                <a:ext cx="1446256" cy="1101255"/>
              </a:xfrm>
              <a:custGeom>
                <a:avLst/>
                <a:gdLst>
                  <a:gd name="connsiteX0" fmla="*/ 29029 w 660400"/>
                  <a:gd name="connsiteY0" fmla="*/ 145143 h 740229"/>
                  <a:gd name="connsiteX1" fmla="*/ 29029 w 660400"/>
                  <a:gd name="connsiteY1" fmla="*/ 493486 h 740229"/>
                  <a:gd name="connsiteX2" fmla="*/ 29029 w 660400"/>
                  <a:gd name="connsiteY2" fmla="*/ 551543 h 740229"/>
                  <a:gd name="connsiteX3" fmla="*/ 188686 w 660400"/>
                  <a:gd name="connsiteY3" fmla="*/ 566057 h 740229"/>
                  <a:gd name="connsiteX4" fmla="*/ 522515 w 660400"/>
                  <a:gd name="connsiteY4" fmla="*/ 624114 h 740229"/>
                  <a:gd name="connsiteX5" fmla="*/ 566058 w 660400"/>
                  <a:gd name="connsiteY5" fmla="*/ 653143 h 740229"/>
                  <a:gd name="connsiteX6" fmla="*/ 595086 w 660400"/>
                  <a:gd name="connsiteY6" fmla="*/ 101600 h 740229"/>
                  <a:gd name="connsiteX7" fmla="*/ 595086 w 660400"/>
                  <a:gd name="connsiteY7" fmla="*/ 43543 h 740229"/>
                  <a:gd name="connsiteX8" fmla="*/ 203201 w 660400"/>
                  <a:gd name="connsiteY8" fmla="*/ 72571 h 740229"/>
                  <a:gd name="connsiteX9" fmla="*/ 29029 w 660400"/>
                  <a:gd name="connsiteY9" fmla="*/ 145143 h 74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0400" h="740229">
                    <a:moveTo>
                      <a:pt x="29029" y="145143"/>
                    </a:moveTo>
                    <a:cubicBezTo>
                      <a:pt x="0" y="215296"/>
                      <a:pt x="29029" y="493486"/>
                      <a:pt x="29029" y="493486"/>
                    </a:cubicBezTo>
                    <a:cubicBezTo>
                      <a:pt x="29029" y="561219"/>
                      <a:pt x="2420" y="539448"/>
                      <a:pt x="29029" y="551543"/>
                    </a:cubicBezTo>
                    <a:cubicBezTo>
                      <a:pt x="55638" y="563638"/>
                      <a:pt x="106438" y="553962"/>
                      <a:pt x="188686" y="566057"/>
                    </a:cubicBezTo>
                    <a:cubicBezTo>
                      <a:pt x="270934" y="578152"/>
                      <a:pt x="459620" y="609600"/>
                      <a:pt x="522515" y="624114"/>
                    </a:cubicBezTo>
                    <a:cubicBezTo>
                      <a:pt x="585410" y="638628"/>
                      <a:pt x="553963" y="740229"/>
                      <a:pt x="566058" y="653143"/>
                    </a:cubicBezTo>
                    <a:cubicBezTo>
                      <a:pt x="578153" y="566057"/>
                      <a:pt x="590248" y="203200"/>
                      <a:pt x="595086" y="101600"/>
                    </a:cubicBezTo>
                    <a:cubicBezTo>
                      <a:pt x="599924" y="0"/>
                      <a:pt x="660400" y="48381"/>
                      <a:pt x="595086" y="43543"/>
                    </a:cubicBezTo>
                    <a:cubicBezTo>
                      <a:pt x="529772" y="38705"/>
                      <a:pt x="297544" y="55638"/>
                      <a:pt x="203201" y="72571"/>
                    </a:cubicBezTo>
                    <a:cubicBezTo>
                      <a:pt x="108858" y="89504"/>
                      <a:pt x="58058" y="74991"/>
                      <a:pt x="29029" y="145143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任意多边形 11"/>
              <p:cNvSpPr/>
              <p:nvPr/>
            </p:nvSpPr>
            <p:spPr>
              <a:xfrm>
                <a:off x="4143372" y="1571612"/>
                <a:ext cx="1275875" cy="928694"/>
              </a:xfrm>
              <a:custGeom>
                <a:avLst/>
                <a:gdLst>
                  <a:gd name="connsiteX0" fmla="*/ 0 w 621696"/>
                  <a:gd name="connsiteY0" fmla="*/ 0 h 595086"/>
                  <a:gd name="connsiteX1" fmla="*/ 464457 w 621696"/>
                  <a:gd name="connsiteY1" fmla="*/ 72571 h 595086"/>
                  <a:gd name="connsiteX2" fmla="*/ 566057 w 621696"/>
                  <a:gd name="connsiteY2" fmla="*/ 101600 h 595086"/>
                  <a:gd name="connsiteX3" fmla="*/ 595086 w 621696"/>
                  <a:gd name="connsiteY3" fmla="*/ 232228 h 595086"/>
                  <a:gd name="connsiteX4" fmla="*/ 595086 w 621696"/>
                  <a:gd name="connsiteY4" fmla="*/ 464457 h 595086"/>
                  <a:gd name="connsiteX5" fmla="*/ 435429 w 621696"/>
                  <a:gd name="connsiteY5" fmla="*/ 493486 h 595086"/>
                  <a:gd name="connsiteX6" fmla="*/ 0 w 621696"/>
                  <a:gd name="connsiteY6" fmla="*/ 595086 h 595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1696" h="595086">
                    <a:moveTo>
                      <a:pt x="0" y="0"/>
                    </a:moveTo>
                    <a:lnTo>
                      <a:pt x="464457" y="72571"/>
                    </a:lnTo>
                    <a:cubicBezTo>
                      <a:pt x="558800" y="89504"/>
                      <a:pt x="544286" y="74991"/>
                      <a:pt x="566057" y="101600"/>
                    </a:cubicBezTo>
                    <a:cubicBezTo>
                      <a:pt x="587828" y="128209"/>
                      <a:pt x="590248" y="171752"/>
                      <a:pt x="595086" y="232228"/>
                    </a:cubicBezTo>
                    <a:cubicBezTo>
                      <a:pt x="599924" y="292704"/>
                      <a:pt x="621696" y="420914"/>
                      <a:pt x="595086" y="464457"/>
                    </a:cubicBezTo>
                    <a:cubicBezTo>
                      <a:pt x="568477" y="508000"/>
                      <a:pt x="534610" y="471715"/>
                      <a:pt x="435429" y="493486"/>
                    </a:cubicBezTo>
                    <a:cubicBezTo>
                      <a:pt x="336248" y="515257"/>
                      <a:pt x="168124" y="555171"/>
                      <a:pt x="0" y="595086"/>
                    </a:cubicBezTo>
                  </a:path>
                </a:pathLst>
              </a:custGeom>
              <a:solidFill>
                <a:srgbClr val="800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>
                <a:off x="1357290" y="1071546"/>
                <a:ext cx="5643604" cy="678900"/>
              </a:xfrm>
              <a:custGeom>
                <a:avLst/>
                <a:gdLst>
                  <a:gd name="connsiteX0" fmla="*/ 899410 w 2743200"/>
                  <a:gd name="connsiteY0" fmla="*/ 419724 h 419724"/>
                  <a:gd name="connsiteX1" fmla="*/ 179882 w 2743200"/>
                  <a:gd name="connsiteY1" fmla="*/ 329783 h 419724"/>
                  <a:gd name="connsiteX2" fmla="*/ 179882 w 2743200"/>
                  <a:gd name="connsiteY2" fmla="*/ 284813 h 419724"/>
                  <a:gd name="connsiteX3" fmla="*/ 1259174 w 2743200"/>
                  <a:gd name="connsiteY3" fmla="*/ 0 h 419724"/>
                  <a:gd name="connsiteX4" fmla="*/ 1259174 w 2743200"/>
                  <a:gd name="connsiteY4" fmla="*/ 0 h 419724"/>
                  <a:gd name="connsiteX5" fmla="*/ 2548328 w 2743200"/>
                  <a:gd name="connsiteY5" fmla="*/ 254832 h 419724"/>
                  <a:gd name="connsiteX6" fmla="*/ 2428407 w 2743200"/>
                  <a:gd name="connsiteY6" fmla="*/ 314793 h 419724"/>
                  <a:gd name="connsiteX7" fmla="*/ 1903751 w 2743200"/>
                  <a:gd name="connsiteY7" fmla="*/ 419724 h 419724"/>
                  <a:gd name="connsiteX8" fmla="*/ 1903751 w 2743200"/>
                  <a:gd name="connsiteY8" fmla="*/ 419724 h 419724"/>
                  <a:gd name="connsiteX9" fmla="*/ 1903751 w 2743200"/>
                  <a:gd name="connsiteY9" fmla="*/ 419724 h 419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43200" h="419724">
                    <a:moveTo>
                      <a:pt x="899410" y="419724"/>
                    </a:moveTo>
                    <a:cubicBezTo>
                      <a:pt x="599606" y="385996"/>
                      <a:pt x="299803" y="352268"/>
                      <a:pt x="179882" y="329783"/>
                    </a:cubicBezTo>
                    <a:cubicBezTo>
                      <a:pt x="59961" y="307298"/>
                      <a:pt x="0" y="339777"/>
                      <a:pt x="179882" y="284813"/>
                    </a:cubicBezTo>
                    <a:cubicBezTo>
                      <a:pt x="359764" y="229849"/>
                      <a:pt x="1259174" y="0"/>
                      <a:pt x="1259174" y="0"/>
                    </a:cubicBezTo>
                    <a:lnTo>
                      <a:pt x="1259174" y="0"/>
                    </a:lnTo>
                    <a:cubicBezTo>
                      <a:pt x="1474033" y="42472"/>
                      <a:pt x="2353456" y="202366"/>
                      <a:pt x="2548328" y="254832"/>
                    </a:cubicBezTo>
                    <a:cubicBezTo>
                      <a:pt x="2743200" y="307298"/>
                      <a:pt x="2535836" y="287311"/>
                      <a:pt x="2428407" y="314793"/>
                    </a:cubicBezTo>
                    <a:cubicBezTo>
                      <a:pt x="2320978" y="342275"/>
                      <a:pt x="1903751" y="419724"/>
                      <a:pt x="1903751" y="419724"/>
                    </a:cubicBezTo>
                    <a:lnTo>
                      <a:pt x="1903751" y="419724"/>
                    </a:lnTo>
                    <a:lnTo>
                      <a:pt x="1903751" y="419724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>
                <a:off x="2214546" y="1643050"/>
                <a:ext cx="82247" cy="979714"/>
              </a:xfrm>
              <a:custGeom>
                <a:avLst/>
                <a:gdLst>
                  <a:gd name="connsiteX0" fmla="*/ 21771 w 82247"/>
                  <a:gd name="connsiteY0" fmla="*/ 0 h 979714"/>
                  <a:gd name="connsiteX1" fmla="*/ 36285 w 82247"/>
                  <a:gd name="connsiteY1" fmla="*/ 261257 h 979714"/>
                  <a:gd name="connsiteX2" fmla="*/ 7257 w 82247"/>
                  <a:gd name="connsiteY2" fmla="*/ 333828 h 979714"/>
                  <a:gd name="connsiteX3" fmla="*/ 21771 w 82247"/>
                  <a:gd name="connsiteY3" fmla="*/ 348343 h 979714"/>
                  <a:gd name="connsiteX4" fmla="*/ 36285 w 82247"/>
                  <a:gd name="connsiteY4" fmla="*/ 391886 h 979714"/>
                  <a:gd name="connsiteX5" fmla="*/ 7257 w 82247"/>
                  <a:gd name="connsiteY5" fmla="*/ 449943 h 979714"/>
                  <a:gd name="connsiteX6" fmla="*/ 7257 w 82247"/>
                  <a:gd name="connsiteY6" fmla="*/ 899886 h 979714"/>
                  <a:gd name="connsiteX7" fmla="*/ 50800 w 82247"/>
                  <a:gd name="connsiteY7" fmla="*/ 928914 h 979714"/>
                  <a:gd name="connsiteX8" fmla="*/ 21771 w 82247"/>
                  <a:gd name="connsiteY8" fmla="*/ 899886 h 979714"/>
                  <a:gd name="connsiteX9" fmla="*/ 65314 w 82247"/>
                  <a:gd name="connsiteY9" fmla="*/ 928914 h 979714"/>
                  <a:gd name="connsiteX10" fmla="*/ 79828 w 82247"/>
                  <a:gd name="connsiteY10" fmla="*/ 914400 h 979714"/>
                  <a:gd name="connsiteX11" fmla="*/ 79828 w 82247"/>
                  <a:gd name="connsiteY11" fmla="*/ 841828 h 979714"/>
                  <a:gd name="connsiteX12" fmla="*/ 79828 w 82247"/>
                  <a:gd name="connsiteY12" fmla="*/ 406400 h 979714"/>
                  <a:gd name="connsiteX13" fmla="*/ 65314 w 82247"/>
                  <a:gd name="connsiteY13" fmla="*/ 362857 h 979714"/>
                  <a:gd name="connsiteX14" fmla="*/ 65314 w 82247"/>
                  <a:gd name="connsiteY14" fmla="*/ 290286 h 979714"/>
                  <a:gd name="connsiteX15" fmla="*/ 36285 w 82247"/>
                  <a:gd name="connsiteY15" fmla="*/ 275771 h 979714"/>
                  <a:gd name="connsiteX16" fmla="*/ 36285 w 82247"/>
                  <a:gd name="connsiteY16" fmla="*/ 275771 h 979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247" h="979714">
                    <a:moveTo>
                      <a:pt x="21771" y="0"/>
                    </a:moveTo>
                    <a:cubicBezTo>
                      <a:pt x="30237" y="102809"/>
                      <a:pt x="38704" y="205619"/>
                      <a:pt x="36285" y="261257"/>
                    </a:cubicBezTo>
                    <a:cubicBezTo>
                      <a:pt x="33866" y="316895"/>
                      <a:pt x="9676" y="319314"/>
                      <a:pt x="7257" y="333828"/>
                    </a:cubicBezTo>
                    <a:cubicBezTo>
                      <a:pt x="4838" y="348342"/>
                      <a:pt x="16933" y="338667"/>
                      <a:pt x="21771" y="348343"/>
                    </a:cubicBezTo>
                    <a:cubicBezTo>
                      <a:pt x="26609" y="358019"/>
                      <a:pt x="38704" y="374953"/>
                      <a:pt x="36285" y="391886"/>
                    </a:cubicBezTo>
                    <a:cubicBezTo>
                      <a:pt x="33866" y="408819"/>
                      <a:pt x="12095" y="365276"/>
                      <a:pt x="7257" y="449943"/>
                    </a:cubicBezTo>
                    <a:cubicBezTo>
                      <a:pt x="2419" y="534610"/>
                      <a:pt x="0" y="820058"/>
                      <a:pt x="7257" y="899886"/>
                    </a:cubicBezTo>
                    <a:cubicBezTo>
                      <a:pt x="14514" y="979714"/>
                      <a:pt x="48381" y="928914"/>
                      <a:pt x="50800" y="928914"/>
                    </a:cubicBezTo>
                    <a:cubicBezTo>
                      <a:pt x="53219" y="928914"/>
                      <a:pt x="19352" y="899886"/>
                      <a:pt x="21771" y="899886"/>
                    </a:cubicBezTo>
                    <a:cubicBezTo>
                      <a:pt x="24190" y="899886"/>
                      <a:pt x="55638" y="926495"/>
                      <a:pt x="65314" y="928914"/>
                    </a:cubicBezTo>
                    <a:cubicBezTo>
                      <a:pt x="74990" y="931333"/>
                      <a:pt x="77409" y="928914"/>
                      <a:pt x="79828" y="914400"/>
                    </a:cubicBezTo>
                    <a:cubicBezTo>
                      <a:pt x="82247" y="899886"/>
                      <a:pt x="79828" y="841828"/>
                      <a:pt x="79828" y="841828"/>
                    </a:cubicBezTo>
                    <a:cubicBezTo>
                      <a:pt x="79828" y="757161"/>
                      <a:pt x="82247" y="486228"/>
                      <a:pt x="79828" y="406400"/>
                    </a:cubicBezTo>
                    <a:cubicBezTo>
                      <a:pt x="77409" y="326572"/>
                      <a:pt x="67733" y="382209"/>
                      <a:pt x="65314" y="362857"/>
                    </a:cubicBezTo>
                    <a:cubicBezTo>
                      <a:pt x="62895" y="343505"/>
                      <a:pt x="70152" y="304800"/>
                      <a:pt x="65314" y="290286"/>
                    </a:cubicBezTo>
                    <a:cubicBezTo>
                      <a:pt x="60476" y="275772"/>
                      <a:pt x="36285" y="275771"/>
                      <a:pt x="36285" y="275771"/>
                    </a:cubicBezTo>
                    <a:lnTo>
                      <a:pt x="36285" y="275771"/>
                    </a:lnTo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" name="组合 44"/>
            <p:cNvGrpSpPr/>
            <p:nvPr/>
          </p:nvGrpSpPr>
          <p:grpSpPr>
            <a:xfrm>
              <a:off x="689548" y="1206708"/>
              <a:ext cx="6098498" cy="5838736"/>
              <a:chOff x="689548" y="1206708"/>
              <a:chExt cx="6098498" cy="5838736"/>
            </a:xfrm>
          </p:grpSpPr>
          <p:sp>
            <p:nvSpPr>
              <p:cNvPr id="37" name="任意多边形 36"/>
              <p:cNvSpPr/>
              <p:nvPr/>
            </p:nvSpPr>
            <p:spPr>
              <a:xfrm>
                <a:off x="2031168" y="2258518"/>
                <a:ext cx="3552668" cy="1598951"/>
              </a:xfrm>
              <a:custGeom>
                <a:avLst/>
                <a:gdLst>
                  <a:gd name="connsiteX0" fmla="*/ 1191717 w 3552668"/>
                  <a:gd name="connsiteY0" fmla="*/ 799475 h 1598951"/>
                  <a:gd name="connsiteX1" fmla="*/ 502170 w 3552668"/>
                  <a:gd name="connsiteY1" fmla="*/ 589613 h 1598951"/>
                  <a:gd name="connsiteX2" fmla="*/ 37475 w 3552668"/>
                  <a:gd name="connsiteY2" fmla="*/ 229849 h 1598951"/>
                  <a:gd name="connsiteX3" fmla="*/ 277317 w 3552668"/>
                  <a:gd name="connsiteY3" fmla="*/ 589613 h 1598951"/>
                  <a:gd name="connsiteX4" fmla="*/ 607101 w 3552668"/>
                  <a:gd name="connsiteY4" fmla="*/ 1069298 h 1598951"/>
                  <a:gd name="connsiteX5" fmla="*/ 861934 w 3552668"/>
                  <a:gd name="connsiteY5" fmla="*/ 1324131 h 1598951"/>
                  <a:gd name="connsiteX6" fmla="*/ 1206707 w 3552668"/>
                  <a:gd name="connsiteY6" fmla="*/ 1578964 h 1598951"/>
                  <a:gd name="connsiteX7" fmla="*/ 1581462 w 3552668"/>
                  <a:gd name="connsiteY7" fmla="*/ 1444052 h 1598951"/>
                  <a:gd name="connsiteX8" fmla="*/ 1776334 w 3552668"/>
                  <a:gd name="connsiteY8" fmla="*/ 949377 h 1598951"/>
                  <a:gd name="connsiteX9" fmla="*/ 1911245 w 3552668"/>
                  <a:gd name="connsiteY9" fmla="*/ 1279161 h 1598951"/>
                  <a:gd name="connsiteX10" fmla="*/ 2136098 w 3552668"/>
                  <a:gd name="connsiteY10" fmla="*/ 1563974 h 1598951"/>
                  <a:gd name="connsiteX11" fmla="*/ 2705724 w 3552668"/>
                  <a:gd name="connsiteY11" fmla="*/ 1324131 h 1598951"/>
                  <a:gd name="connsiteX12" fmla="*/ 3485212 w 3552668"/>
                  <a:gd name="connsiteY12" fmla="*/ 139908 h 1598951"/>
                  <a:gd name="connsiteX13" fmla="*/ 3110458 w 3552668"/>
                  <a:gd name="connsiteY13" fmla="*/ 484682 h 1598951"/>
                  <a:gd name="connsiteX14" fmla="*/ 2645763 w 3552668"/>
                  <a:gd name="connsiteY14" fmla="*/ 769495 h 1598951"/>
                  <a:gd name="connsiteX15" fmla="*/ 1851284 w 3552668"/>
                  <a:gd name="connsiteY15" fmla="*/ 904407 h 1598951"/>
                  <a:gd name="connsiteX16" fmla="*/ 1566471 w 3552668"/>
                  <a:gd name="connsiteY16" fmla="*/ 904407 h 1598951"/>
                  <a:gd name="connsiteX17" fmla="*/ 1146747 w 3552668"/>
                  <a:gd name="connsiteY17" fmla="*/ 769495 h 1598951"/>
                  <a:gd name="connsiteX18" fmla="*/ 1116766 w 3552668"/>
                  <a:gd name="connsiteY18" fmla="*/ 784485 h 159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52668" h="1598951">
                    <a:moveTo>
                      <a:pt x="1191717" y="799475"/>
                    </a:moveTo>
                    <a:cubicBezTo>
                      <a:pt x="943130" y="742013"/>
                      <a:pt x="694544" y="684551"/>
                      <a:pt x="502170" y="589613"/>
                    </a:cubicBezTo>
                    <a:cubicBezTo>
                      <a:pt x="309796" y="494675"/>
                      <a:pt x="74950" y="229849"/>
                      <a:pt x="37475" y="229849"/>
                    </a:cubicBezTo>
                    <a:cubicBezTo>
                      <a:pt x="0" y="229849"/>
                      <a:pt x="182379" y="449705"/>
                      <a:pt x="277317" y="589613"/>
                    </a:cubicBezTo>
                    <a:cubicBezTo>
                      <a:pt x="372255" y="729521"/>
                      <a:pt x="509665" y="946878"/>
                      <a:pt x="607101" y="1069298"/>
                    </a:cubicBezTo>
                    <a:cubicBezTo>
                      <a:pt x="704537" y="1191718"/>
                      <a:pt x="762000" y="1239187"/>
                      <a:pt x="861934" y="1324131"/>
                    </a:cubicBezTo>
                    <a:cubicBezTo>
                      <a:pt x="961868" y="1409075"/>
                      <a:pt x="1086786" y="1558977"/>
                      <a:pt x="1206707" y="1578964"/>
                    </a:cubicBezTo>
                    <a:cubicBezTo>
                      <a:pt x="1326628" y="1598951"/>
                      <a:pt x="1486524" y="1548983"/>
                      <a:pt x="1581462" y="1444052"/>
                    </a:cubicBezTo>
                    <a:cubicBezTo>
                      <a:pt x="1676400" y="1339121"/>
                      <a:pt x="1721370" y="976859"/>
                      <a:pt x="1776334" y="949377"/>
                    </a:cubicBezTo>
                    <a:cubicBezTo>
                      <a:pt x="1831298" y="921895"/>
                      <a:pt x="1851284" y="1176728"/>
                      <a:pt x="1911245" y="1279161"/>
                    </a:cubicBezTo>
                    <a:cubicBezTo>
                      <a:pt x="1971206" y="1381594"/>
                      <a:pt x="2003685" y="1556479"/>
                      <a:pt x="2136098" y="1563974"/>
                    </a:cubicBezTo>
                    <a:cubicBezTo>
                      <a:pt x="2268511" y="1571469"/>
                      <a:pt x="2480872" y="1561475"/>
                      <a:pt x="2705724" y="1324131"/>
                    </a:cubicBezTo>
                    <a:cubicBezTo>
                      <a:pt x="2930576" y="1086787"/>
                      <a:pt x="3417756" y="279816"/>
                      <a:pt x="3485212" y="139908"/>
                    </a:cubicBezTo>
                    <a:cubicBezTo>
                      <a:pt x="3552668" y="0"/>
                      <a:pt x="3250366" y="379751"/>
                      <a:pt x="3110458" y="484682"/>
                    </a:cubicBezTo>
                    <a:cubicBezTo>
                      <a:pt x="2970550" y="589613"/>
                      <a:pt x="2855625" y="699541"/>
                      <a:pt x="2645763" y="769495"/>
                    </a:cubicBezTo>
                    <a:cubicBezTo>
                      <a:pt x="2435901" y="839449"/>
                      <a:pt x="2031166" y="881922"/>
                      <a:pt x="1851284" y="904407"/>
                    </a:cubicBezTo>
                    <a:cubicBezTo>
                      <a:pt x="1671402" y="926892"/>
                      <a:pt x="1683894" y="926892"/>
                      <a:pt x="1566471" y="904407"/>
                    </a:cubicBezTo>
                    <a:cubicBezTo>
                      <a:pt x="1449048" y="881922"/>
                      <a:pt x="1221698" y="789482"/>
                      <a:pt x="1146747" y="769495"/>
                    </a:cubicBezTo>
                    <a:cubicBezTo>
                      <a:pt x="1071796" y="749508"/>
                      <a:pt x="1094281" y="766996"/>
                      <a:pt x="1116766" y="784485"/>
                    </a:cubicBezTo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>
                <a:off x="1471534" y="2028669"/>
                <a:ext cx="1179226" cy="4881797"/>
              </a:xfrm>
              <a:custGeom>
                <a:avLst/>
                <a:gdLst>
                  <a:gd name="connsiteX0" fmla="*/ 582118 w 1179226"/>
                  <a:gd name="connsiteY0" fmla="*/ 489679 h 4881797"/>
                  <a:gd name="connsiteX1" fmla="*/ 87443 w 1179226"/>
                  <a:gd name="connsiteY1" fmla="*/ 69954 h 4881797"/>
                  <a:gd name="connsiteX2" fmla="*/ 57463 w 1179226"/>
                  <a:gd name="connsiteY2" fmla="*/ 69954 h 4881797"/>
                  <a:gd name="connsiteX3" fmla="*/ 117423 w 1179226"/>
                  <a:gd name="connsiteY3" fmla="*/ 174885 h 4881797"/>
                  <a:gd name="connsiteX4" fmla="*/ 447207 w 1179226"/>
                  <a:gd name="connsiteY4" fmla="*/ 939383 h 4881797"/>
                  <a:gd name="connsiteX5" fmla="*/ 821961 w 1179226"/>
                  <a:gd name="connsiteY5" fmla="*/ 1853783 h 4881797"/>
                  <a:gd name="connsiteX6" fmla="*/ 806971 w 1179226"/>
                  <a:gd name="connsiteY6" fmla="*/ 2453390 h 4881797"/>
                  <a:gd name="connsiteX7" fmla="*/ 1076794 w 1179226"/>
                  <a:gd name="connsiteY7" fmla="*/ 2138597 h 4881797"/>
                  <a:gd name="connsiteX8" fmla="*/ 1031823 w 1179226"/>
                  <a:gd name="connsiteY8" fmla="*/ 2453390 h 4881797"/>
                  <a:gd name="connsiteX9" fmla="*/ 192374 w 1179226"/>
                  <a:gd name="connsiteY9" fmla="*/ 4881797 h 4881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9226" h="4881797">
                    <a:moveTo>
                      <a:pt x="582118" y="489679"/>
                    </a:moveTo>
                    <a:cubicBezTo>
                      <a:pt x="378502" y="314793"/>
                      <a:pt x="174886" y="139908"/>
                      <a:pt x="87443" y="69954"/>
                    </a:cubicBezTo>
                    <a:cubicBezTo>
                      <a:pt x="0" y="0"/>
                      <a:pt x="52466" y="52466"/>
                      <a:pt x="57463" y="69954"/>
                    </a:cubicBezTo>
                    <a:cubicBezTo>
                      <a:pt x="62460" y="87442"/>
                      <a:pt x="52466" y="29980"/>
                      <a:pt x="117423" y="174885"/>
                    </a:cubicBezTo>
                    <a:cubicBezTo>
                      <a:pt x="182380" y="319790"/>
                      <a:pt x="329784" y="659567"/>
                      <a:pt x="447207" y="939383"/>
                    </a:cubicBezTo>
                    <a:cubicBezTo>
                      <a:pt x="564630" y="1219199"/>
                      <a:pt x="762000" y="1601449"/>
                      <a:pt x="821961" y="1853783"/>
                    </a:cubicBezTo>
                    <a:cubicBezTo>
                      <a:pt x="881922" y="2106118"/>
                      <a:pt x="764499" y="2405921"/>
                      <a:pt x="806971" y="2453390"/>
                    </a:cubicBezTo>
                    <a:cubicBezTo>
                      <a:pt x="849443" y="2500859"/>
                      <a:pt x="1039319" y="2138597"/>
                      <a:pt x="1076794" y="2138597"/>
                    </a:cubicBezTo>
                    <a:cubicBezTo>
                      <a:pt x="1114269" y="2138597"/>
                      <a:pt x="1179226" y="1996190"/>
                      <a:pt x="1031823" y="2453390"/>
                    </a:cubicBezTo>
                    <a:cubicBezTo>
                      <a:pt x="884420" y="2910590"/>
                      <a:pt x="179882" y="4467069"/>
                      <a:pt x="192374" y="4881797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>
                <a:off x="1500166" y="1928802"/>
                <a:ext cx="5006714" cy="5116642"/>
              </a:xfrm>
              <a:custGeom>
                <a:avLst/>
                <a:gdLst>
                  <a:gd name="connsiteX0" fmla="*/ 574622 w 5006714"/>
                  <a:gd name="connsiteY0" fmla="*/ 552137 h 5116642"/>
                  <a:gd name="connsiteX1" fmla="*/ 64957 w 5006714"/>
                  <a:gd name="connsiteY1" fmla="*/ 132413 h 5116642"/>
                  <a:gd name="connsiteX2" fmla="*/ 184878 w 5006714"/>
                  <a:gd name="connsiteY2" fmla="*/ 432216 h 5116642"/>
                  <a:gd name="connsiteX3" fmla="*/ 679554 w 5006714"/>
                  <a:gd name="connsiteY3" fmla="*/ 1526498 h 5116642"/>
                  <a:gd name="connsiteX4" fmla="*/ 814465 w 5006714"/>
                  <a:gd name="connsiteY4" fmla="*/ 2335967 h 5116642"/>
                  <a:gd name="connsiteX5" fmla="*/ 799475 w 5006714"/>
                  <a:gd name="connsiteY5" fmla="*/ 2515849 h 5116642"/>
                  <a:gd name="connsiteX6" fmla="*/ 1084288 w 5006714"/>
                  <a:gd name="connsiteY6" fmla="*/ 2216046 h 5116642"/>
                  <a:gd name="connsiteX7" fmla="*/ 709534 w 5006714"/>
                  <a:gd name="connsiteY7" fmla="*/ 3415259 h 5116642"/>
                  <a:gd name="connsiteX8" fmla="*/ 379750 w 5006714"/>
                  <a:gd name="connsiteY8" fmla="*/ 4209737 h 5116642"/>
                  <a:gd name="connsiteX9" fmla="*/ 184878 w 5006714"/>
                  <a:gd name="connsiteY9" fmla="*/ 4809344 h 5116642"/>
                  <a:gd name="connsiteX10" fmla="*/ 559632 w 5006714"/>
                  <a:gd name="connsiteY10" fmla="*/ 4809344 h 5116642"/>
                  <a:gd name="connsiteX11" fmla="*/ 4412104 w 5006714"/>
                  <a:gd name="connsiteY11" fmla="*/ 4929265 h 5116642"/>
                  <a:gd name="connsiteX12" fmla="*/ 4127291 w 5006714"/>
                  <a:gd name="connsiteY12" fmla="*/ 3685082 h 5116642"/>
                  <a:gd name="connsiteX13" fmla="*/ 3392773 w 5006714"/>
                  <a:gd name="connsiteY13" fmla="*/ 2171075 h 5116642"/>
                  <a:gd name="connsiteX14" fmla="*/ 3617626 w 5006714"/>
                  <a:gd name="connsiteY14" fmla="*/ 2455888 h 5116642"/>
                  <a:gd name="connsiteX15" fmla="*/ 3692577 w 5006714"/>
                  <a:gd name="connsiteY15" fmla="*/ 2470878 h 5116642"/>
                  <a:gd name="connsiteX16" fmla="*/ 3632616 w 5006714"/>
                  <a:gd name="connsiteY16" fmla="*/ 2186065 h 5116642"/>
                  <a:gd name="connsiteX17" fmla="*/ 4112301 w 5006714"/>
                  <a:gd name="connsiteY17" fmla="*/ 806970 h 5116642"/>
                  <a:gd name="connsiteX18" fmla="*/ 4337154 w 5006714"/>
                  <a:gd name="connsiteY18" fmla="*/ 57462 h 5116642"/>
                  <a:gd name="connsiteX19" fmla="*/ 4037350 w 5006714"/>
                  <a:gd name="connsiteY19" fmla="*/ 462196 h 5116642"/>
                  <a:gd name="connsiteX20" fmla="*/ 3617626 w 5006714"/>
                  <a:gd name="connsiteY20" fmla="*/ 1151744 h 5116642"/>
                  <a:gd name="connsiteX21" fmla="*/ 3182911 w 5006714"/>
                  <a:gd name="connsiteY21" fmla="*/ 1676400 h 5116642"/>
                  <a:gd name="connsiteX22" fmla="*/ 2748196 w 5006714"/>
                  <a:gd name="connsiteY22" fmla="*/ 1886262 h 5116642"/>
                  <a:gd name="connsiteX23" fmla="*/ 2493363 w 5006714"/>
                  <a:gd name="connsiteY23" fmla="*/ 1616439 h 5116642"/>
                  <a:gd name="connsiteX24" fmla="*/ 2343462 w 5006714"/>
                  <a:gd name="connsiteY24" fmla="*/ 1256675 h 5116642"/>
                  <a:gd name="connsiteX25" fmla="*/ 2223540 w 5006714"/>
                  <a:gd name="connsiteY25" fmla="*/ 1616439 h 5116642"/>
                  <a:gd name="connsiteX26" fmla="*/ 1938727 w 5006714"/>
                  <a:gd name="connsiteY26" fmla="*/ 1871272 h 5116642"/>
                  <a:gd name="connsiteX27" fmla="*/ 1698885 w 5006714"/>
                  <a:gd name="connsiteY27" fmla="*/ 1871272 h 5116642"/>
                  <a:gd name="connsiteX28" fmla="*/ 1399081 w 5006714"/>
                  <a:gd name="connsiteY28" fmla="*/ 1601449 h 5116642"/>
                  <a:gd name="connsiteX29" fmla="*/ 994347 w 5006714"/>
                  <a:gd name="connsiteY29" fmla="*/ 1151744 h 5116642"/>
                  <a:gd name="connsiteX30" fmla="*/ 679554 w 5006714"/>
                  <a:gd name="connsiteY30" fmla="*/ 642078 h 5116642"/>
                  <a:gd name="connsiteX31" fmla="*/ 574622 w 5006714"/>
                  <a:gd name="connsiteY31" fmla="*/ 552137 h 5116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006714" h="5116642">
                    <a:moveTo>
                      <a:pt x="574622" y="552137"/>
                    </a:moveTo>
                    <a:cubicBezTo>
                      <a:pt x="472189" y="467193"/>
                      <a:pt x="129914" y="152400"/>
                      <a:pt x="64957" y="132413"/>
                    </a:cubicBezTo>
                    <a:cubicBezTo>
                      <a:pt x="0" y="112426"/>
                      <a:pt x="82445" y="199869"/>
                      <a:pt x="184878" y="432216"/>
                    </a:cubicBezTo>
                    <a:cubicBezTo>
                      <a:pt x="287311" y="664563"/>
                      <a:pt x="574623" y="1209206"/>
                      <a:pt x="679554" y="1526498"/>
                    </a:cubicBezTo>
                    <a:cubicBezTo>
                      <a:pt x="784485" y="1843790"/>
                      <a:pt x="794478" y="2171075"/>
                      <a:pt x="814465" y="2335967"/>
                    </a:cubicBezTo>
                    <a:cubicBezTo>
                      <a:pt x="834452" y="2500859"/>
                      <a:pt x="754505" y="2535836"/>
                      <a:pt x="799475" y="2515849"/>
                    </a:cubicBezTo>
                    <a:cubicBezTo>
                      <a:pt x="844445" y="2495862"/>
                      <a:pt x="1099278" y="2066145"/>
                      <a:pt x="1084288" y="2216046"/>
                    </a:cubicBezTo>
                    <a:cubicBezTo>
                      <a:pt x="1069298" y="2365947"/>
                      <a:pt x="826957" y="3082977"/>
                      <a:pt x="709534" y="3415259"/>
                    </a:cubicBezTo>
                    <a:cubicBezTo>
                      <a:pt x="592111" y="3747541"/>
                      <a:pt x="467193" y="3977390"/>
                      <a:pt x="379750" y="4209737"/>
                    </a:cubicBezTo>
                    <a:cubicBezTo>
                      <a:pt x="292307" y="4442084"/>
                      <a:pt x="154898" y="4709410"/>
                      <a:pt x="184878" y="4809344"/>
                    </a:cubicBezTo>
                    <a:cubicBezTo>
                      <a:pt x="214858" y="4909278"/>
                      <a:pt x="559632" y="4809344"/>
                      <a:pt x="559632" y="4809344"/>
                    </a:cubicBezTo>
                    <a:cubicBezTo>
                      <a:pt x="1264170" y="4829331"/>
                      <a:pt x="3817494" y="5116642"/>
                      <a:pt x="4412104" y="4929265"/>
                    </a:cubicBezTo>
                    <a:cubicBezTo>
                      <a:pt x="5006714" y="4741888"/>
                      <a:pt x="4297180" y="4144780"/>
                      <a:pt x="4127291" y="3685082"/>
                    </a:cubicBezTo>
                    <a:cubicBezTo>
                      <a:pt x="3957403" y="3225384"/>
                      <a:pt x="3477717" y="2375941"/>
                      <a:pt x="3392773" y="2171075"/>
                    </a:cubicBezTo>
                    <a:cubicBezTo>
                      <a:pt x="3307829" y="1966209"/>
                      <a:pt x="3567659" y="2405921"/>
                      <a:pt x="3617626" y="2455888"/>
                    </a:cubicBezTo>
                    <a:cubicBezTo>
                      <a:pt x="3667593" y="2505855"/>
                      <a:pt x="3690079" y="2515848"/>
                      <a:pt x="3692577" y="2470878"/>
                    </a:cubicBezTo>
                    <a:cubicBezTo>
                      <a:pt x="3695075" y="2425908"/>
                      <a:pt x="3562662" y="2463383"/>
                      <a:pt x="3632616" y="2186065"/>
                    </a:cubicBezTo>
                    <a:cubicBezTo>
                      <a:pt x="3702570" y="1908747"/>
                      <a:pt x="3994878" y="1161737"/>
                      <a:pt x="4112301" y="806970"/>
                    </a:cubicBezTo>
                    <a:cubicBezTo>
                      <a:pt x="4229724" y="452203"/>
                      <a:pt x="4349646" y="114924"/>
                      <a:pt x="4337154" y="57462"/>
                    </a:cubicBezTo>
                    <a:cubicBezTo>
                      <a:pt x="4324662" y="0"/>
                      <a:pt x="4157271" y="279816"/>
                      <a:pt x="4037350" y="462196"/>
                    </a:cubicBezTo>
                    <a:cubicBezTo>
                      <a:pt x="3917429" y="644576"/>
                      <a:pt x="3760032" y="949377"/>
                      <a:pt x="3617626" y="1151744"/>
                    </a:cubicBezTo>
                    <a:cubicBezTo>
                      <a:pt x="3475220" y="1354111"/>
                      <a:pt x="3327816" y="1553980"/>
                      <a:pt x="3182911" y="1676400"/>
                    </a:cubicBezTo>
                    <a:cubicBezTo>
                      <a:pt x="3038006" y="1798820"/>
                      <a:pt x="2863121" y="1896255"/>
                      <a:pt x="2748196" y="1886262"/>
                    </a:cubicBezTo>
                    <a:cubicBezTo>
                      <a:pt x="2633271" y="1876269"/>
                      <a:pt x="2560819" y="1721370"/>
                      <a:pt x="2493363" y="1616439"/>
                    </a:cubicBezTo>
                    <a:cubicBezTo>
                      <a:pt x="2425907" y="1511508"/>
                      <a:pt x="2388432" y="1256675"/>
                      <a:pt x="2343462" y="1256675"/>
                    </a:cubicBezTo>
                    <a:cubicBezTo>
                      <a:pt x="2298492" y="1256675"/>
                      <a:pt x="2290996" y="1514006"/>
                      <a:pt x="2223540" y="1616439"/>
                    </a:cubicBezTo>
                    <a:cubicBezTo>
                      <a:pt x="2156084" y="1718872"/>
                      <a:pt x="2026170" y="1828800"/>
                      <a:pt x="1938727" y="1871272"/>
                    </a:cubicBezTo>
                    <a:cubicBezTo>
                      <a:pt x="1851285" y="1913744"/>
                      <a:pt x="1788826" y="1916242"/>
                      <a:pt x="1698885" y="1871272"/>
                    </a:cubicBezTo>
                    <a:cubicBezTo>
                      <a:pt x="1608944" y="1826302"/>
                      <a:pt x="1516504" y="1721370"/>
                      <a:pt x="1399081" y="1601449"/>
                    </a:cubicBezTo>
                    <a:cubicBezTo>
                      <a:pt x="1281658" y="1481528"/>
                      <a:pt x="1114268" y="1311639"/>
                      <a:pt x="994347" y="1151744"/>
                    </a:cubicBezTo>
                    <a:cubicBezTo>
                      <a:pt x="874426" y="991849"/>
                      <a:pt x="749508" y="749507"/>
                      <a:pt x="679554" y="642078"/>
                    </a:cubicBezTo>
                    <a:cubicBezTo>
                      <a:pt x="609600" y="534649"/>
                      <a:pt x="677055" y="637081"/>
                      <a:pt x="574622" y="55213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>
                <a:off x="689548" y="1399082"/>
                <a:ext cx="1064301" cy="1219200"/>
              </a:xfrm>
              <a:custGeom>
                <a:avLst/>
                <a:gdLst>
                  <a:gd name="connsiteX0" fmla="*/ 839449 w 1064301"/>
                  <a:gd name="connsiteY0" fmla="*/ 654570 h 1219200"/>
                  <a:gd name="connsiteX1" fmla="*/ 659567 w 1064301"/>
                  <a:gd name="connsiteY1" fmla="*/ 429718 h 1219200"/>
                  <a:gd name="connsiteX2" fmla="*/ 629586 w 1064301"/>
                  <a:gd name="connsiteY2" fmla="*/ 234846 h 1219200"/>
                  <a:gd name="connsiteX3" fmla="*/ 524655 w 1064301"/>
                  <a:gd name="connsiteY3" fmla="*/ 294807 h 1219200"/>
                  <a:gd name="connsiteX4" fmla="*/ 374754 w 1064301"/>
                  <a:gd name="connsiteY4" fmla="*/ 39974 h 1219200"/>
                  <a:gd name="connsiteX5" fmla="*/ 284813 w 1064301"/>
                  <a:gd name="connsiteY5" fmla="*/ 54964 h 1219200"/>
                  <a:gd name="connsiteX6" fmla="*/ 284813 w 1064301"/>
                  <a:gd name="connsiteY6" fmla="*/ 114925 h 1219200"/>
                  <a:gd name="connsiteX7" fmla="*/ 314793 w 1064301"/>
                  <a:gd name="connsiteY7" fmla="*/ 174885 h 1219200"/>
                  <a:gd name="connsiteX8" fmla="*/ 239842 w 1064301"/>
                  <a:gd name="connsiteY8" fmla="*/ 114925 h 1219200"/>
                  <a:gd name="connsiteX9" fmla="*/ 164891 w 1064301"/>
                  <a:gd name="connsiteY9" fmla="*/ 189875 h 1219200"/>
                  <a:gd name="connsiteX10" fmla="*/ 209862 w 1064301"/>
                  <a:gd name="connsiteY10" fmla="*/ 249836 h 1219200"/>
                  <a:gd name="connsiteX11" fmla="*/ 164891 w 1064301"/>
                  <a:gd name="connsiteY11" fmla="*/ 234846 h 1219200"/>
                  <a:gd name="connsiteX12" fmla="*/ 89941 w 1064301"/>
                  <a:gd name="connsiteY12" fmla="*/ 264826 h 1219200"/>
                  <a:gd name="connsiteX13" fmla="*/ 89941 w 1064301"/>
                  <a:gd name="connsiteY13" fmla="*/ 324787 h 1219200"/>
                  <a:gd name="connsiteX14" fmla="*/ 104931 w 1064301"/>
                  <a:gd name="connsiteY14" fmla="*/ 339777 h 1219200"/>
                  <a:gd name="connsiteX15" fmla="*/ 29980 w 1064301"/>
                  <a:gd name="connsiteY15" fmla="*/ 354767 h 1219200"/>
                  <a:gd name="connsiteX16" fmla="*/ 29980 w 1064301"/>
                  <a:gd name="connsiteY16" fmla="*/ 399738 h 1219200"/>
                  <a:gd name="connsiteX17" fmla="*/ 44970 w 1064301"/>
                  <a:gd name="connsiteY17" fmla="*/ 444708 h 1219200"/>
                  <a:gd name="connsiteX18" fmla="*/ 299803 w 1064301"/>
                  <a:gd name="connsiteY18" fmla="*/ 549639 h 1219200"/>
                  <a:gd name="connsiteX19" fmla="*/ 809468 w 1064301"/>
                  <a:gd name="connsiteY19" fmla="*/ 954374 h 1219200"/>
                  <a:gd name="connsiteX20" fmla="*/ 1034321 w 1064301"/>
                  <a:gd name="connsiteY20" fmla="*/ 1209207 h 1219200"/>
                  <a:gd name="connsiteX21" fmla="*/ 989350 w 1064301"/>
                  <a:gd name="connsiteY21" fmla="*/ 1014334 h 1219200"/>
                  <a:gd name="connsiteX22" fmla="*/ 809468 w 1064301"/>
                  <a:gd name="connsiteY22" fmla="*/ 699541 h 1219200"/>
                  <a:gd name="connsiteX23" fmla="*/ 839449 w 1064301"/>
                  <a:gd name="connsiteY23" fmla="*/ 654570 h 1219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64301" h="1219200">
                    <a:moveTo>
                      <a:pt x="839449" y="654570"/>
                    </a:moveTo>
                    <a:cubicBezTo>
                      <a:pt x="814466" y="609600"/>
                      <a:pt x="694544" y="499672"/>
                      <a:pt x="659567" y="429718"/>
                    </a:cubicBezTo>
                    <a:cubicBezTo>
                      <a:pt x="624590" y="359764"/>
                      <a:pt x="652071" y="257331"/>
                      <a:pt x="629586" y="234846"/>
                    </a:cubicBezTo>
                    <a:cubicBezTo>
                      <a:pt x="607101" y="212361"/>
                      <a:pt x="567127" y="327286"/>
                      <a:pt x="524655" y="294807"/>
                    </a:cubicBezTo>
                    <a:cubicBezTo>
                      <a:pt x="482183" y="262328"/>
                      <a:pt x="414728" y="79948"/>
                      <a:pt x="374754" y="39974"/>
                    </a:cubicBezTo>
                    <a:cubicBezTo>
                      <a:pt x="334780" y="0"/>
                      <a:pt x="299803" y="42472"/>
                      <a:pt x="284813" y="54964"/>
                    </a:cubicBezTo>
                    <a:cubicBezTo>
                      <a:pt x="269823" y="67456"/>
                      <a:pt x="279816" y="94938"/>
                      <a:pt x="284813" y="114925"/>
                    </a:cubicBezTo>
                    <a:cubicBezTo>
                      <a:pt x="289810" y="134912"/>
                      <a:pt x="322288" y="174885"/>
                      <a:pt x="314793" y="174885"/>
                    </a:cubicBezTo>
                    <a:cubicBezTo>
                      <a:pt x="307298" y="174885"/>
                      <a:pt x="264826" y="112427"/>
                      <a:pt x="239842" y="114925"/>
                    </a:cubicBezTo>
                    <a:cubicBezTo>
                      <a:pt x="214858" y="117423"/>
                      <a:pt x="169888" y="167390"/>
                      <a:pt x="164891" y="189875"/>
                    </a:cubicBezTo>
                    <a:cubicBezTo>
                      <a:pt x="159894" y="212360"/>
                      <a:pt x="209862" y="242341"/>
                      <a:pt x="209862" y="249836"/>
                    </a:cubicBezTo>
                    <a:cubicBezTo>
                      <a:pt x="209862" y="257331"/>
                      <a:pt x="184878" y="232348"/>
                      <a:pt x="164891" y="234846"/>
                    </a:cubicBezTo>
                    <a:cubicBezTo>
                      <a:pt x="144904" y="237344"/>
                      <a:pt x="102433" y="249836"/>
                      <a:pt x="89941" y="264826"/>
                    </a:cubicBezTo>
                    <a:cubicBezTo>
                      <a:pt x="77449" y="279816"/>
                      <a:pt x="87443" y="312295"/>
                      <a:pt x="89941" y="324787"/>
                    </a:cubicBezTo>
                    <a:cubicBezTo>
                      <a:pt x="92439" y="337279"/>
                      <a:pt x="114924" y="334780"/>
                      <a:pt x="104931" y="339777"/>
                    </a:cubicBezTo>
                    <a:cubicBezTo>
                      <a:pt x="94938" y="344774"/>
                      <a:pt x="42472" y="344774"/>
                      <a:pt x="29980" y="354767"/>
                    </a:cubicBezTo>
                    <a:cubicBezTo>
                      <a:pt x="17488" y="364761"/>
                      <a:pt x="27482" y="384748"/>
                      <a:pt x="29980" y="399738"/>
                    </a:cubicBezTo>
                    <a:cubicBezTo>
                      <a:pt x="32478" y="414728"/>
                      <a:pt x="0" y="419725"/>
                      <a:pt x="44970" y="444708"/>
                    </a:cubicBezTo>
                    <a:cubicBezTo>
                      <a:pt x="89940" y="469691"/>
                      <a:pt x="172387" y="464695"/>
                      <a:pt x="299803" y="549639"/>
                    </a:cubicBezTo>
                    <a:cubicBezTo>
                      <a:pt x="427219" y="634583"/>
                      <a:pt x="687048" y="844446"/>
                      <a:pt x="809468" y="954374"/>
                    </a:cubicBezTo>
                    <a:cubicBezTo>
                      <a:pt x="931888" y="1064302"/>
                      <a:pt x="1004341" y="1199214"/>
                      <a:pt x="1034321" y="1209207"/>
                    </a:cubicBezTo>
                    <a:cubicBezTo>
                      <a:pt x="1064301" y="1219200"/>
                      <a:pt x="1026825" y="1099278"/>
                      <a:pt x="989350" y="1014334"/>
                    </a:cubicBezTo>
                    <a:cubicBezTo>
                      <a:pt x="951875" y="929390"/>
                      <a:pt x="831953" y="759502"/>
                      <a:pt x="809468" y="699541"/>
                    </a:cubicBezTo>
                    <a:cubicBezTo>
                      <a:pt x="786983" y="639580"/>
                      <a:pt x="864432" y="699540"/>
                      <a:pt x="839449" y="654570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>
                <a:off x="1571604" y="2428868"/>
                <a:ext cx="785818" cy="2143140"/>
              </a:xfrm>
              <a:custGeom>
                <a:avLst/>
                <a:gdLst>
                  <a:gd name="connsiteX0" fmla="*/ 4997 w 924394"/>
                  <a:gd name="connsiteY0" fmla="*/ 47469 h 2286001"/>
                  <a:gd name="connsiteX1" fmla="*/ 124918 w 924394"/>
                  <a:gd name="connsiteY1" fmla="*/ 452204 h 2286001"/>
                  <a:gd name="connsiteX2" fmla="*/ 94938 w 924394"/>
                  <a:gd name="connsiteY2" fmla="*/ 1081791 h 2286001"/>
                  <a:gd name="connsiteX3" fmla="*/ 94938 w 924394"/>
                  <a:gd name="connsiteY3" fmla="*/ 1516505 h 2286001"/>
                  <a:gd name="connsiteX4" fmla="*/ 319790 w 924394"/>
                  <a:gd name="connsiteY4" fmla="*/ 2086132 h 2286001"/>
                  <a:gd name="connsiteX5" fmla="*/ 844446 w 924394"/>
                  <a:gd name="connsiteY5" fmla="*/ 2176073 h 2286001"/>
                  <a:gd name="connsiteX6" fmla="*/ 799475 w 924394"/>
                  <a:gd name="connsiteY6" fmla="*/ 1426564 h 2286001"/>
                  <a:gd name="connsiteX7" fmla="*/ 709534 w 924394"/>
                  <a:gd name="connsiteY7" fmla="*/ 1126761 h 2286001"/>
                  <a:gd name="connsiteX8" fmla="*/ 484682 w 924394"/>
                  <a:gd name="connsiteY8" fmla="*/ 677056 h 2286001"/>
                  <a:gd name="connsiteX9" fmla="*/ 334780 w 924394"/>
                  <a:gd name="connsiteY9" fmla="*/ 347273 h 2286001"/>
                  <a:gd name="connsiteX10" fmla="*/ 154898 w 924394"/>
                  <a:gd name="connsiteY10" fmla="*/ 167391 h 2286001"/>
                  <a:gd name="connsiteX11" fmla="*/ 4997 w 924394"/>
                  <a:gd name="connsiteY11" fmla="*/ 47469 h 2286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24394" h="2286001">
                    <a:moveTo>
                      <a:pt x="4997" y="47469"/>
                    </a:moveTo>
                    <a:cubicBezTo>
                      <a:pt x="0" y="94938"/>
                      <a:pt x="109928" y="279817"/>
                      <a:pt x="124918" y="452204"/>
                    </a:cubicBezTo>
                    <a:cubicBezTo>
                      <a:pt x="139908" y="624591"/>
                      <a:pt x="99935" y="904408"/>
                      <a:pt x="94938" y="1081791"/>
                    </a:cubicBezTo>
                    <a:cubicBezTo>
                      <a:pt x="89941" y="1259174"/>
                      <a:pt x="57463" y="1349115"/>
                      <a:pt x="94938" y="1516505"/>
                    </a:cubicBezTo>
                    <a:cubicBezTo>
                      <a:pt x="132413" y="1683895"/>
                      <a:pt x="194872" y="1976204"/>
                      <a:pt x="319790" y="2086132"/>
                    </a:cubicBezTo>
                    <a:cubicBezTo>
                      <a:pt x="444708" y="2196060"/>
                      <a:pt x="764499" y="2286001"/>
                      <a:pt x="844446" y="2176073"/>
                    </a:cubicBezTo>
                    <a:cubicBezTo>
                      <a:pt x="924394" y="2066145"/>
                      <a:pt x="821960" y="1601449"/>
                      <a:pt x="799475" y="1426564"/>
                    </a:cubicBezTo>
                    <a:cubicBezTo>
                      <a:pt x="776990" y="1251679"/>
                      <a:pt x="762000" y="1251679"/>
                      <a:pt x="709534" y="1126761"/>
                    </a:cubicBezTo>
                    <a:cubicBezTo>
                      <a:pt x="657069" y="1001843"/>
                      <a:pt x="547141" y="806971"/>
                      <a:pt x="484682" y="677056"/>
                    </a:cubicBezTo>
                    <a:cubicBezTo>
                      <a:pt x="422223" y="547141"/>
                      <a:pt x="389744" y="432217"/>
                      <a:pt x="334780" y="347273"/>
                    </a:cubicBezTo>
                    <a:cubicBezTo>
                      <a:pt x="279816" y="262329"/>
                      <a:pt x="207364" y="212362"/>
                      <a:pt x="154898" y="167391"/>
                    </a:cubicBezTo>
                    <a:cubicBezTo>
                      <a:pt x="102432" y="122420"/>
                      <a:pt x="9994" y="0"/>
                      <a:pt x="4997" y="47469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>
                <a:off x="5531370" y="1206708"/>
                <a:ext cx="1256676" cy="1836295"/>
              </a:xfrm>
              <a:custGeom>
                <a:avLst/>
                <a:gdLst>
                  <a:gd name="connsiteX0" fmla="*/ 314794 w 1256676"/>
                  <a:gd name="connsiteY0" fmla="*/ 786984 h 1836295"/>
                  <a:gd name="connsiteX1" fmla="*/ 464696 w 1256676"/>
                  <a:gd name="connsiteY1" fmla="*/ 562131 h 1836295"/>
                  <a:gd name="connsiteX2" fmla="*/ 584617 w 1256676"/>
                  <a:gd name="connsiteY2" fmla="*/ 367259 h 1836295"/>
                  <a:gd name="connsiteX3" fmla="*/ 599607 w 1256676"/>
                  <a:gd name="connsiteY3" fmla="*/ 187377 h 1836295"/>
                  <a:gd name="connsiteX4" fmla="*/ 674558 w 1256676"/>
                  <a:gd name="connsiteY4" fmla="*/ 202367 h 1836295"/>
                  <a:gd name="connsiteX5" fmla="*/ 689548 w 1256676"/>
                  <a:gd name="connsiteY5" fmla="*/ 262328 h 1836295"/>
                  <a:gd name="connsiteX6" fmla="*/ 794479 w 1256676"/>
                  <a:gd name="connsiteY6" fmla="*/ 112426 h 1836295"/>
                  <a:gd name="connsiteX7" fmla="*/ 899410 w 1256676"/>
                  <a:gd name="connsiteY7" fmla="*/ 7495 h 1836295"/>
                  <a:gd name="connsiteX8" fmla="*/ 929391 w 1256676"/>
                  <a:gd name="connsiteY8" fmla="*/ 67456 h 1836295"/>
                  <a:gd name="connsiteX9" fmla="*/ 899410 w 1256676"/>
                  <a:gd name="connsiteY9" fmla="*/ 127417 h 1836295"/>
                  <a:gd name="connsiteX10" fmla="*/ 974361 w 1256676"/>
                  <a:gd name="connsiteY10" fmla="*/ 67456 h 1836295"/>
                  <a:gd name="connsiteX11" fmla="*/ 1019332 w 1256676"/>
                  <a:gd name="connsiteY11" fmla="*/ 52466 h 1836295"/>
                  <a:gd name="connsiteX12" fmla="*/ 1049312 w 1256676"/>
                  <a:gd name="connsiteY12" fmla="*/ 127417 h 1836295"/>
                  <a:gd name="connsiteX13" fmla="*/ 1019332 w 1256676"/>
                  <a:gd name="connsiteY13" fmla="*/ 187377 h 1836295"/>
                  <a:gd name="connsiteX14" fmla="*/ 1064302 w 1256676"/>
                  <a:gd name="connsiteY14" fmla="*/ 127417 h 1836295"/>
                  <a:gd name="connsiteX15" fmla="*/ 1139253 w 1256676"/>
                  <a:gd name="connsiteY15" fmla="*/ 157397 h 1836295"/>
                  <a:gd name="connsiteX16" fmla="*/ 1124263 w 1256676"/>
                  <a:gd name="connsiteY16" fmla="*/ 262328 h 1836295"/>
                  <a:gd name="connsiteX17" fmla="*/ 1169233 w 1256676"/>
                  <a:gd name="connsiteY17" fmla="*/ 247338 h 1836295"/>
                  <a:gd name="connsiteX18" fmla="*/ 1229194 w 1256676"/>
                  <a:gd name="connsiteY18" fmla="*/ 262328 h 1836295"/>
                  <a:gd name="connsiteX19" fmla="*/ 1244184 w 1256676"/>
                  <a:gd name="connsiteY19" fmla="*/ 337279 h 1836295"/>
                  <a:gd name="connsiteX20" fmla="*/ 1154243 w 1256676"/>
                  <a:gd name="connsiteY20" fmla="*/ 412230 h 1836295"/>
                  <a:gd name="connsiteX21" fmla="*/ 944381 w 1256676"/>
                  <a:gd name="connsiteY21" fmla="*/ 517161 h 1836295"/>
                  <a:gd name="connsiteX22" fmla="*/ 674558 w 1256676"/>
                  <a:gd name="connsiteY22" fmla="*/ 757003 h 1836295"/>
                  <a:gd name="connsiteX23" fmla="*/ 359764 w 1256676"/>
                  <a:gd name="connsiteY23" fmla="*/ 1161738 h 1836295"/>
                  <a:gd name="connsiteX24" fmla="*/ 0 w 1256676"/>
                  <a:gd name="connsiteY24" fmla="*/ 1836295 h 1836295"/>
                  <a:gd name="connsiteX25" fmla="*/ 0 w 1256676"/>
                  <a:gd name="connsiteY25" fmla="*/ 1836295 h 1836295"/>
                  <a:gd name="connsiteX26" fmla="*/ 104932 w 1256676"/>
                  <a:gd name="connsiteY26" fmla="*/ 1461541 h 1836295"/>
                  <a:gd name="connsiteX27" fmla="*/ 314794 w 1256676"/>
                  <a:gd name="connsiteY27" fmla="*/ 786984 h 1836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56676" h="1836295">
                    <a:moveTo>
                      <a:pt x="314794" y="786984"/>
                    </a:moveTo>
                    <a:cubicBezTo>
                      <a:pt x="374755" y="637082"/>
                      <a:pt x="419726" y="632085"/>
                      <a:pt x="464696" y="562131"/>
                    </a:cubicBezTo>
                    <a:cubicBezTo>
                      <a:pt x="509667" y="492177"/>
                      <a:pt x="562132" y="429718"/>
                      <a:pt x="584617" y="367259"/>
                    </a:cubicBezTo>
                    <a:cubicBezTo>
                      <a:pt x="607102" y="304800"/>
                      <a:pt x="584617" y="214859"/>
                      <a:pt x="599607" y="187377"/>
                    </a:cubicBezTo>
                    <a:cubicBezTo>
                      <a:pt x="614597" y="159895"/>
                      <a:pt x="659568" y="189875"/>
                      <a:pt x="674558" y="202367"/>
                    </a:cubicBezTo>
                    <a:cubicBezTo>
                      <a:pt x="689548" y="214859"/>
                      <a:pt x="669561" y="277318"/>
                      <a:pt x="689548" y="262328"/>
                    </a:cubicBezTo>
                    <a:cubicBezTo>
                      <a:pt x="709535" y="247338"/>
                      <a:pt x="759502" y="154898"/>
                      <a:pt x="794479" y="112426"/>
                    </a:cubicBezTo>
                    <a:cubicBezTo>
                      <a:pt x="829456" y="69954"/>
                      <a:pt x="876925" y="14990"/>
                      <a:pt x="899410" y="7495"/>
                    </a:cubicBezTo>
                    <a:cubicBezTo>
                      <a:pt x="921895" y="0"/>
                      <a:pt x="929391" y="47469"/>
                      <a:pt x="929391" y="67456"/>
                    </a:cubicBezTo>
                    <a:cubicBezTo>
                      <a:pt x="929391" y="87443"/>
                      <a:pt x="891915" y="127417"/>
                      <a:pt x="899410" y="127417"/>
                    </a:cubicBezTo>
                    <a:cubicBezTo>
                      <a:pt x="906905" y="127417"/>
                      <a:pt x="954374" y="79948"/>
                      <a:pt x="974361" y="67456"/>
                    </a:cubicBezTo>
                    <a:cubicBezTo>
                      <a:pt x="994348" y="54964"/>
                      <a:pt x="1006840" y="42473"/>
                      <a:pt x="1019332" y="52466"/>
                    </a:cubicBezTo>
                    <a:cubicBezTo>
                      <a:pt x="1031824" y="62460"/>
                      <a:pt x="1049312" y="104932"/>
                      <a:pt x="1049312" y="127417"/>
                    </a:cubicBezTo>
                    <a:cubicBezTo>
                      <a:pt x="1049312" y="149902"/>
                      <a:pt x="1016834" y="187377"/>
                      <a:pt x="1019332" y="187377"/>
                    </a:cubicBezTo>
                    <a:cubicBezTo>
                      <a:pt x="1021830" y="187377"/>
                      <a:pt x="1044315" y="132414"/>
                      <a:pt x="1064302" y="127417"/>
                    </a:cubicBezTo>
                    <a:cubicBezTo>
                      <a:pt x="1084289" y="122420"/>
                      <a:pt x="1129260" y="134912"/>
                      <a:pt x="1139253" y="157397"/>
                    </a:cubicBezTo>
                    <a:cubicBezTo>
                      <a:pt x="1149246" y="179882"/>
                      <a:pt x="1119266" y="247338"/>
                      <a:pt x="1124263" y="262328"/>
                    </a:cubicBezTo>
                    <a:cubicBezTo>
                      <a:pt x="1129260" y="277318"/>
                      <a:pt x="1151745" y="247338"/>
                      <a:pt x="1169233" y="247338"/>
                    </a:cubicBezTo>
                    <a:cubicBezTo>
                      <a:pt x="1186721" y="247338"/>
                      <a:pt x="1216702" y="247338"/>
                      <a:pt x="1229194" y="262328"/>
                    </a:cubicBezTo>
                    <a:cubicBezTo>
                      <a:pt x="1241686" y="277318"/>
                      <a:pt x="1256676" y="312295"/>
                      <a:pt x="1244184" y="337279"/>
                    </a:cubicBezTo>
                    <a:cubicBezTo>
                      <a:pt x="1231692" y="362263"/>
                      <a:pt x="1204210" y="382250"/>
                      <a:pt x="1154243" y="412230"/>
                    </a:cubicBezTo>
                    <a:cubicBezTo>
                      <a:pt x="1104276" y="442210"/>
                      <a:pt x="1024329" y="459699"/>
                      <a:pt x="944381" y="517161"/>
                    </a:cubicBezTo>
                    <a:cubicBezTo>
                      <a:pt x="864434" y="574623"/>
                      <a:pt x="771994" y="649574"/>
                      <a:pt x="674558" y="757003"/>
                    </a:cubicBezTo>
                    <a:cubicBezTo>
                      <a:pt x="577122" y="864432"/>
                      <a:pt x="472190" y="981856"/>
                      <a:pt x="359764" y="1161738"/>
                    </a:cubicBezTo>
                    <a:cubicBezTo>
                      <a:pt x="247338" y="1341620"/>
                      <a:pt x="0" y="1836295"/>
                      <a:pt x="0" y="1836295"/>
                    </a:cubicBezTo>
                    <a:lnTo>
                      <a:pt x="0" y="1836295"/>
                    </a:lnTo>
                    <a:cubicBezTo>
                      <a:pt x="17489" y="1773836"/>
                      <a:pt x="54965" y="1641423"/>
                      <a:pt x="104932" y="1461541"/>
                    </a:cubicBezTo>
                    <a:cubicBezTo>
                      <a:pt x="154899" y="1281659"/>
                      <a:pt x="254833" y="936886"/>
                      <a:pt x="314794" y="78698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任意多边形 43"/>
              <p:cNvSpPr/>
              <p:nvPr/>
            </p:nvSpPr>
            <p:spPr>
              <a:xfrm>
                <a:off x="5129134" y="2450892"/>
                <a:ext cx="747010" cy="2011180"/>
              </a:xfrm>
              <a:custGeom>
                <a:avLst/>
                <a:gdLst>
                  <a:gd name="connsiteX0" fmla="*/ 732020 w 747010"/>
                  <a:gd name="connsiteY0" fmla="*/ 22485 h 2011180"/>
                  <a:gd name="connsiteX1" fmla="*/ 597109 w 747010"/>
                  <a:gd name="connsiteY1" fmla="*/ 562131 h 2011180"/>
                  <a:gd name="connsiteX2" fmla="*/ 507168 w 747010"/>
                  <a:gd name="connsiteY2" fmla="*/ 1326629 h 2011180"/>
                  <a:gd name="connsiteX3" fmla="*/ 417227 w 747010"/>
                  <a:gd name="connsiteY3" fmla="*/ 1806315 h 2011180"/>
                  <a:gd name="connsiteX4" fmla="*/ 72453 w 747010"/>
                  <a:gd name="connsiteY4" fmla="*/ 2001187 h 2011180"/>
                  <a:gd name="connsiteX5" fmla="*/ 12492 w 747010"/>
                  <a:gd name="connsiteY5" fmla="*/ 1866275 h 2011180"/>
                  <a:gd name="connsiteX6" fmla="*/ 27482 w 747010"/>
                  <a:gd name="connsiteY6" fmla="*/ 1551482 h 2011180"/>
                  <a:gd name="connsiteX7" fmla="*/ 177384 w 747010"/>
                  <a:gd name="connsiteY7" fmla="*/ 1086787 h 2011180"/>
                  <a:gd name="connsiteX8" fmla="*/ 387246 w 747010"/>
                  <a:gd name="connsiteY8" fmla="*/ 622092 h 2011180"/>
                  <a:gd name="connsiteX9" fmla="*/ 507168 w 747010"/>
                  <a:gd name="connsiteY9" fmla="*/ 427219 h 2011180"/>
                  <a:gd name="connsiteX10" fmla="*/ 732020 w 747010"/>
                  <a:gd name="connsiteY10" fmla="*/ 22485 h 2011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7010" h="2011180">
                    <a:moveTo>
                      <a:pt x="732020" y="22485"/>
                    </a:moveTo>
                    <a:cubicBezTo>
                      <a:pt x="747010" y="44970"/>
                      <a:pt x="634584" y="344774"/>
                      <a:pt x="597109" y="562131"/>
                    </a:cubicBezTo>
                    <a:cubicBezTo>
                      <a:pt x="559634" y="779488"/>
                      <a:pt x="537148" y="1119265"/>
                      <a:pt x="507168" y="1326629"/>
                    </a:cubicBezTo>
                    <a:cubicBezTo>
                      <a:pt x="477188" y="1533993"/>
                      <a:pt x="489679" y="1693889"/>
                      <a:pt x="417227" y="1806315"/>
                    </a:cubicBezTo>
                    <a:cubicBezTo>
                      <a:pt x="344775" y="1918741"/>
                      <a:pt x="139909" y="1991194"/>
                      <a:pt x="72453" y="2001187"/>
                    </a:cubicBezTo>
                    <a:cubicBezTo>
                      <a:pt x="4997" y="2011180"/>
                      <a:pt x="19987" y="1941226"/>
                      <a:pt x="12492" y="1866275"/>
                    </a:cubicBezTo>
                    <a:cubicBezTo>
                      <a:pt x="4997" y="1791324"/>
                      <a:pt x="0" y="1681397"/>
                      <a:pt x="27482" y="1551482"/>
                    </a:cubicBezTo>
                    <a:cubicBezTo>
                      <a:pt x="54964" y="1421567"/>
                      <a:pt x="117423" y="1241685"/>
                      <a:pt x="177384" y="1086787"/>
                    </a:cubicBezTo>
                    <a:cubicBezTo>
                      <a:pt x="237345" y="931889"/>
                      <a:pt x="332282" y="732020"/>
                      <a:pt x="387246" y="622092"/>
                    </a:cubicBezTo>
                    <a:cubicBezTo>
                      <a:pt x="442210" y="512164"/>
                      <a:pt x="454702" y="524655"/>
                      <a:pt x="507168" y="427219"/>
                    </a:cubicBezTo>
                    <a:cubicBezTo>
                      <a:pt x="559634" y="329783"/>
                      <a:pt x="717030" y="0"/>
                      <a:pt x="732020" y="22485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0" name="任意多边形 49"/>
          <p:cNvSpPr/>
          <p:nvPr/>
        </p:nvSpPr>
        <p:spPr>
          <a:xfrm>
            <a:off x="5396459" y="5418944"/>
            <a:ext cx="317291" cy="2271010"/>
          </a:xfrm>
          <a:custGeom>
            <a:avLst/>
            <a:gdLst>
              <a:gd name="connsiteX0" fmla="*/ 239843 w 317291"/>
              <a:gd name="connsiteY0" fmla="*/ 97436 h 2271010"/>
              <a:gd name="connsiteX1" fmla="*/ 194872 w 317291"/>
              <a:gd name="connsiteY1" fmla="*/ 1191718 h 2271010"/>
              <a:gd name="connsiteX2" fmla="*/ 0 w 317291"/>
              <a:gd name="connsiteY2" fmla="*/ 2106118 h 2271010"/>
              <a:gd name="connsiteX3" fmla="*/ 194872 w 317291"/>
              <a:gd name="connsiteY3" fmla="*/ 2181069 h 2271010"/>
              <a:gd name="connsiteX4" fmla="*/ 314793 w 317291"/>
              <a:gd name="connsiteY4" fmla="*/ 2211049 h 2271010"/>
              <a:gd name="connsiteX5" fmla="*/ 209862 w 317291"/>
              <a:gd name="connsiteY5" fmla="*/ 1866276 h 2271010"/>
              <a:gd name="connsiteX6" fmla="*/ 254833 w 317291"/>
              <a:gd name="connsiteY6" fmla="*/ 1461541 h 2271010"/>
              <a:gd name="connsiteX7" fmla="*/ 284813 w 317291"/>
              <a:gd name="connsiteY7" fmla="*/ 966866 h 2271010"/>
              <a:gd name="connsiteX8" fmla="*/ 284813 w 317291"/>
              <a:gd name="connsiteY8" fmla="*/ 607102 h 2271010"/>
              <a:gd name="connsiteX9" fmla="*/ 239843 w 317291"/>
              <a:gd name="connsiteY9" fmla="*/ 97436 h 2271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7291" h="2271010">
                <a:moveTo>
                  <a:pt x="239843" y="97436"/>
                </a:moveTo>
                <a:cubicBezTo>
                  <a:pt x="224853" y="194872"/>
                  <a:pt x="234846" y="856938"/>
                  <a:pt x="194872" y="1191718"/>
                </a:cubicBezTo>
                <a:cubicBezTo>
                  <a:pt x="154898" y="1526498"/>
                  <a:pt x="0" y="1941226"/>
                  <a:pt x="0" y="2106118"/>
                </a:cubicBezTo>
                <a:cubicBezTo>
                  <a:pt x="0" y="2271010"/>
                  <a:pt x="142407" y="2163581"/>
                  <a:pt x="194872" y="2181069"/>
                </a:cubicBezTo>
                <a:cubicBezTo>
                  <a:pt x="247338" y="2198558"/>
                  <a:pt x="312295" y="2263514"/>
                  <a:pt x="314793" y="2211049"/>
                </a:cubicBezTo>
                <a:cubicBezTo>
                  <a:pt x="317291" y="2158584"/>
                  <a:pt x="219855" y="1991194"/>
                  <a:pt x="209862" y="1866276"/>
                </a:cubicBezTo>
                <a:cubicBezTo>
                  <a:pt x="199869" y="1741358"/>
                  <a:pt x="242341" y="1611443"/>
                  <a:pt x="254833" y="1461541"/>
                </a:cubicBezTo>
                <a:cubicBezTo>
                  <a:pt x="267325" y="1311639"/>
                  <a:pt x="279816" y="1109272"/>
                  <a:pt x="284813" y="966866"/>
                </a:cubicBezTo>
                <a:cubicBezTo>
                  <a:pt x="289810" y="824460"/>
                  <a:pt x="292308" y="752007"/>
                  <a:pt x="284813" y="607102"/>
                </a:cubicBezTo>
                <a:cubicBezTo>
                  <a:pt x="277318" y="462197"/>
                  <a:pt x="254833" y="0"/>
                  <a:pt x="239843" y="9743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1857356" y="1500174"/>
            <a:ext cx="7500990" cy="7000924"/>
          </a:xfrm>
          <a:prstGeom prst="ellipse">
            <a:avLst/>
          </a:pr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Group 2"/>
          <p:cNvGrpSpPr>
            <a:grpSpLocks/>
          </p:cNvGrpSpPr>
          <p:nvPr/>
        </p:nvGrpSpPr>
        <p:grpSpPr bwMode="auto">
          <a:xfrm>
            <a:off x="5000628" y="4214818"/>
            <a:ext cx="1164935" cy="1200170"/>
            <a:chOff x="2232" y="1209"/>
            <a:chExt cx="1499" cy="1495"/>
          </a:xfrm>
        </p:grpSpPr>
        <p:grpSp>
          <p:nvGrpSpPr>
            <p:cNvPr id="10" name="Group 3"/>
            <p:cNvGrpSpPr>
              <a:grpSpLocks/>
            </p:cNvGrpSpPr>
            <p:nvPr/>
          </p:nvGrpSpPr>
          <p:grpSpPr bwMode="auto">
            <a:xfrm>
              <a:off x="2232" y="1209"/>
              <a:ext cx="1499" cy="1495"/>
              <a:chOff x="2232" y="1209"/>
              <a:chExt cx="1499" cy="1495"/>
            </a:xfrm>
          </p:grpSpPr>
          <p:sp>
            <p:nvSpPr>
              <p:cNvPr id="57" name="Freeform 4"/>
              <p:cNvSpPr>
                <a:spLocks/>
              </p:cNvSpPr>
              <p:nvPr/>
            </p:nvSpPr>
            <p:spPr bwMode="auto">
              <a:xfrm>
                <a:off x="2232" y="1209"/>
                <a:ext cx="576" cy="591"/>
              </a:xfrm>
              <a:custGeom>
                <a:avLst/>
                <a:gdLst/>
                <a:ahLst/>
                <a:cxnLst>
                  <a:cxn ang="0">
                    <a:pos x="24" y="591"/>
                  </a:cxn>
                  <a:cxn ang="0">
                    <a:pos x="24" y="123"/>
                  </a:cxn>
                  <a:cxn ang="0">
                    <a:pos x="132" y="15"/>
                  </a:cxn>
                  <a:cxn ang="0">
                    <a:pos x="576" y="15"/>
                  </a:cxn>
                </a:cxnLst>
                <a:rect l="0" t="0" r="r" b="b"/>
                <a:pathLst>
                  <a:path w="576" h="591">
                    <a:moveTo>
                      <a:pt x="24" y="591"/>
                    </a:moveTo>
                    <a:lnTo>
                      <a:pt x="24" y="123"/>
                    </a:lnTo>
                    <a:cubicBezTo>
                      <a:pt x="24" y="123"/>
                      <a:pt x="0" y="0"/>
                      <a:pt x="132" y="15"/>
                    </a:cubicBezTo>
                    <a:cubicBezTo>
                      <a:pt x="354" y="15"/>
                      <a:pt x="576" y="15"/>
                      <a:pt x="576" y="15"/>
                    </a:cubicBezTo>
                  </a:path>
                </a:pathLst>
              </a:custGeom>
              <a:noFill/>
              <a:ln w="25400">
                <a:solidFill>
                  <a:srgbClr val="C53C2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5"/>
              <p:cNvSpPr>
                <a:spLocks/>
              </p:cNvSpPr>
              <p:nvPr/>
            </p:nvSpPr>
            <p:spPr bwMode="auto">
              <a:xfrm flipH="1">
                <a:off x="3155" y="1209"/>
                <a:ext cx="576" cy="591"/>
              </a:xfrm>
              <a:custGeom>
                <a:avLst/>
                <a:gdLst/>
                <a:ahLst/>
                <a:cxnLst>
                  <a:cxn ang="0">
                    <a:pos x="24" y="591"/>
                  </a:cxn>
                  <a:cxn ang="0">
                    <a:pos x="24" y="123"/>
                  </a:cxn>
                  <a:cxn ang="0">
                    <a:pos x="132" y="15"/>
                  </a:cxn>
                  <a:cxn ang="0">
                    <a:pos x="576" y="15"/>
                  </a:cxn>
                </a:cxnLst>
                <a:rect l="0" t="0" r="r" b="b"/>
                <a:pathLst>
                  <a:path w="576" h="591">
                    <a:moveTo>
                      <a:pt x="24" y="591"/>
                    </a:moveTo>
                    <a:lnTo>
                      <a:pt x="24" y="123"/>
                    </a:lnTo>
                    <a:cubicBezTo>
                      <a:pt x="24" y="123"/>
                      <a:pt x="0" y="0"/>
                      <a:pt x="132" y="15"/>
                    </a:cubicBezTo>
                    <a:cubicBezTo>
                      <a:pt x="354" y="15"/>
                      <a:pt x="576" y="15"/>
                      <a:pt x="576" y="15"/>
                    </a:cubicBezTo>
                  </a:path>
                </a:pathLst>
              </a:custGeom>
              <a:noFill/>
              <a:ln w="25400">
                <a:solidFill>
                  <a:srgbClr val="C53C2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6"/>
              <p:cNvSpPr>
                <a:spLocks/>
              </p:cNvSpPr>
              <p:nvPr/>
            </p:nvSpPr>
            <p:spPr bwMode="auto">
              <a:xfrm flipV="1">
                <a:off x="2232" y="2113"/>
                <a:ext cx="576" cy="591"/>
              </a:xfrm>
              <a:custGeom>
                <a:avLst/>
                <a:gdLst/>
                <a:ahLst/>
                <a:cxnLst>
                  <a:cxn ang="0">
                    <a:pos x="24" y="591"/>
                  </a:cxn>
                  <a:cxn ang="0">
                    <a:pos x="24" y="123"/>
                  </a:cxn>
                  <a:cxn ang="0">
                    <a:pos x="132" y="15"/>
                  </a:cxn>
                  <a:cxn ang="0">
                    <a:pos x="576" y="15"/>
                  </a:cxn>
                </a:cxnLst>
                <a:rect l="0" t="0" r="r" b="b"/>
                <a:pathLst>
                  <a:path w="576" h="591">
                    <a:moveTo>
                      <a:pt x="24" y="591"/>
                    </a:moveTo>
                    <a:lnTo>
                      <a:pt x="24" y="123"/>
                    </a:lnTo>
                    <a:cubicBezTo>
                      <a:pt x="24" y="123"/>
                      <a:pt x="0" y="0"/>
                      <a:pt x="132" y="15"/>
                    </a:cubicBezTo>
                    <a:cubicBezTo>
                      <a:pt x="354" y="15"/>
                      <a:pt x="576" y="15"/>
                      <a:pt x="576" y="15"/>
                    </a:cubicBezTo>
                  </a:path>
                </a:pathLst>
              </a:custGeom>
              <a:noFill/>
              <a:ln w="25400">
                <a:solidFill>
                  <a:srgbClr val="C53C2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7"/>
              <p:cNvSpPr>
                <a:spLocks/>
              </p:cNvSpPr>
              <p:nvPr/>
            </p:nvSpPr>
            <p:spPr bwMode="auto">
              <a:xfrm flipH="1" flipV="1">
                <a:off x="3155" y="2113"/>
                <a:ext cx="576" cy="591"/>
              </a:xfrm>
              <a:custGeom>
                <a:avLst/>
                <a:gdLst/>
                <a:ahLst/>
                <a:cxnLst>
                  <a:cxn ang="0">
                    <a:pos x="24" y="591"/>
                  </a:cxn>
                  <a:cxn ang="0">
                    <a:pos x="24" y="123"/>
                  </a:cxn>
                  <a:cxn ang="0">
                    <a:pos x="132" y="15"/>
                  </a:cxn>
                  <a:cxn ang="0">
                    <a:pos x="576" y="15"/>
                  </a:cxn>
                </a:cxnLst>
                <a:rect l="0" t="0" r="r" b="b"/>
                <a:pathLst>
                  <a:path w="576" h="591">
                    <a:moveTo>
                      <a:pt x="24" y="591"/>
                    </a:moveTo>
                    <a:lnTo>
                      <a:pt x="24" y="123"/>
                    </a:lnTo>
                    <a:cubicBezTo>
                      <a:pt x="24" y="123"/>
                      <a:pt x="0" y="0"/>
                      <a:pt x="132" y="15"/>
                    </a:cubicBezTo>
                    <a:cubicBezTo>
                      <a:pt x="354" y="15"/>
                      <a:pt x="576" y="15"/>
                      <a:pt x="576" y="15"/>
                    </a:cubicBezTo>
                  </a:path>
                </a:pathLst>
              </a:custGeom>
              <a:noFill/>
              <a:ln w="25400">
                <a:solidFill>
                  <a:srgbClr val="C53C2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5" name="Freeform 8"/>
            <p:cNvSpPr>
              <a:spLocks/>
            </p:cNvSpPr>
            <p:nvPr/>
          </p:nvSpPr>
          <p:spPr bwMode="auto">
            <a:xfrm>
              <a:off x="2600" y="1820"/>
              <a:ext cx="48" cy="292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0" y="36"/>
                </a:cxn>
                <a:cxn ang="0">
                  <a:pos x="0" y="244"/>
                </a:cxn>
                <a:cxn ang="0">
                  <a:pos x="48" y="292"/>
                </a:cxn>
              </a:cxnLst>
              <a:rect l="0" t="0" r="r" b="b"/>
              <a:pathLst>
                <a:path w="48" h="292">
                  <a:moveTo>
                    <a:pt x="40" y="0"/>
                  </a:moveTo>
                  <a:lnTo>
                    <a:pt x="0" y="36"/>
                  </a:lnTo>
                  <a:lnTo>
                    <a:pt x="0" y="244"/>
                  </a:lnTo>
                  <a:lnTo>
                    <a:pt x="48" y="292"/>
                  </a:lnTo>
                </a:path>
              </a:pathLst>
            </a:custGeom>
            <a:noFill/>
            <a:ln w="63500">
              <a:solidFill>
                <a:srgbClr val="C53C2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9"/>
            <p:cNvSpPr>
              <a:spLocks/>
            </p:cNvSpPr>
            <p:nvPr/>
          </p:nvSpPr>
          <p:spPr bwMode="auto">
            <a:xfrm flipH="1">
              <a:off x="3320" y="1820"/>
              <a:ext cx="48" cy="292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0" y="36"/>
                </a:cxn>
                <a:cxn ang="0">
                  <a:pos x="0" y="244"/>
                </a:cxn>
                <a:cxn ang="0">
                  <a:pos x="48" y="292"/>
                </a:cxn>
              </a:cxnLst>
              <a:rect l="0" t="0" r="r" b="b"/>
              <a:pathLst>
                <a:path w="48" h="292">
                  <a:moveTo>
                    <a:pt x="40" y="0"/>
                  </a:moveTo>
                  <a:lnTo>
                    <a:pt x="0" y="36"/>
                  </a:lnTo>
                  <a:lnTo>
                    <a:pt x="0" y="244"/>
                  </a:lnTo>
                  <a:lnTo>
                    <a:pt x="48" y="292"/>
                  </a:lnTo>
                </a:path>
              </a:pathLst>
            </a:custGeom>
            <a:noFill/>
            <a:ln w="63500">
              <a:solidFill>
                <a:srgbClr val="C53C2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21505" name="Picture 1" descr="C:\Documents and Settings\Administrator\Application Data\Tencent\Users\248287775\QQ\WinTemp\RichOle\ESRDI66XV)K8J1W4QZW23PM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16" y="3500438"/>
            <a:ext cx="4791075" cy="31051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1" name="相机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358478" y="4929198"/>
            <a:ext cx="304800" cy="30480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928662" y="2428868"/>
            <a:ext cx="614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95000"/>
                  </a:schemeClr>
                </a:solidFill>
                <a:latin typeface="FrLt DFGirl" pitchFamily="82" charset="-120"/>
                <a:ea typeface="FrLt DFGirl" pitchFamily="82" charset="-120"/>
              </a:rPr>
              <a:t>于是我幼稚园毕业了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FrLt DFGirl" pitchFamily="82" charset="-120"/>
              <a:ea typeface="FrLt DFGirl" pitchFamily="82" charset="-120"/>
            </a:endParaRPr>
          </a:p>
        </p:txBody>
      </p:sp>
    </p:spTree>
    <p:custDataLst>
      <p:tags r:id="rId1"/>
    </p:custDataLst>
  </p:cSld>
  <p:clrMapOvr>
    <a:masterClrMapping/>
  </p:clrMapOvr>
  <p:transition advTm="55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5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50" autoRev="1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250" autoRev="1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250" autoRev="1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50" autoRev="1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523" fill="hold"/>
                                        <p:tgtEl>
                                          <p:spTgt spid="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23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23"/>
                            </p:stCondLst>
                            <p:childTnLst>
                              <p:par>
                                <p:cTn id="28" presetID="40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"/>
                </p:tgtEl>
              </p:cMediaNode>
            </p:audio>
          </p:childTnLst>
        </p:cTn>
      </p:par>
    </p:tnLst>
    <p:bldLst>
      <p:bldP spid="52" grpId="0" animBg="1"/>
      <p:bldP spid="52" grpId="1" animBg="1"/>
      <p:bldP spid="52" grpId="2" animBg="1"/>
      <p:bldP spid="41" grpId="0"/>
      <p:bldP spid="41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椭圆 89"/>
          <p:cNvSpPr/>
          <p:nvPr/>
        </p:nvSpPr>
        <p:spPr>
          <a:xfrm>
            <a:off x="-285784" y="2071678"/>
            <a:ext cx="9715568" cy="407196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4" name="组合 93"/>
          <p:cNvGrpSpPr/>
          <p:nvPr/>
        </p:nvGrpSpPr>
        <p:grpSpPr>
          <a:xfrm>
            <a:off x="3643306" y="785794"/>
            <a:ext cx="2143140" cy="3929090"/>
            <a:chOff x="3286116" y="928670"/>
            <a:chExt cx="2571768" cy="4857784"/>
          </a:xfrm>
        </p:grpSpPr>
        <p:grpSp>
          <p:nvGrpSpPr>
            <p:cNvPr id="59" name="组合 58"/>
            <p:cNvGrpSpPr/>
            <p:nvPr/>
          </p:nvGrpSpPr>
          <p:grpSpPr>
            <a:xfrm>
              <a:off x="3286116" y="928670"/>
              <a:ext cx="2571768" cy="4857784"/>
              <a:chOff x="3500430" y="285728"/>
              <a:chExt cx="2571768" cy="4845072"/>
            </a:xfrm>
          </p:grpSpPr>
          <p:sp>
            <p:nvSpPr>
              <p:cNvPr id="58" name="任意多边形 57"/>
              <p:cNvSpPr/>
              <p:nvPr/>
            </p:nvSpPr>
            <p:spPr>
              <a:xfrm>
                <a:off x="4778375" y="4229100"/>
                <a:ext cx="263525" cy="901700"/>
              </a:xfrm>
              <a:custGeom>
                <a:avLst/>
                <a:gdLst>
                  <a:gd name="connsiteX0" fmla="*/ 22225 w 263525"/>
                  <a:gd name="connsiteY0" fmla="*/ 0 h 901700"/>
                  <a:gd name="connsiteX1" fmla="*/ 22225 w 263525"/>
                  <a:gd name="connsiteY1" fmla="*/ 552450 h 901700"/>
                  <a:gd name="connsiteX2" fmla="*/ 155575 w 263525"/>
                  <a:gd name="connsiteY2" fmla="*/ 857250 h 901700"/>
                  <a:gd name="connsiteX3" fmla="*/ 250825 w 263525"/>
                  <a:gd name="connsiteY3" fmla="*/ 819150 h 901700"/>
                  <a:gd name="connsiteX4" fmla="*/ 231775 w 263525"/>
                  <a:gd name="connsiteY4" fmla="*/ 685800 h 901700"/>
                  <a:gd name="connsiteX5" fmla="*/ 193675 w 263525"/>
                  <a:gd name="connsiteY5" fmla="*/ 209550 h 901700"/>
                  <a:gd name="connsiteX6" fmla="*/ 193675 w 263525"/>
                  <a:gd name="connsiteY6" fmla="*/ 0 h 901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3525" h="901700">
                    <a:moveTo>
                      <a:pt x="22225" y="0"/>
                    </a:moveTo>
                    <a:cubicBezTo>
                      <a:pt x="11112" y="204787"/>
                      <a:pt x="0" y="409575"/>
                      <a:pt x="22225" y="552450"/>
                    </a:cubicBezTo>
                    <a:cubicBezTo>
                      <a:pt x="44450" y="695325"/>
                      <a:pt x="117475" y="812800"/>
                      <a:pt x="155575" y="857250"/>
                    </a:cubicBezTo>
                    <a:cubicBezTo>
                      <a:pt x="193675" y="901700"/>
                      <a:pt x="238125" y="847725"/>
                      <a:pt x="250825" y="819150"/>
                    </a:cubicBezTo>
                    <a:cubicBezTo>
                      <a:pt x="263525" y="790575"/>
                      <a:pt x="241300" y="787400"/>
                      <a:pt x="231775" y="685800"/>
                    </a:cubicBezTo>
                    <a:cubicBezTo>
                      <a:pt x="222250" y="584200"/>
                      <a:pt x="200025" y="323850"/>
                      <a:pt x="193675" y="209550"/>
                    </a:cubicBezTo>
                    <a:cubicBezTo>
                      <a:pt x="187325" y="95250"/>
                      <a:pt x="190500" y="47625"/>
                      <a:pt x="193675" y="0"/>
                    </a:cubicBez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任意多边形 56"/>
              <p:cNvSpPr/>
              <p:nvPr/>
            </p:nvSpPr>
            <p:spPr>
              <a:xfrm>
                <a:off x="4467225" y="4229100"/>
                <a:ext cx="295275" cy="857250"/>
              </a:xfrm>
              <a:custGeom>
                <a:avLst/>
                <a:gdLst>
                  <a:gd name="connsiteX0" fmla="*/ 66675 w 295275"/>
                  <a:gd name="connsiteY0" fmla="*/ 38100 h 857250"/>
                  <a:gd name="connsiteX1" fmla="*/ 66675 w 295275"/>
                  <a:gd name="connsiteY1" fmla="*/ 533400 h 857250"/>
                  <a:gd name="connsiteX2" fmla="*/ 9525 w 295275"/>
                  <a:gd name="connsiteY2" fmla="*/ 762000 h 857250"/>
                  <a:gd name="connsiteX3" fmla="*/ 123825 w 295275"/>
                  <a:gd name="connsiteY3" fmla="*/ 857250 h 857250"/>
                  <a:gd name="connsiteX4" fmla="*/ 200025 w 295275"/>
                  <a:gd name="connsiteY4" fmla="*/ 762000 h 857250"/>
                  <a:gd name="connsiteX5" fmla="*/ 257175 w 295275"/>
                  <a:gd name="connsiteY5" fmla="*/ 590550 h 857250"/>
                  <a:gd name="connsiteX6" fmla="*/ 295275 w 295275"/>
                  <a:gd name="connsiteY6" fmla="*/ 0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5275" h="857250">
                    <a:moveTo>
                      <a:pt x="66675" y="38100"/>
                    </a:moveTo>
                    <a:cubicBezTo>
                      <a:pt x="71437" y="225425"/>
                      <a:pt x="76200" y="412750"/>
                      <a:pt x="66675" y="533400"/>
                    </a:cubicBezTo>
                    <a:cubicBezTo>
                      <a:pt x="57150" y="654050"/>
                      <a:pt x="0" y="708025"/>
                      <a:pt x="9525" y="762000"/>
                    </a:cubicBezTo>
                    <a:cubicBezTo>
                      <a:pt x="19050" y="815975"/>
                      <a:pt x="92075" y="857250"/>
                      <a:pt x="123825" y="857250"/>
                    </a:cubicBezTo>
                    <a:cubicBezTo>
                      <a:pt x="155575" y="857250"/>
                      <a:pt x="177800" y="806450"/>
                      <a:pt x="200025" y="762000"/>
                    </a:cubicBezTo>
                    <a:cubicBezTo>
                      <a:pt x="222250" y="717550"/>
                      <a:pt x="241300" y="717550"/>
                      <a:pt x="257175" y="590550"/>
                    </a:cubicBezTo>
                    <a:cubicBezTo>
                      <a:pt x="273050" y="463550"/>
                      <a:pt x="284162" y="231775"/>
                      <a:pt x="295275" y="0"/>
                    </a:cubicBez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6" name="组合 55"/>
              <p:cNvGrpSpPr/>
              <p:nvPr/>
            </p:nvGrpSpPr>
            <p:grpSpPr>
              <a:xfrm>
                <a:off x="3500430" y="285728"/>
                <a:ext cx="2571768" cy="4000576"/>
                <a:chOff x="2740025" y="357166"/>
                <a:chExt cx="3429000" cy="5345134"/>
              </a:xfrm>
            </p:grpSpPr>
            <p:grpSp>
              <p:nvGrpSpPr>
                <p:cNvPr id="52" name="组合 51"/>
                <p:cNvGrpSpPr/>
                <p:nvPr/>
              </p:nvGrpSpPr>
              <p:grpSpPr>
                <a:xfrm>
                  <a:off x="3071802" y="357166"/>
                  <a:ext cx="2857520" cy="4643470"/>
                  <a:chOff x="3213630" y="611910"/>
                  <a:chExt cx="3572948" cy="5131665"/>
                </a:xfrm>
              </p:grpSpPr>
              <p:sp>
                <p:nvSpPr>
                  <p:cNvPr id="49" name="任意多边形 48"/>
                  <p:cNvSpPr/>
                  <p:nvPr/>
                </p:nvSpPr>
                <p:spPr>
                  <a:xfrm>
                    <a:off x="4886325" y="3968750"/>
                    <a:ext cx="1631950" cy="781050"/>
                  </a:xfrm>
                  <a:custGeom>
                    <a:avLst/>
                    <a:gdLst>
                      <a:gd name="connsiteX0" fmla="*/ 1171575 w 1631950"/>
                      <a:gd name="connsiteY0" fmla="*/ 298450 h 781050"/>
                      <a:gd name="connsiteX1" fmla="*/ 1247775 w 1631950"/>
                      <a:gd name="connsiteY1" fmla="*/ 488950 h 781050"/>
                      <a:gd name="connsiteX2" fmla="*/ 1247775 w 1631950"/>
                      <a:gd name="connsiteY2" fmla="*/ 546100 h 781050"/>
                      <a:gd name="connsiteX3" fmla="*/ 904875 w 1631950"/>
                      <a:gd name="connsiteY3" fmla="*/ 450850 h 781050"/>
                      <a:gd name="connsiteX4" fmla="*/ 390525 w 1631950"/>
                      <a:gd name="connsiteY4" fmla="*/ 374650 h 781050"/>
                      <a:gd name="connsiteX5" fmla="*/ 142875 w 1631950"/>
                      <a:gd name="connsiteY5" fmla="*/ 298450 h 781050"/>
                      <a:gd name="connsiteX6" fmla="*/ 9525 w 1631950"/>
                      <a:gd name="connsiteY6" fmla="*/ 317500 h 781050"/>
                      <a:gd name="connsiteX7" fmla="*/ 85725 w 1631950"/>
                      <a:gd name="connsiteY7" fmla="*/ 393700 h 781050"/>
                      <a:gd name="connsiteX8" fmla="*/ 257175 w 1631950"/>
                      <a:gd name="connsiteY8" fmla="*/ 450850 h 781050"/>
                      <a:gd name="connsiteX9" fmla="*/ 866775 w 1631950"/>
                      <a:gd name="connsiteY9" fmla="*/ 641350 h 781050"/>
                      <a:gd name="connsiteX10" fmla="*/ 1266825 w 1631950"/>
                      <a:gd name="connsiteY10" fmla="*/ 736600 h 781050"/>
                      <a:gd name="connsiteX11" fmla="*/ 1514475 w 1631950"/>
                      <a:gd name="connsiteY11" fmla="*/ 774700 h 781050"/>
                      <a:gd name="connsiteX12" fmla="*/ 1628775 w 1631950"/>
                      <a:gd name="connsiteY12" fmla="*/ 698500 h 781050"/>
                      <a:gd name="connsiteX13" fmla="*/ 1533525 w 1631950"/>
                      <a:gd name="connsiteY13" fmla="*/ 469900 h 781050"/>
                      <a:gd name="connsiteX14" fmla="*/ 1457325 w 1631950"/>
                      <a:gd name="connsiteY14" fmla="*/ 260350 h 781050"/>
                      <a:gd name="connsiteX15" fmla="*/ 1362075 w 1631950"/>
                      <a:gd name="connsiteY15" fmla="*/ 88900 h 781050"/>
                      <a:gd name="connsiteX16" fmla="*/ 1323975 w 1631950"/>
                      <a:gd name="connsiteY16" fmla="*/ 69850 h 781050"/>
                      <a:gd name="connsiteX17" fmla="*/ 1247775 w 1631950"/>
                      <a:gd name="connsiteY17" fmla="*/ 31750 h 781050"/>
                      <a:gd name="connsiteX18" fmla="*/ 1171575 w 1631950"/>
                      <a:gd name="connsiteY18" fmla="*/ 298450 h 781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631950" h="781050">
                        <a:moveTo>
                          <a:pt x="1171575" y="298450"/>
                        </a:moveTo>
                        <a:cubicBezTo>
                          <a:pt x="1171575" y="374650"/>
                          <a:pt x="1235075" y="447675"/>
                          <a:pt x="1247775" y="488950"/>
                        </a:cubicBezTo>
                        <a:cubicBezTo>
                          <a:pt x="1260475" y="530225"/>
                          <a:pt x="1304925" y="552450"/>
                          <a:pt x="1247775" y="546100"/>
                        </a:cubicBezTo>
                        <a:cubicBezTo>
                          <a:pt x="1190625" y="539750"/>
                          <a:pt x="1047750" y="479425"/>
                          <a:pt x="904875" y="450850"/>
                        </a:cubicBezTo>
                        <a:cubicBezTo>
                          <a:pt x="762000" y="422275"/>
                          <a:pt x="517525" y="400050"/>
                          <a:pt x="390525" y="374650"/>
                        </a:cubicBezTo>
                        <a:cubicBezTo>
                          <a:pt x="263525" y="349250"/>
                          <a:pt x="206375" y="307975"/>
                          <a:pt x="142875" y="298450"/>
                        </a:cubicBezTo>
                        <a:cubicBezTo>
                          <a:pt x="79375" y="288925"/>
                          <a:pt x="19050" y="301625"/>
                          <a:pt x="9525" y="317500"/>
                        </a:cubicBezTo>
                        <a:cubicBezTo>
                          <a:pt x="0" y="333375"/>
                          <a:pt x="44450" y="371475"/>
                          <a:pt x="85725" y="393700"/>
                        </a:cubicBezTo>
                        <a:cubicBezTo>
                          <a:pt x="127000" y="415925"/>
                          <a:pt x="257175" y="450850"/>
                          <a:pt x="257175" y="450850"/>
                        </a:cubicBezTo>
                        <a:cubicBezTo>
                          <a:pt x="387350" y="492125"/>
                          <a:pt x="698500" y="593725"/>
                          <a:pt x="866775" y="641350"/>
                        </a:cubicBezTo>
                        <a:cubicBezTo>
                          <a:pt x="1035050" y="688975"/>
                          <a:pt x="1158875" y="714375"/>
                          <a:pt x="1266825" y="736600"/>
                        </a:cubicBezTo>
                        <a:cubicBezTo>
                          <a:pt x="1374775" y="758825"/>
                          <a:pt x="1454150" y="781050"/>
                          <a:pt x="1514475" y="774700"/>
                        </a:cubicBezTo>
                        <a:cubicBezTo>
                          <a:pt x="1574800" y="768350"/>
                          <a:pt x="1625600" y="749300"/>
                          <a:pt x="1628775" y="698500"/>
                        </a:cubicBezTo>
                        <a:cubicBezTo>
                          <a:pt x="1631950" y="647700"/>
                          <a:pt x="1562100" y="542925"/>
                          <a:pt x="1533525" y="469900"/>
                        </a:cubicBezTo>
                        <a:cubicBezTo>
                          <a:pt x="1504950" y="396875"/>
                          <a:pt x="1485900" y="323850"/>
                          <a:pt x="1457325" y="260350"/>
                        </a:cubicBezTo>
                        <a:cubicBezTo>
                          <a:pt x="1428750" y="196850"/>
                          <a:pt x="1384300" y="120650"/>
                          <a:pt x="1362075" y="88900"/>
                        </a:cubicBezTo>
                        <a:cubicBezTo>
                          <a:pt x="1339850" y="57150"/>
                          <a:pt x="1323975" y="69850"/>
                          <a:pt x="1323975" y="69850"/>
                        </a:cubicBezTo>
                        <a:cubicBezTo>
                          <a:pt x="1304925" y="60325"/>
                          <a:pt x="1270000" y="0"/>
                          <a:pt x="1247775" y="31750"/>
                        </a:cubicBezTo>
                        <a:cubicBezTo>
                          <a:pt x="1225550" y="63500"/>
                          <a:pt x="1171575" y="222250"/>
                          <a:pt x="1171575" y="298450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 w="3175"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5" name="任意多边形 44"/>
                  <p:cNvSpPr/>
                  <p:nvPr/>
                </p:nvSpPr>
                <p:spPr>
                  <a:xfrm>
                    <a:off x="3286116" y="3500438"/>
                    <a:ext cx="3500462" cy="2243137"/>
                  </a:xfrm>
                  <a:custGeom>
                    <a:avLst/>
                    <a:gdLst>
                      <a:gd name="connsiteX0" fmla="*/ 1028700 w 3638550"/>
                      <a:gd name="connsiteY0" fmla="*/ 98425 h 2314575"/>
                      <a:gd name="connsiteX1" fmla="*/ 800100 w 3638550"/>
                      <a:gd name="connsiteY1" fmla="*/ 41275 h 2314575"/>
                      <a:gd name="connsiteX2" fmla="*/ 571500 w 3638550"/>
                      <a:gd name="connsiteY2" fmla="*/ 79375 h 2314575"/>
                      <a:gd name="connsiteX3" fmla="*/ 304800 w 3638550"/>
                      <a:gd name="connsiteY3" fmla="*/ 155575 h 2314575"/>
                      <a:gd name="connsiteX4" fmla="*/ 190500 w 3638550"/>
                      <a:gd name="connsiteY4" fmla="*/ 403225 h 2314575"/>
                      <a:gd name="connsiteX5" fmla="*/ 114300 w 3638550"/>
                      <a:gd name="connsiteY5" fmla="*/ 479425 h 2314575"/>
                      <a:gd name="connsiteX6" fmla="*/ 133350 w 3638550"/>
                      <a:gd name="connsiteY6" fmla="*/ 517525 h 2314575"/>
                      <a:gd name="connsiteX7" fmla="*/ 190500 w 3638550"/>
                      <a:gd name="connsiteY7" fmla="*/ 536575 h 2314575"/>
                      <a:gd name="connsiteX8" fmla="*/ 228600 w 3638550"/>
                      <a:gd name="connsiteY8" fmla="*/ 612775 h 2314575"/>
                      <a:gd name="connsiteX9" fmla="*/ 285750 w 3638550"/>
                      <a:gd name="connsiteY9" fmla="*/ 650875 h 2314575"/>
                      <a:gd name="connsiteX10" fmla="*/ 361950 w 3638550"/>
                      <a:gd name="connsiteY10" fmla="*/ 688975 h 2314575"/>
                      <a:gd name="connsiteX11" fmla="*/ 476250 w 3638550"/>
                      <a:gd name="connsiteY11" fmla="*/ 746125 h 2314575"/>
                      <a:gd name="connsiteX12" fmla="*/ 609600 w 3638550"/>
                      <a:gd name="connsiteY12" fmla="*/ 822325 h 2314575"/>
                      <a:gd name="connsiteX13" fmla="*/ 857250 w 3638550"/>
                      <a:gd name="connsiteY13" fmla="*/ 784225 h 2314575"/>
                      <a:gd name="connsiteX14" fmla="*/ 1028700 w 3638550"/>
                      <a:gd name="connsiteY14" fmla="*/ 593725 h 2314575"/>
                      <a:gd name="connsiteX15" fmla="*/ 1028700 w 3638550"/>
                      <a:gd name="connsiteY15" fmla="*/ 593725 h 2314575"/>
                      <a:gd name="connsiteX16" fmla="*/ 990600 w 3638550"/>
                      <a:gd name="connsiteY16" fmla="*/ 803275 h 2314575"/>
                      <a:gd name="connsiteX17" fmla="*/ 1009650 w 3638550"/>
                      <a:gd name="connsiteY17" fmla="*/ 1012825 h 2314575"/>
                      <a:gd name="connsiteX18" fmla="*/ 1028700 w 3638550"/>
                      <a:gd name="connsiteY18" fmla="*/ 1089025 h 2314575"/>
                      <a:gd name="connsiteX19" fmla="*/ 819150 w 3638550"/>
                      <a:gd name="connsiteY19" fmla="*/ 1184275 h 2314575"/>
                      <a:gd name="connsiteX20" fmla="*/ 514350 w 3638550"/>
                      <a:gd name="connsiteY20" fmla="*/ 1355725 h 2314575"/>
                      <a:gd name="connsiteX21" fmla="*/ 285750 w 3638550"/>
                      <a:gd name="connsiteY21" fmla="*/ 1584325 h 2314575"/>
                      <a:gd name="connsiteX22" fmla="*/ 57150 w 3638550"/>
                      <a:gd name="connsiteY22" fmla="*/ 1831975 h 2314575"/>
                      <a:gd name="connsiteX23" fmla="*/ 38100 w 3638550"/>
                      <a:gd name="connsiteY23" fmla="*/ 1870075 h 2314575"/>
                      <a:gd name="connsiteX24" fmla="*/ 285750 w 3638550"/>
                      <a:gd name="connsiteY24" fmla="*/ 2098675 h 2314575"/>
                      <a:gd name="connsiteX25" fmla="*/ 1162050 w 3638550"/>
                      <a:gd name="connsiteY25" fmla="*/ 2251075 h 2314575"/>
                      <a:gd name="connsiteX26" fmla="*/ 1466850 w 3638550"/>
                      <a:gd name="connsiteY26" fmla="*/ 2270125 h 2314575"/>
                      <a:gd name="connsiteX27" fmla="*/ 2400300 w 3638550"/>
                      <a:gd name="connsiteY27" fmla="*/ 2289175 h 2314575"/>
                      <a:gd name="connsiteX28" fmla="*/ 3467100 w 3638550"/>
                      <a:gd name="connsiteY28" fmla="*/ 2117725 h 2314575"/>
                      <a:gd name="connsiteX29" fmla="*/ 3429000 w 3638550"/>
                      <a:gd name="connsiteY29" fmla="*/ 1908175 h 2314575"/>
                      <a:gd name="connsiteX30" fmla="*/ 3276600 w 3638550"/>
                      <a:gd name="connsiteY30" fmla="*/ 1679575 h 2314575"/>
                      <a:gd name="connsiteX31" fmla="*/ 2895600 w 3638550"/>
                      <a:gd name="connsiteY31" fmla="*/ 1260475 h 2314575"/>
                      <a:gd name="connsiteX32" fmla="*/ 2343150 w 3638550"/>
                      <a:gd name="connsiteY32" fmla="*/ 1089025 h 2314575"/>
                      <a:gd name="connsiteX33" fmla="*/ 2286000 w 3638550"/>
                      <a:gd name="connsiteY33" fmla="*/ 1089025 h 2314575"/>
                      <a:gd name="connsiteX34" fmla="*/ 2286000 w 3638550"/>
                      <a:gd name="connsiteY34" fmla="*/ 974725 h 2314575"/>
                      <a:gd name="connsiteX35" fmla="*/ 2305050 w 3638550"/>
                      <a:gd name="connsiteY35" fmla="*/ 841375 h 2314575"/>
                      <a:gd name="connsiteX36" fmla="*/ 2305050 w 3638550"/>
                      <a:gd name="connsiteY36" fmla="*/ 708025 h 2314575"/>
                      <a:gd name="connsiteX37" fmla="*/ 2266950 w 3638550"/>
                      <a:gd name="connsiteY37" fmla="*/ 612775 h 2314575"/>
                      <a:gd name="connsiteX38" fmla="*/ 2286000 w 3638550"/>
                      <a:gd name="connsiteY38" fmla="*/ 574675 h 2314575"/>
                      <a:gd name="connsiteX39" fmla="*/ 2343150 w 3638550"/>
                      <a:gd name="connsiteY39" fmla="*/ 708025 h 2314575"/>
                      <a:gd name="connsiteX40" fmla="*/ 2533650 w 3638550"/>
                      <a:gd name="connsiteY40" fmla="*/ 822325 h 2314575"/>
                      <a:gd name="connsiteX41" fmla="*/ 2628900 w 3638550"/>
                      <a:gd name="connsiteY41" fmla="*/ 841375 h 2314575"/>
                      <a:gd name="connsiteX42" fmla="*/ 2781300 w 3638550"/>
                      <a:gd name="connsiteY42" fmla="*/ 841375 h 2314575"/>
                      <a:gd name="connsiteX43" fmla="*/ 2876550 w 3638550"/>
                      <a:gd name="connsiteY43" fmla="*/ 803275 h 2314575"/>
                      <a:gd name="connsiteX44" fmla="*/ 2895600 w 3638550"/>
                      <a:gd name="connsiteY44" fmla="*/ 650875 h 2314575"/>
                      <a:gd name="connsiteX45" fmla="*/ 3009900 w 3638550"/>
                      <a:gd name="connsiteY45" fmla="*/ 650875 h 2314575"/>
                      <a:gd name="connsiteX46" fmla="*/ 3067050 w 3638550"/>
                      <a:gd name="connsiteY46" fmla="*/ 536575 h 2314575"/>
                      <a:gd name="connsiteX47" fmla="*/ 3181350 w 3638550"/>
                      <a:gd name="connsiteY47" fmla="*/ 479425 h 2314575"/>
                      <a:gd name="connsiteX48" fmla="*/ 3219450 w 3638550"/>
                      <a:gd name="connsiteY48" fmla="*/ 346075 h 2314575"/>
                      <a:gd name="connsiteX49" fmla="*/ 3162300 w 3638550"/>
                      <a:gd name="connsiteY49" fmla="*/ 212725 h 2314575"/>
                      <a:gd name="connsiteX50" fmla="*/ 2933700 w 3638550"/>
                      <a:gd name="connsiteY50" fmla="*/ 60325 h 2314575"/>
                      <a:gd name="connsiteX51" fmla="*/ 2533650 w 3638550"/>
                      <a:gd name="connsiteY51" fmla="*/ 3175 h 2314575"/>
                      <a:gd name="connsiteX52" fmla="*/ 2400300 w 3638550"/>
                      <a:gd name="connsiteY52" fmla="*/ 41275 h 2314575"/>
                      <a:gd name="connsiteX53" fmla="*/ 2171700 w 3638550"/>
                      <a:gd name="connsiteY53" fmla="*/ 155575 h 2314575"/>
                      <a:gd name="connsiteX54" fmla="*/ 2038350 w 3638550"/>
                      <a:gd name="connsiteY54" fmla="*/ 231775 h 2314575"/>
                      <a:gd name="connsiteX55" fmla="*/ 1733550 w 3638550"/>
                      <a:gd name="connsiteY55" fmla="*/ 288925 h 2314575"/>
                      <a:gd name="connsiteX56" fmla="*/ 1390650 w 3638550"/>
                      <a:gd name="connsiteY56" fmla="*/ 231775 h 2314575"/>
                      <a:gd name="connsiteX57" fmla="*/ 1143000 w 3638550"/>
                      <a:gd name="connsiteY57" fmla="*/ 136525 h 2314575"/>
                      <a:gd name="connsiteX58" fmla="*/ 1028700 w 3638550"/>
                      <a:gd name="connsiteY58" fmla="*/ 98425 h 23145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3638550" h="2314575">
                        <a:moveTo>
                          <a:pt x="1028700" y="98425"/>
                        </a:moveTo>
                        <a:cubicBezTo>
                          <a:pt x="971550" y="82550"/>
                          <a:pt x="876300" y="44450"/>
                          <a:pt x="800100" y="41275"/>
                        </a:cubicBezTo>
                        <a:cubicBezTo>
                          <a:pt x="723900" y="38100"/>
                          <a:pt x="654050" y="60325"/>
                          <a:pt x="571500" y="79375"/>
                        </a:cubicBezTo>
                        <a:cubicBezTo>
                          <a:pt x="488950" y="98425"/>
                          <a:pt x="368300" y="101600"/>
                          <a:pt x="304800" y="155575"/>
                        </a:cubicBezTo>
                        <a:cubicBezTo>
                          <a:pt x="241300" y="209550"/>
                          <a:pt x="222250" y="349250"/>
                          <a:pt x="190500" y="403225"/>
                        </a:cubicBezTo>
                        <a:cubicBezTo>
                          <a:pt x="158750" y="457200"/>
                          <a:pt x="123825" y="460375"/>
                          <a:pt x="114300" y="479425"/>
                        </a:cubicBezTo>
                        <a:cubicBezTo>
                          <a:pt x="104775" y="498475"/>
                          <a:pt x="120650" y="508000"/>
                          <a:pt x="133350" y="517525"/>
                        </a:cubicBezTo>
                        <a:cubicBezTo>
                          <a:pt x="146050" y="527050"/>
                          <a:pt x="174625" y="520700"/>
                          <a:pt x="190500" y="536575"/>
                        </a:cubicBezTo>
                        <a:cubicBezTo>
                          <a:pt x="206375" y="552450"/>
                          <a:pt x="212725" y="593725"/>
                          <a:pt x="228600" y="612775"/>
                        </a:cubicBezTo>
                        <a:cubicBezTo>
                          <a:pt x="244475" y="631825"/>
                          <a:pt x="263525" y="638175"/>
                          <a:pt x="285750" y="650875"/>
                        </a:cubicBezTo>
                        <a:cubicBezTo>
                          <a:pt x="307975" y="663575"/>
                          <a:pt x="361950" y="688975"/>
                          <a:pt x="361950" y="688975"/>
                        </a:cubicBezTo>
                        <a:cubicBezTo>
                          <a:pt x="393700" y="704850"/>
                          <a:pt x="434975" y="723900"/>
                          <a:pt x="476250" y="746125"/>
                        </a:cubicBezTo>
                        <a:cubicBezTo>
                          <a:pt x="517525" y="768350"/>
                          <a:pt x="546100" y="815975"/>
                          <a:pt x="609600" y="822325"/>
                        </a:cubicBezTo>
                        <a:cubicBezTo>
                          <a:pt x="673100" y="828675"/>
                          <a:pt x="787400" y="822325"/>
                          <a:pt x="857250" y="784225"/>
                        </a:cubicBezTo>
                        <a:cubicBezTo>
                          <a:pt x="927100" y="746125"/>
                          <a:pt x="1028700" y="593725"/>
                          <a:pt x="1028700" y="593725"/>
                        </a:cubicBezTo>
                        <a:lnTo>
                          <a:pt x="1028700" y="593725"/>
                        </a:lnTo>
                        <a:cubicBezTo>
                          <a:pt x="1022350" y="628650"/>
                          <a:pt x="993775" y="733425"/>
                          <a:pt x="990600" y="803275"/>
                        </a:cubicBezTo>
                        <a:cubicBezTo>
                          <a:pt x="987425" y="873125"/>
                          <a:pt x="1003300" y="965200"/>
                          <a:pt x="1009650" y="1012825"/>
                        </a:cubicBezTo>
                        <a:cubicBezTo>
                          <a:pt x="1016000" y="1060450"/>
                          <a:pt x="1060450" y="1060450"/>
                          <a:pt x="1028700" y="1089025"/>
                        </a:cubicBezTo>
                        <a:cubicBezTo>
                          <a:pt x="996950" y="1117600"/>
                          <a:pt x="904875" y="1139825"/>
                          <a:pt x="819150" y="1184275"/>
                        </a:cubicBezTo>
                        <a:cubicBezTo>
                          <a:pt x="733425" y="1228725"/>
                          <a:pt x="603250" y="1289050"/>
                          <a:pt x="514350" y="1355725"/>
                        </a:cubicBezTo>
                        <a:cubicBezTo>
                          <a:pt x="425450" y="1422400"/>
                          <a:pt x="361950" y="1504950"/>
                          <a:pt x="285750" y="1584325"/>
                        </a:cubicBezTo>
                        <a:cubicBezTo>
                          <a:pt x="209550" y="1663700"/>
                          <a:pt x="98425" y="1784350"/>
                          <a:pt x="57150" y="1831975"/>
                        </a:cubicBezTo>
                        <a:cubicBezTo>
                          <a:pt x="15875" y="1879600"/>
                          <a:pt x="0" y="1825625"/>
                          <a:pt x="38100" y="1870075"/>
                        </a:cubicBezTo>
                        <a:cubicBezTo>
                          <a:pt x="76200" y="1914525"/>
                          <a:pt x="98425" y="2035175"/>
                          <a:pt x="285750" y="2098675"/>
                        </a:cubicBezTo>
                        <a:cubicBezTo>
                          <a:pt x="473075" y="2162175"/>
                          <a:pt x="965200" y="2222500"/>
                          <a:pt x="1162050" y="2251075"/>
                        </a:cubicBezTo>
                        <a:cubicBezTo>
                          <a:pt x="1358900" y="2279650"/>
                          <a:pt x="1260475" y="2263775"/>
                          <a:pt x="1466850" y="2270125"/>
                        </a:cubicBezTo>
                        <a:cubicBezTo>
                          <a:pt x="1673225" y="2276475"/>
                          <a:pt x="2066925" y="2314575"/>
                          <a:pt x="2400300" y="2289175"/>
                        </a:cubicBezTo>
                        <a:cubicBezTo>
                          <a:pt x="2733675" y="2263775"/>
                          <a:pt x="3295650" y="2181225"/>
                          <a:pt x="3467100" y="2117725"/>
                        </a:cubicBezTo>
                        <a:cubicBezTo>
                          <a:pt x="3638550" y="2054225"/>
                          <a:pt x="3460750" y="1981200"/>
                          <a:pt x="3429000" y="1908175"/>
                        </a:cubicBezTo>
                        <a:cubicBezTo>
                          <a:pt x="3397250" y="1835150"/>
                          <a:pt x="3365500" y="1787525"/>
                          <a:pt x="3276600" y="1679575"/>
                        </a:cubicBezTo>
                        <a:cubicBezTo>
                          <a:pt x="3187700" y="1571625"/>
                          <a:pt x="3051175" y="1358900"/>
                          <a:pt x="2895600" y="1260475"/>
                        </a:cubicBezTo>
                        <a:cubicBezTo>
                          <a:pt x="2740025" y="1162050"/>
                          <a:pt x="2444750" y="1117600"/>
                          <a:pt x="2343150" y="1089025"/>
                        </a:cubicBezTo>
                        <a:cubicBezTo>
                          <a:pt x="2241550" y="1060450"/>
                          <a:pt x="2295525" y="1108075"/>
                          <a:pt x="2286000" y="1089025"/>
                        </a:cubicBezTo>
                        <a:cubicBezTo>
                          <a:pt x="2276475" y="1069975"/>
                          <a:pt x="2282825" y="1016000"/>
                          <a:pt x="2286000" y="974725"/>
                        </a:cubicBezTo>
                        <a:cubicBezTo>
                          <a:pt x="2289175" y="933450"/>
                          <a:pt x="2301875" y="885825"/>
                          <a:pt x="2305050" y="841375"/>
                        </a:cubicBezTo>
                        <a:cubicBezTo>
                          <a:pt x="2308225" y="796925"/>
                          <a:pt x="2311400" y="746125"/>
                          <a:pt x="2305050" y="708025"/>
                        </a:cubicBezTo>
                        <a:cubicBezTo>
                          <a:pt x="2298700" y="669925"/>
                          <a:pt x="2270125" y="635000"/>
                          <a:pt x="2266950" y="612775"/>
                        </a:cubicBezTo>
                        <a:cubicBezTo>
                          <a:pt x="2263775" y="590550"/>
                          <a:pt x="2273300" y="558800"/>
                          <a:pt x="2286000" y="574675"/>
                        </a:cubicBezTo>
                        <a:cubicBezTo>
                          <a:pt x="2298700" y="590550"/>
                          <a:pt x="2301875" y="666750"/>
                          <a:pt x="2343150" y="708025"/>
                        </a:cubicBezTo>
                        <a:cubicBezTo>
                          <a:pt x="2384425" y="749300"/>
                          <a:pt x="2486025" y="800100"/>
                          <a:pt x="2533650" y="822325"/>
                        </a:cubicBezTo>
                        <a:cubicBezTo>
                          <a:pt x="2581275" y="844550"/>
                          <a:pt x="2587625" y="838200"/>
                          <a:pt x="2628900" y="841375"/>
                        </a:cubicBezTo>
                        <a:cubicBezTo>
                          <a:pt x="2670175" y="844550"/>
                          <a:pt x="2740025" y="847725"/>
                          <a:pt x="2781300" y="841375"/>
                        </a:cubicBezTo>
                        <a:cubicBezTo>
                          <a:pt x="2822575" y="835025"/>
                          <a:pt x="2857500" y="835025"/>
                          <a:pt x="2876550" y="803275"/>
                        </a:cubicBezTo>
                        <a:cubicBezTo>
                          <a:pt x="2895600" y="771525"/>
                          <a:pt x="2873375" y="676275"/>
                          <a:pt x="2895600" y="650875"/>
                        </a:cubicBezTo>
                        <a:cubicBezTo>
                          <a:pt x="2917825" y="625475"/>
                          <a:pt x="2981325" y="669925"/>
                          <a:pt x="3009900" y="650875"/>
                        </a:cubicBezTo>
                        <a:cubicBezTo>
                          <a:pt x="3038475" y="631825"/>
                          <a:pt x="3038475" y="565150"/>
                          <a:pt x="3067050" y="536575"/>
                        </a:cubicBezTo>
                        <a:cubicBezTo>
                          <a:pt x="3095625" y="508000"/>
                          <a:pt x="3155950" y="511175"/>
                          <a:pt x="3181350" y="479425"/>
                        </a:cubicBezTo>
                        <a:cubicBezTo>
                          <a:pt x="3206750" y="447675"/>
                          <a:pt x="3222625" y="390525"/>
                          <a:pt x="3219450" y="346075"/>
                        </a:cubicBezTo>
                        <a:cubicBezTo>
                          <a:pt x="3216275" y="301625"/>
                          <a:pt x="3209925" y="260350"/>
                          <a:pt x="3162300" y="212725"/>
                        </a:cubicBezTo>
                        <a:cubicBezTo>
                          <a:pt x="3114675" y="165100"/>
                          <a:pt x="3038475" y="95250"/>
                          <a:pt x="2933700" y="60325"/>
                        </a:cubicBezTo>
                        <a:cubicBezTo>
                          <a:pt x="2828925" y="25400"/>
                          <a:pt x="2622550" y="6350"/>
                          <a:pt x="2533650" y="3175"/>
                        </a:cubicBezTo>
                        <a:cubicBezTo>
                          <a:pt x="2444750" y="0"/>
                          <a:pt x="2460625" y="15875"/>
                          <a:pt x="2400300" y="41275"/>
                        </a:cubicBezTo>
                        <a:cubicBezTo>
                          <a:pt x="2339975" y="66675"/>
                          <a:pt x="2232025" y="123825"/>
                          <a:pt x="2171700" y="155575"/>
                        </a:cubicBezTo>
                        <a:cubicBezTo>
                          <a:pt x="2111375" y="187325"/>
                          <a:pt x="2111375" y="209550"/>
                          <a:pt x="2038350" y="231775"/>
                        </a:cubicBezTo>
                        <a:cubicBezTo>
                          <a:pt x="1965325" y="254000"/>
                          <a:pt x="1841500" y="288925"/>
                          <a:pt x="1733550" y="288925"/>
                        </a:cubicBezTo>
                        <a:cubicBezTo>
                          <a:pt x="1625600" y="288925"/>
                          <a:pt x="1489075" y="257175"/>
                          <a:pt x="1390650" y="231775"/>
                        </a:cubicBezTo>
                        <a:cubicBezTo>
                          <a:pt x="1292225" y="206375"/>
                          <a:pt x="1206500" y="161925"/>
                          <a:pt x="1143000" y="136525"/>
                        </a:cubicBezTo>
                        <a:cubicBezTo>
                          <a:pt x="1079500" y="111125"/>
                          <a:pt x="1085850" y="114300"/>
                          <a:pt x="1028700" y="98425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44" name="组合 43"/>
                  <p:cNvGrpSpPr/>
                  <p:nvPr/>
                </p:nvGrpSpPr>
                <p:grpSpPr>
                  <a:xfrm>
                    <a:off x="3213630" y="611910"/>
                    <a:ext cx="3077893" cy="3134590"/>
                    <a:chOff x="3213630" y="611910"/>
                    <a:chExt cx="3077893" cy="3134590"/>
                  </a:xfrm>
                </p:grpSpPr>
                <p:sp>
                  <p:nvSpPr>
                    <p:cNvPr id="43" name="任意多边形 42"/>
                    <p:cNvSpPr/>
                    <p:nvPr/>
                  </p:nvSpPr>
                  <p:spPr>
                    <a:xfrm>
                      <a:off x="4105275" y="3352800"/>
                      <a:ext cx="1485900" cy="393700"/>
                    </a:xfrm>
                    <a:custGeom>
                      <a:avLst/>
                      <a:gdLst>
                        <a:gd name="connsiteX0" fmla="*/ 466725 w 1485900"/>
                        <a:gd name="connsiteY0" fmla="*/ 38100 h 393700"/>
                        <a:gd name="connsiteX1" fmla="*/ 238125 w 1485900"/>
                        <a:gd name="connsiteY1" fmla="*/ 190500 h 393700"/>
                        <a:gd name="connsiteX2" fmla="*/ 28575 w 1485900"/>
                        <a:gd name="connsiteY2" fmla="*/ 190500 h 393700"/>
                        <a:gd name="connsiteX3" fmla="*/ 409575 w 1485900"/>
                        <a:gd name="connsiteY3" fmla="*/ 342900 h 393700"/>
                        <a:gd name="connsiteX4" fmla="*/ 733425 w 1485900"/>
                        <a:gd name="connsiteY4" fmla="*/ 381000 h 393700"/>
                        <a:gd name="connsiteX5" fmla="*/ 1114425 w 1485900"/>
                        <a:gd name="connsiteY5" fmla="*/ 361950 h 393700"/>
                        <a:gd name="connsiteX6" fmla="*/ 1419225 w 1485900"/>
                        <a:gd name="connsiteY6" fmla="*/ 190500 h 393700"/>
                        <a:gd name="connsiteX7" fmla="*/ 1476375 w 1485900"/>
                        <a:gd name="connsiteY7" fmla="*/ 171450 h 393700"/>
                        <a:gd name="connsiteX8" fmla="*/ 1362075 w 1485900"/>
                        <a:gd name="connsiteY8" fmla="*/ 171450 h 393700"/>
                        <a:gd name="connsiteX9" fmla="*/ 1247775 w 1485900"/>
                        <a:gd name="connsiteY9" fmla="*/ 114300 h 393700"/>
                        <a:gd name="connsiteX10" fmla="*/ 1114425 w 1485900"/>
                        <a:gd name="connsiteY10" fmla="*/ 57150 h 393700"/>
                        <a:gd name="connsiteX11" fmla="*/ 1057275 w 1485900"/>
                        <a:gd name="connsiteY11" fmla="*/ 38100 h 393700"/>
                        <a:gd name="connsiteX12" fmla="*/ 1076325 w 1485900"/>
                        <a:gd name="connsiteY12" fmla="*/ 0 h 3937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485900" h="393700">
                          <a:moveTo>
                            <a:pt x="466725" y="38100"/>
                          </a:moveTo>
                          <a:cubicBezTo>
                            <a:pt x="388937" y="101600"/>
                            <a:pt x="311150" y="165100"/>
                            <a:pt x="238125" y="190500"/>
                          </a:cubicBezTo>
                          <a:cubicBezTo>
                            <a:pt x="165100" y="215900"/>
                            <a:pt x="0" y="165100"/>
                            <a:pt x="28575" y="190500"/>
                          </a:cubicBezTo>
                          <a:cubicBezTo>
                            <a:pt x="57150" y="215900"/>
                            <a:pt x="292100" y="311150"/>
                            <a:pt x="409575" y="342900"/>
                          </a:cubicBezTo>
                          <a:cubicBezTo>
                            <a:pt x="527050" y="374650"/>
                            <a:pt x="615950" y="377825"/>
                            <a:pt x="733425" y="381000"/>
                          </a:cubicBezTo>
                          <a:cubicBezTo>
                            <a:pt x="850900" y="384175"/>
                            <a:pt x="1000125" y="393700"/>
                            <a:pt x="1114425" y="361950"/>
                          </a:cubicBezTo>
                          <a:cubicBezTo>
                            <a:pt x="1228725" y="330200"/>
                            <a:pt x="1358900" y="222250"/>
                            <a:pt x="1419225" y="190500"/>
                          </a:cubicBezTo>
                          <a:cubicBezTo>
                            <a:pt x="1479550" y="158750"/>
                            <a:pt x="1485900" y="174625"/>
                            <a:pt x="1476375" y="171450"/>
                          </a:cubicBezTo>
                          <a:cubicBezTo>
                            <a:pt x="1466850" y="168275"/>
                            <a:pt x="1400175" y="180975"/>
                            <a:pt x="1362075" y="171450"/>
                          </a:cubicBezTo>
                          <a:cubicBezTo>
                            <a:pt x="1323975" y="161925"/>
                            <a:pt x="1289050" y="133350"/>
                            <a:pt x="1247775" y="114300"/>
                          </a:cubicBezTo>
                          <a:cubicBezTo>
                            <a:pt x="1206500" y="95250"/>
                            <a:pt x="1146175" y="69850"/>
                            <a:pt x="1114425" y="57150"/>
                          </a:cubicBezTo>
                          <a:cubicBezTo>
                            <a:pt x="1082675" y="44450"/>
                            <a:pt x="1063625" y="47625"/>
                            <a:pt x="1057275" y="38100"/>
                          </a:cubicBezTo>
                          <a:cubicBezTo>
                            <a:pt x="1050925" y="28575"/>
                            <a:pt x="1063625" y="14287"/>
                            <a:pt x="1076325" y="0"/>
                          </a:cubicBezTo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grpSp>
                  <p:nvGrpSpPr>
                    <p:cNvPr id="42" name="组合 41"/>
                    <p:cNvGrpSpPr/>
                    <p:nvPr/>
                  </p:nvGrpSpPr>
                  <p:grpSpPr>
                    <a:xfrm rot="21367857">
                      <a:off x="3213630" y="611910"/>
                      <a:ext cx="3077893" cy="2885945"/>
                      <a:chOff x="5850230" y="1500174"/>
                      <a:chExt cx="1784879" cy="1696437"/>
                    </a:xfrm>
                  </p:grpSpPr>
                  <p:sp>
                    <p:nvSpPr>
                      <p:cNvPr id="78" name="任意多边形 2"/>
                      <p:cNvSpPr/>
                      <p:nvPr/>
                    </p:nvSpPr>
                    <p:spPr>
                      <a:xfrm>
                        <a:off x="6157006" y="2122201"/>
                        <a:ext cx="1227104" cy="1074410"/>
                      </a:xfrm>
                      <a:custGeom>
                        <a:avLst/>
                        <a:gdLst>
                          <a:gd name="connsiteX0" fmla="*/ 43543 w 1422400"/>
                          <a:gd name="connsiteY0" fmla="*/ 220133 h 1328056"/>
                          <a:gd name="connsiteX1" fmla="*/ 43543 w 1422400"/>
                          <a:gd name="connsiteY1" fmla="*/ 684590 h 1328056"/>
                          <a:gd name="connsiteX2" fmla="*/ 116114 w 1422400"/>
                          <a:gd name="connsiteY2" fmla="*/ 945847 h 1328056"/>
                          <a:gd name="connsiteX3" fmla="*/ 333828 w 1422400"/>
                          <a:gd name="connsiteY3" fmla="*/ 1120019 h 1328056"/>
                          <a:gd name="connsiteX4" fmla="*/ 551543 w 1422400"/>
                          <a:gd name="connsiteY4" fmla="*/ 1294190 h 1328056"/>
                          <a:gd name="connsiteX5" fmla="*/ 798285 w 1422400"/>
                          <a:gd name="connsiteY5" fmla="*/ 1308704 h 1328056"/>
                          <a:gd name="connsiteX6" fmla="*/ 1016000 w 1422400"/>
                          <a:gd name="connsiteY6" fmla="*/ 1178076 h 1328056"/>
                          <a:gd name="connsiteX7" fmla="*/ 1219200 w 1422400"/>
                          <a:gd name="connsiteY7" fmla="*/ 960361 h 1328056"/>
                          <a:gd name="connsiteX8" fmla="*/ 1335314 w 1422400"/>
                          <a:gd name="connsiteY8" fmla="*/ 670076 h 1328056"/>
                          <a:gd name="connsiteX9" fmla="*/ 1378857 w 1422400"/>
                          <a:gd name="connsiteY9" fmla="*/ 205619 h 1328056"/>
                          <a:gd name="connsiteX10" fmla="*/ 1074057 w 1422400"/>
                          <a:gd name="connsiteY10" fmla="*/ 74990 h 1328056"/>
                          <a:gd name="connsiteX11" fmla="*/ 899885 w 1422400"/>
                          <a:gd name="connsiteY11" fmla="*/ 45961 h 1328056"/>
                          <a:gd name="connsiteX12" fmla="*/ 377371 w 1422400"/>
                          <a:gd name="connsiteY12" fmla="*/ 2419 h 1328056"/>
                          <a:gd name="connsiteX13" fmla="*/ 58057 w 1422400"/>
                          <a:gd name="connsiteY13" fmla="*/ 60476 h 1328056"/>
                          <a:gd name="connsiteX14" fmla="*/ 43543 w 1422400"/>
                          <a:gd name="connsiteY14" fmla="*/ 220133 h 132805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1422400" h="1328056">
                            <a:moveTo>
                              <a:pt x="43543" y="220133"/>
                            </a:moveTo>
                            <a:cubicBezTo>
                              <a:pt x="41124" y="324152"/>
                              <a:pt x="31448" y="563638"/>
                              <a:pt x="43543" y="684590"/>
                            </a:cubicBezTo>
                            <a:cubicBezTo>
                              <a:pt x="55638" y="805542"/>
                              <a:pt x="67733" y="873276"/>
                              <a:pt x="116114" y="945847"/>
                            </a:cubicBezTo>
                            <a:cubicBezTo>
                              <a:pt x="164495" y="1018418"/>
                              <a:pt x="333828" y="1120019"/>
                              <a:pt x="333828" y="1120019"/>
                            </a:cubicBezTo>
                            <a:cubicBezTo>
                              <a:pt x="406399" y="1178076"/>
                              <a:pt x="474134" y="1262743"/>
                              <a:pt x="551543" y="1294190"/>
                            </a:cubicBezTo>
                            <a:cubicBezTo>
                              <a:pt x="628952" y="1325637"/>
                              <a:pt x="720876" y="1328056"/>
                              <a:pt x="798285" y="1308704"/>
                            </a:cubicBezTo>
                            <a:cubicBezTo>
                              <a:pt x="875694" y="1289352"/>
                              <a:pt x="945848" y="1236133"/>
                              <a:pt x="1016000" y="1178076"/>
                            </a:cubicBezTo>
                            <a:cubicBezTo>
                              <a:pt x="1086152" y="1120019"/>
                              <a:pt x="1165981" y="1045028"/>
                              <a:pt x="1219200" y="960361"/>
                            </a:cubicBezTo>
                            <a:cubicBezTo>
                              <a:pt x="1272419" y="875694"/>
                              <a:pt x="1308705" y="795866"/>
                              <a:pt x="1335314" y="670076"/>
                            </a:cubicBezTo>
                            <a:cubicBezTo>
                              <a:pt x="1361923" y="544286"/>
                              <a:pt x="1422400" y="304800"/>
                              <a:pt x="1378857" y="205619"/>
                            </a:cubicBezTo>
                            <a:cubicBezTo>
                              <a:pt x="1335314" y="106438"/>
                              <a:pt x="1153886" y="101600"/>
                              <a:pt x="1074057" y="74990"/>
                            </a:cubicBezTo>
                            <a:cubicBezTo>
                              <a:pt x="994228" y="48380"/>
                              <a:pt x="1015999" y="58056"/>
                              <a:pt x="899885" y="45961"/>
                            </a:cubicBezTo>
                            <a:cubicBezTo>
                              <a:pt x="783771" y="33866"/>
                              <a:pt x="517676" y="0"/>
                              <a:pt x="377371" y="2419"/>
                            </a:cubicBezTo>
                            <a:cubicBezTo>
                              <a:pt x="237066" y="4838"/>
                              <a:pt x="116114" y="29029"/>
                              <a:pt x="58057" y="60476"/>
                            </a:cubicBezTo>
                            <a:cubicBezTo>
                              <a:pt x="0" y="91923"/>
                              <a:pt x="45962" y="116114"/>
                              <a:pt x="43543" y="2201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79" name="任意多边形 5"/>
                      <p:cNvSpPr/>
                      <p:nvPr/>
                    </p:nvSpPr>
                    <p:spPr>
                      <a:xfrm>
                        <a:off x="5850230" y="1500174"/>
                        <a:ext cx="1784879" cy="1504709"/>
                      </a:xfrm>
                      <a:custGeom>
                        <a:avLst/>
                        <a:gdLst>
                          <a:gd name="connsiteX0" fmla="*/ 950686 w 4973562"/>
                          <a:gd name="connsiteY0" fmla="*/ 1625600 h 3643086"/>
                          <a:gd name="connsiteX1" fmla="*/ 1618343 w 4973562"/>
                          <a:gd name="connsiteY1" fmla="*/ 1683657 h 3643086"/>
                          <a:gd name="connsiteX2" fmla="*/ 2561772 w 4973562"/>
                          <a:gd name="connsiteY2" fmla="*/ 1770743 h 3643086"/>
                          <a:gd name="connsiteX3" fmla="*/ 2764972 w 4973562"/>
                          <a:gd name="connsiteY3" fmla="*/ 1553029 h 3643086"/>
                          <a:gd name="connsiteX4" fmla="*/ 2808514 w 4973562"/>
                          <a:gd name="connsiteY4" fmla="*/ 1814286 h 3643086"/>
                          <a:gd name="connsiteX5" fmla="*/ 3214914 w 4973562"/>
                          <a:gd name="connsiteY5" fmla="*/ 1828800 h 3643086"/>
                          <a:gd name="connsiteX6" fmla="*/ 3926114 w 4973562"/>
                          <a:gd name="connsiteY6" fmla="*/ 1886857 h 3643086"/>
                          <a:gd name="connsiteX7" fmla="*/ 4129314 w 4973562"/>
                          <a:gd name="connsiteY7" fmla="*/ 1944914 h 3643086"/>
                          <a:gd name="connsiteX8" fmla="*/ 4172857 w 4973562"/>
                          <a:gd name="connsiteY8" fmla="*/ 2032000 h 3643086"/>
                          <a:gd name="connsiteX9" fmla="*/ 4085772 w 4973562"/>
                          <a:gd name="connsiteY9" fmla="*/ 2554514 h 3643086"/>
                          <a:gd name="connsiteX10" fmla="*/ 3751943 w 4973562"/>
                          <a:gd name="connsiteY10" fmla="*/ 3396343 h 3643086"/>
                          <a:gd name="connsiteX11" fmla="*/ 3664857 w 4973562"/>
                          <a:gd name="connsiteY11" fmla="*/ 3483429 h 3643086"/>
                          <a:gd name="connsiteX12" fmla="*/ 4318000 w 4973562"/>
                          <a:gd name="connsiteY12" fmla="*/ 3497943 h 3643086"/>
                          <a:gd name="connsiteX13" fmla="*/ 4884057 w 4973562"/>
                          <a:gd name="connsiteY13" fmla="*/ 2612571 h 3643086"/>
                          <a:gd name="connsiteX14" fmla="*/ 3780972 w 4973562"/>
                          <a:gd name="connsiteY14" fmla="*/ 493486 h 3643086"/>
                          <a:gd name="connsiteX15" fmla="*/ 2939143 w 4973562"/>
                          <a:gd name="connsiteY15" fmla="*/ 72571 h 3643086"/>
                          <a:gd name="connsiteX16" fmla="*/ 2198914 w 4973562"/>
                          <a:gd name="connsiteY16" fmla="*/ 72571 h 3643086"/>
                          <a:gd name="connsiteX17" fmla="*/ 1632857 w 4973562"/>
                          <a:gd name="connsiteY17" fmla="*/ 43543 h 3643086"/>
                          <a:gd name="connsiteX18" fmla="*/ 965200 w 4973562"/>
                          <a:gd name="connsiteY18" fmla="*/ 333829 h 3643086"/>
                          <a:gd name="connsiteX19" fmla="*/ 399143 w 4973562"/>
                          <a:gd name="connsiteY19" fmla="*/ 1335314 h 3643086"/>
                          <a:gd name="connsiteX20" fmla="*/ 36286 w 4973562"/>
                          <a:gd name="connsiteY20" fmla="*/ 2423886 h 3643086"/>
                          <a:gd name="connsiteX21" fmla="*/ 616857 w 4973562"/>
                          <a:gd name="connsiteY21" fmla="*/ 3106057 h 3643086"/>
                          <a:gd name="connsiteX22" fmla="*/ 1095829 w 4973562"/>
                          <a:gd name="connsiteY22" fmla="*/ 3164114 h 3643086"/>
                          <a:gd name="connsiteX23" fmla="*/ 1008743 w 4973562"/>
                          <a:gd name="connsiteY23" fmla="*/ 3004457 h 3643086"/>
                          <a:gd name="connsiteX24" fmla="*/ 950686 w 4973562"/>
                          <a:gd name="connsiteY24" fmla="*/ 2656114 h 3643086"/>
                          <a:gd name="connsiteX25" fmla="*/ 950686 w 4973562"/>
                          <a:gd name="connsiteY25" fmla="*/ 2177143 h 3643086"/>
                          <a:gd name="connsiteX26" fmla="*/ 950686 w 4973562"/>
                          <a:gd name="connsiteY26" fmla="*/ 1625600 h 364308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</a:cxnLst>
                        <a:rect l="l" t="t" r="r" b="b"/>
                        <a:pathLst>
                          <a:path w="4973562" h="3643086">
                            <a:moveTo>
                              <a:pt x="950686" y="1625600"/>
                            </a:moveTo>
                            <a:cubicBezTo>
                              <a:pt x="1061962" y="1543352"/>
                              <a:pt x="1618343" y="1683657"/>
                              <a:pt x="1618343" y="1683657"/>
                            </a:cubicBezTo>
                            <a:cubicBezTo>
                              <a:pt x="1886857" y="1707847"/>
                              <a:pt x="2370667" y="1792514"/>
                              <a:pt x="2561772" y="1770743"/>
                            </a:cubicBezTo>
                            <a:cubicBezTo>
                              <a:pt x="2752877" y="1748972"/>
                              <a:pt x="2723848" y="1545772"/>
                              <a:pt x="2764972" y="1553029"/>
                            </a:cubicBezTo>
                            <a:cubicBezTo>
                              <a:pt x="2806096" y="1560286"/>
                              <a:pt x="2733524" y="1768324"/>
                              <a:pt x="2808514" y="1814286"/>
                            </a:cubicBezTo>
                            <a:cubicBezTo>
                              <a:pt x="2883504" y="1860248"/>
                              <a:pt x="3028647" y="1816705"/>
                              <a:pt x="3214914" y="1828800"/>
                            </a:cubicBezTo>
                            <a:cubicBezTo>
                              <a:pt x="3401181" y="1840895"/>
                              <a:pt x="3773714" y="1867505"/>
                              <a:pt x="3926114" y="1886857"/>
                            </a:cubicBezTo>
                            <a:cubicBezTo>
                              <a:pt x="4078514" y="1906209"/>
                              <a:pt x="4088190" y="1920724"/>
                              <a:pt x="4129314" y="1944914"/>
                            </a:cubicBezTo>
                            <a:cubicBezTo>
                              <a:pt x="4170438" y="1969104"/>
                              <a:pt x="4180114" y="1930400"/>
                              <a:pt x="4172857" y="2032000"/>
                            </a:cubicBezTo>
                            <a:cubicBezTo>
                              <a:pt x="4165600" y="2133600"/>
                              <a:pt x="4155924" y="2327124"/>
                              <a:pt x="4085772" y="2554514"/>
                            </a:cubicBezTo>
                            <a:cubicBezTo>
                              <a:pt x="4015620" y="2781904"/>
                              <a:pt x="3822095" y="3241524"/>
                              <a:pt x="3751943" y="3396343"/>
                            </a:cubicBezTo>
                            <a:cubicBezTo>
                              <a:pt x="3681791" y="3551162"/>
                              <a:pt x="3570514" y="3466496"/>
                              <a:pt x="3664857" y="3483429"/>
                            </a:cubicBezTo>
                            <a:cubicBezTo>
                              <a:pt x="3759200" y="3500362"/>
                              <a:pt x="4114800" y="3643086"/>
                              <a:pt x="4318000" y="3497943"/>
                            </a:cubicBezTo>
                            <a:cubicBezTo>
                              <a:pt x="4521200" y="3352800"/>
                              <a:pt x="4973562" y="3113314"/>
                              <a:pt x="4884057" y="2612571"/>
                            </a:cubicBezTo>
                            <a:cubicBezTo>
                              <a:pt x="4794552" y="2111828"/>
                              <a:pt x="4105124" y="916819"/>
                              <a:pt x="3780972" y="493486"/>
                            </a:cubicBezTo>
                            <a:cubicBezTo>
                              <a:pt x="3456820" y="70153"/>
                              <a:pt x="3202819" y="142723"/>
                              <a:pt x="2939143" y="72571"/>
                            </a:cubicBezTo>
                            <a:cubicBezTo>
                              <a:pt x="2675467" y="2419"/>
                              <a:pt x="2416628" y="77409"/>
                              <a:pt x="2198914" y="72571"/>
                            </a:cubicBezTo>
                            <a:cubicBezTo>
                              <a:pt x="1981200" y="67733"/>
                              <a:pt x="1838476" y="0"/>
                              <a:pt x="1632857" y="43543"/>
                            </a:cubicBezTo>
                            <a:cubicBezTo>
                              <a:pt x="1427238" y="87086"/>
                              <a:pt x="1170819" y="118534"/>
                              <a:pt x="965200" y="333829"/>
                            </a:cubicBezTo>
                            <a:cubicBezTo>
                              <a:pt x="759581" y="549124"/>
                              <a:pt x="553962" y="986971"/>
                              <a:pt x="399143" y="1335314"/>
                            </a:cubicBezTo>
                            <a:cubicBezTo>
                              <a:pt x="244324" y="1683657"/>
                              <a:pt x="0" y="2128762"/>
                              <a:pt x="36286" y="2423886"/>
                            </a:cubicBezTo>
                            <a:cubicBezTo>
                              <a:pt x="72572" y="2719010"/>
                              <a:pt x="440267" y="2982686"/>
                              <a:pt x="616857" y="3106057"/>
                            </a:cubicBezTo>
                            <a:cubicBezTo>
                              <a:pt x="793448" y="3229428"/>
                              <a:pt x="1030515" y="3181047"/>
                              <a:pt x="1095829" y="3164114"/>
                            </a:cubicBezTo>
                            <a:cubicBezTo>
                              <a:pt x="1161143" y="3147181"/>
                              <a:pt x="1032933" y="3089124"/>
                              <a:pt x="1008743" y="3004457"/>
                            </a:cubicBezTo>
                            <a:cubicBezTo>
                              <a:pt x="984553" y="2919790"/>
                              <a:pt x="960362" y="2794000"/>
                              <a:pt x="950686" y="2656114"/>
                            </a:cubicBezTo>
                            <a:cubicBezTo>
                              <a:pt x="941010" y="2518228"/>
                              <a:pt x="948267" y="2346476"/>
                              <a:pt x="950686" y="2177143"/>
                            </a:cubicBezTo>
                            <a:cubicBezTo>
                              <a:pt x="953105" y="2007810"/>
                              <a:pt x="839410" y="1707848"/>
                              <a:pt x="950686" y="1625600"/>
                            </a:cubicBezTo>
                            <a:close/>
                          </a:path>
                        </a:pathLst>
                      </a:custGeom>
                      <a:solidFill>
                        <a:srgbClr val="431A0D"/>
                      </a:solidFill>
                      <a:ln>
                        <a:solidFill>
                          <a:srgbClr val="431A0D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80" name="任意多边形 79"/>
                      <p:cNvSpPr/>
                      <p:nvPr/>
                    </p:nvSpPr>
                    <p:spPr>
                      <a:xfrm>
                        <a:off x="6034594" y="1584523"/>
                        <a:ext cx="1442059" cy="922951"/>
                      </a:xfrm>
                      <a:custGeom>
                        <a:avLst/>
                        <a:gdLst>
                          <a:gd name="connsiteX0" fmla="*/ 96762 w 3693886"/>
                          <a:gd name="connsiteY0" fmla="*/ 2240039 h 2331963"/>
                          <a:gd name="connsiteX1" fmla="*/ 24190 w 3693886"/>
                          <a:gd name="connsiteY1" fmla="*/ 1630439 h 2331963"/>
                          <a:gd name="connsiteX2" fmla="*/ 241905 w 3693886"/>
                          <a:gd name="connsiteY2" fmla="*/ 832153 h 2331963"/>
                          <a:gd name="connsiteX3" fmla="*/ 895048 w 3693886"/>
                          <a:gd name="connsiteY3" fmla="*/ 135467 h 2331963"/>
                          <a:gd name="connsiteX4" fmla="*/ 1562705 w 3693886"/>
                          <a:gd name="connsiteY4" fmla="*/ 19353 h 2331963"/>
                          <a:gd name="connsiteX5" fmla="*/ 2390019 w 3693886"/>
                          <a:gd name="connsiteY5" fmla="*/ 62896 h 2331963"/>
                          <a:gd name="connsiteX6" fmla="*/ 2941562 w 3693886"/>
                          <a:gd name="connsiteY6" fmla="*/ 483810 h 2331963"/>
                          <a:gd name="connsiteX7" fmla="*/ 3406019 w 3693886"/>
                          <a:gd name="connsiteY7" fmla="*/ 1296610 h 2331963"/>
                          <a:gd name="connsiteX8" fmla="*/ 3667276 w 3693886"/>
                          <a:gd name="connsiteY8" fmla="*/ 1862667 h 2331963"/>
                          <a:gd name="connsiteX9" fmla="*/ 3565676 w 3693886"/>
                          <a:gd name="connsiteY9" fmla="*/ 2254553 h 2331963"/>
                          <a:gd name="connsiteX10" fmla="*/ 3623733 w 3693886"/>
                          <a:gd name="connsiteY10" fmla="*/ 2036839 h 2331963"/>
                          <a:gd name="connsiteX11" fmla="*/ 3522133 w 3693886"/>
                          <a:gd name="connsiteY11" fmla="*/ 1717524 h 2331963"/>
                          <a:gd name="connsiteX12" fmla="*/ 3057676 w 3693886"/>
                          <a:gd name="connsiteY12" fmla="*/ 1107924 h 2331963"/>
                          <a:gd name="connsiteX13" fmla="*/ 2317448 w 3693886"/>
                          <a:gd name="connsiteY13" fmla="*/ 527353 h 2331963"/>
                          <a:gd name="connsiteX14" fmla="*/ 1359505 w 3693886"/>
                          <a:gd name="connsiteY14" fmla="*/ 483810 h 2331963"/>
                          <a:gd name="connsiteX15" fmla="*/ 619276 w 3693886"/>
                          <a:gd name="connsiteY15" fmla="*/ 803124 h 2331963"/>
                          <a:gd name="connsiteX16" fmla="*/ 241905 w 3693886"/>
                          <a:gd name="connsiteY16" fmla="*/ 1296610 h 2331963"/>
                          <a:gd name="connsiteX17" fmla="*/ 111276 w 3693886"/>
                          <a:gd name="connsiteY17" fmla="*/ 1935239 h 2331963"/>
                          <a:gd name="connsiteX18" fmla="*/ 125790 w 3693886"/>
                          <a:gd name="connsiteY18" fmla="*/ 2181981 h 2331963"/>
                          <a:gd name="connsiteX19" fmla="*/ 96762 w 3693886"/>
                          <a:gd name="connsiteY19" fmla="*/ 2240039 h 233196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3693886" h="2331963">
                            <a:moveTo>
                              <a:pt x="96762" y="2240039"/>
                            </a:moveTo>
                            <a:cubicBezTo>
                              <a:pt x="79829" y="2148115"/>
                              <a:pt x="0" y="1865087"/>
                              <a:pt x="24190" y="1630439"/>
                            </a:cubicBezTo>
                            <a:cubicBezTo>
                              <a:pt x="48380" y="1395791"/>
                              <a:pt x="96762" y="1081315"/>
                              <a:pt x="241905" y="832153"/>
                            </a:cubicBezTo>
                            <a:cubicBezTo>
                              <a:pt x="387048" y="582991"/>
                              <a:pt x="674915" y="270934"/>
                              <a:pt x="895048" y="135467"/>
                            </a:cubicBezTo>
                            <a:cubicBezTo>
                              <a:pt x="1115181" y="0"/>
                              <a:pt x="1313543" y="31448"/>
                              <a:pt x="1562705" y="19353"/>
                            </a:cubicBezTo>
                            <a:lnTo>
                              <a:pt x="2390019" y="62896"/>
                            </a:lnTo>
                            <a:cubicBezTo>
                              <a:pt x="2619829" y="140306"/>
                              <a:pt x="2772229" y="278191"/>
                              <a:pt x="2941562" y="483810"/>
                            </a:cubicBezTo>
                            <a:cubicBezTo>
                              <a:pt x="3110895" y="689429"/>
                              <a:pt x="3285067" y="1066801"/>
                              <a:pt x="3406019" y="1296610"/>
                            </a:cubicBezTo>
                            <a:cubicBezTo>
                              <a:pt x="3526971" y="1526419"/>
                              <a:pt x="3640667" y="1703010"/>
                              <a:pt x="3667276" y="1862667"/>
                            </a:cubicBezTo>
                            <a:cubicBezTo>
                              <a:pt x="3693886" y="2022324"/>
                              <a:pt x="3572933" y="2225524"/>
                              <a:pt x="3565676" y="2254553"/>
                            </a:cubicBezTo>
                            <a:cubicBezTo>
                              <a:pt x="3558419" y="2283582"/>
                              <a:pt x="3630990" y="2126344"/>
                              <a:pt x="3623733" y="2036839"/>
                            </a:cubicBezTo>
                            <a:cubicBezTo>
                              <a:pt x="3616476" y="1947334"/>
                              <a:pt x="3616476" y="1872343"/>
                              <a:pt x="3522133" y="1717524"/>
                            </a:cubicBezTo>
                            <a:cubicBezTo>
                              <a:pt x="3427790" y="1562705"/>
                              <a:pt x="3258457" y="1306286"/>
                              <a:pt x="3057676" y="1107924"/>
                            </a:cubicBezTo>
                            <a:cubicBezTo>
                              <a:pt x="2856895" y="909562"/>
                              <a:pt x="2600476" y="631372"/>
                              <a:pt x="2317448" y="527353"/>
                            </a:cubicBezTo>
                            <a:cubicBezTo>
                              <a:pt x="2034420" y="423334"/>
                              <a:pt x="1642534" y="437848"/>
                              <a:pt x="1359505" y="483810"/>
                            </a:cubicBezTo>
                            <a:cubicBezTo>
                              <a:pt x="1076476" y="529772"/>
                              <a:pt x="805543" y="667657"/>
                              <a:pt x="619276" y="803124"/>
                            </a:cubicBezTo>
                            <a:cubicBezTo>
                              <a:pt x="433009" y="938591"/>
                              <a:pt x="326572" y="1107924"/>
                              <a:pt x="241905" y="1296610"/>
                            </a:cubicBezTo>
                            <a:cubicBezTo>
                              <a:pt x="157238" y="1485296"/>
                              <a:pt x="130628" y="1787677"/>
                              <a:pt x="111276" y="1935239"/>
                            </a:cubicBezTo>
                            <a:cubicBezTo>
                              <a:pt x="91924" y="2082801"/>
                              <a:pt x="123371" y="2133600"/>
                              <a:pt x="125790" y="2181981"/>
                            </a:cubicBezTo>
                            <a:cubicBezTo>
                              <a:pt x="128209" y="2230362"/>
                              <a:pt x="113695" y="2331963"/>
                              <a:pt x="96762" y="2240039"/>
                            </a:cubicBezTo>
                            <a:close/>
                          </a:path>
                        </a:pathLst>
                      </a:custGeom>
                      <a:solidFill>
                        <a:srgbClr val="C00000"/>
                      </a:solidFill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81" name="任意多边形 80"/>
                      <p:cNvSpPr/>
                      <p:nvPr/>
                    </p:nvSpPr>
                    <p:spPr>
                      <a:xfrm>
                        <a:off x="6352227" y="2546310"/>
                        <a:ext cx="325545" cy="36352"/>
                      </a:xfrm>
                      <a:custGeom>
                        <a:avLst/>
                        <a:gdLst>
                          <a:gd name="connsiteX0" fmla="*/ 0 w 897467"/>
                          <a:gd name="connsiteY0" fmla="*/ 159657 h 232229"/>
                          <a:gd name="connsiteX1" fmla="*/ 159658 w 897467"/>
                          <a:gd name="connsiteY1" fmla="*/ 58057 h 232229"/>
                          <a:gd name="connsiteX2" fmla="*/ 493486 w 897467"/>
                          <a:gd name="connsiteY2" fmla="*/ 0 h 232229"/>
                          <a:gd name="connsiteX3" fmla="*/ 696686 w 897467"/>
                          <a:gd name="connsiteY3" fmla="*/ 58057 h 232229"/>
                          <a:gd name="connsiteX4" fmla="*/ 870858 w 897467"/>
                          <a:gd name="connsiteY4" fmla="*/ 203200 h 232229"/>
                          <a:gd name="connsiteX5" fmla="*/ 856343 w 897467"/>
                          <a:gd name="connsiteY5" fmla="*/ 232229 h 2322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897467" h="232229">
                            <a:moveTo>
                              <a:pt x="0" y="159657"/>
                            </a:moveTo>
                            <a:cubicBezTo>
                              <a:pt x="38705" y="122161"/>
                              <a:pt x="77411" y="84666"/>
                              <a:pt x="159658" y="58057"/>
                            </a:cubicBezTo>
                            <a:cubicBezTo>
                              <a:pt x="241905" y="31448"/>
                              <a:pt x="403981" y="0"/>
                              <a:pt x="493486" y="0"/>
                            </a:cubicBezTo>
                            <a:cubicBezTo>
                              <a:pt x="582991" y="0"/>
                              <a:pt x="633791" y="24190"/>
                              <a:pt x="696686" y="58057"/>
                            </a:cubicBezTo>
                            <a:cubicBezTo>
                              <a:pt x="759581" y="91924"/>
                              <a:pt x="844249" y="174171"/>
                              <a:pt x="870858" y="203200"/>
                            </a:cubicBezTo>
                            <a:cubicBezTo>
                              <a:pt x="897467" y="232229"/>
                              <a:pt x="876905" y="232229"/>
                              <a:pt x="856343" y="232229"/>
                            </a:cubicBezTo>
                          </a:path>
                        </a:pathLst>
                      </a:cu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82" name="任意多边形 81"/>
                      <p:cNvSpPr/>
                      <p:nvPr/>
                    </p:nvSpPr>
                    <p:spPr>
                      <a:xfrm>
                        <a:off x="6854224" y="2574584"/>
                        <a:ext cx="325545" cy="36352"/>
                      </a:xfrm>
                      <a:custGeom>
                        <a:avLst/>
                        <a:gdLst>
                          <a:gd name="connsiteX0" fmla="*/ 0 w 897467"/>
                          <a:gd name="connsiteY0" fmla="*/ 159657 h 232229"/>
                          <a:gd name="connsiteX1" fmla="*/ 159658 w 897467"/>
                          <a:gd name="connsiteY1" fmla="*/ 58057 h 232229"/>
                          <a:gd name="connsiteX2" fmla="*/ 493486 w 897467"/>
                          <a:gd name="connsiteY2" fmla="*/ 0 h 232229"/>
                          <a:gd name="connsiteX3" fmla="*/ 696686 w 897467"/>
                          <a:gd name="connsiteY3" fmla="*/ 58057 h 232229"/>
                          <a:gd name="connsiteX4" fmla="*/ 870858 w 897467"/>
                          <a:gd name="connsiteY4" fmla="*/ 203200 h 232229"/>
                          <a:gd name="connsiteX5" fmla="*/ 856343 w 897467"/>
                          <a:gd name="connsiteY5" fmla="*/ 232229 h 2322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897467" h="232229">
                            <a:moveTo>
                              <a:pt x="0" y="159657"/>
                            </a:moveTo>
                            <a:cubicBezTo>
                              <a:pt x="38705" y="122161"/>
                              <a:pt x="77411" y="84666"/>
                              <a:pt x="159658" y="58057"/>
                            </a:cubicBezTo>
                            <a:cubicBezTo>
                              <a:pt x="241905" y="31448"/>
                              <a:pt x="403981" y="0"/>
                              <a:pt x="493486" y="0"/>
                            </a:cubicBezTo>
                            <a:cubicBezTo>
                              <a:pt x="582991" y="0"/>
                              <a:pt x="633791" y="24190"/>
                              <a:pt x="696686" y="58057"/>
                            </a:cubicBezTo>
                            <a:cubicBezTo>
                              <a:pt x="759581" y="91924"/>
                              <a:pt x="844249" y="174171"/>
                              <a:pt x="870858" y="203200"/>
                            </a:cubicBezTo>
                            <a:cubicBezTo>
                              <a:pt x="897467" y="232229"/>
                              <a:pt x="876905" y="232229"/>
                              <a:pt x="856343" y="232229"/>
                            </a:cubicBezTo>
                          </a:path>
                        </a:pathLst>
                      </a:cu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83" name="任意多边形 82"/>
                      <p:cNvSpPr/>
                      <p:nvPr/>
                    </p:nvSpPr>
                    <p:spPr>
                      <a:xfrm>
                        <a:off x="6349071" y="2568749"/>
                        <a:ext cx="108603" cy="36382"/>
                      </a:xfrm>
                      <a:custGeom>
                        <a:avLst/>
                        <a:gdLst>
                          <a:gd name="connsiteX0" fmla="*/ 74990 w 278190"/>
                          <a:gd name="connsiteY0" fmla="*/ 0 h 91924"/>
                          <a:gd name="connsiteX1" fmla="*/ 2419 w 278190"/>
                          <a:gd name="connsiteY1" fmla="*/ 72572 h 91924"/>
                          <a:gd name="connsiteX2" fmla="*/ 89505 w 278190"/>
                          <a:gd name="connsiteY2" fmla="*/ 58058 h 91924"/>
                          <a:gd name="connsiteX3" fmla="*/ 118533 w 278190"/>
                          <a:gd name="connsiteY3" fmla="*/ 87086 h 91924"/>
                          <a:gd name="connsiteX4" fmla="*/ 176590 w 278190"/>
                          <a:gd name="connsiteY4" fmla="*/ 29029 h 91924"/>
                          <a:gd name="connsiteX5" fmla="*/ 220133 w 278190"/>
                          <a:gd name="connsiteY5" fmla="*/ 58058 h 91924"/>
                          <a:gd name="connsiteX6" fmla="*/ 278190 w 278190"/>
                          <a:gd name="connsiteY6" fmla="*/ 14515 h 919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78190" h="91924">
                            <a:moveTo>
                              <a:pt x="74990" y="0"/>
                            </a:moveTo>
                            <a:cubicBezTo>
                              <a:pt x="37495" y="31448"/>
                              <a:pt x="0" y="62896"/>
                              <a:pt x="2419" y="72572"/>
                            </a:cubicBezTo>
                            <a:cubicBezTo>
                              <a:pt x="4838" y="82248"/>
                              <a:pt x="70153" y="55639"/>
                              <a:pt x="89505" y="58058"/>
                            </a:cubicBezTo>
                            <a:cubicBezTo>
                              <a:pt x="108857" y="60477"/>
                              <a:pt x="104019" y="91924"/>
                              <a:pt x="118533" y="87086"/>
                            </a:cubicBezTo>
                            <a:cubicBezTo>
                              <a:pt x="133047" y="82248"/>
                              <a:pt x="159657" y="33867"/>
                              <a:pt x="176590" y="29029"/>
                            </a:cubicBezTo>
                            <a:cubicBezTo>
                              <a:pt x="193523" y="24191"/>
                              <a:pt x="203200" y="60477"/>
                              <a:pt x="220133" y="58058"/>
                            </a:cubicBezTo>
                            <a:cubicBezTo>
                              <a:pt x="237066" y="55639"/>
                              <a:pt x="278190" y="14515"/>
                              <a:pt x="278190" y="14515"/>
                            </a:cubicBezTo>
                          </a:path>
                        </a:pathLst>
                      </a:cu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84" name="任意多边形 83"/>
                      <p:cNvSpPr/>
                      <p:nvPr/>
                    </p:nvSpPr>
                    <p:spPr>
                      <a:xfrm>
                        <a:off x="7154621" y="2608961"/>
                        <a:ext cx="23610" cy="37339"/>
                      </a:xfrm>
                      <a:custGeom>
                        <a:avLst/>
                        <a:gdLst>
                          <a:gd name="connsiteX0" fmla="*/ 0 w 60477"/>
                          <a:gd name="connsiteY0" fmla="*/ 0 h 94343"/>
                          <a:gd name="connsiteX1" fmla="*/ 58058 w 60477"/>
                          <a:gd name="connsiteY1" fmla="*/ 87086 h 94343"/>
                          <a:gd name="connsiteX2" fmla="*/ 0 w 60477"/>
                          <a:gd name="connsiteY2" fmla="*/ 0 h 9434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60477" h="94343">
                            <a:moveTo>
                              <a:pt x="0" y="0"/>
                            </a:moveTo>
                            <a:cubicBezTo>
                              <a:pt x="0" y="0"/>
                              <a:pt x="55639" y="79829"/>
                              <a:pt x="58058" y="87086"/>
                            </a:cubicBezTo>
                            <a:cubicBezTo>
                              <a:pt x="60477" y="94343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85" name="任意多边形 84"/>
                      <p:cNvSpPr/>
                      <p:nvPr/>
                    </p:nvSpPr>
                    <p:spPr>
                      <a:xfrm>
                        <a:off x="7069628" y="2603216"/>
                        <a:ext cx="117103" cy="47871"/>
                      </a:xfrm>
                      <a:custGeom>
                        <a:avLst/>
                        <a:gdLst>
                          <a:gd name="connsiteX0" fmla="*/ 232229 w 299962"/>
                          <a:gd name="connsiteY0" fmla="*/ 14514 h 120952"/>
                          <a:gd name="connsiteX1" fmla="*/ 290286 w 299962"/>
                          <a:gd name="connsiteY1" fmla="*/ 116114 h 120952"/>
                          <a:gd name="connsiteX2" fmla="*/ 174172 w 299962"/>
                          <a:gd name="connsiteY2" fmla="*/ 43543 h 120952"/>
                          <a:gd name="connsiteX3" fmla="*/ 174172 w 299962"/>
                          <a:gd name="connsiteY3" fmla="*/ 116114 h 120952"/>
                          <a:gd name="connsiteX4" fmla="*/ 87086 w 299962"/>
                          <a:gd name="connsiteY4" fmla="*/ 43543 h 120952"/>
                          <a:gd name="connsiteX5" fmla="*/ 101600 w 299962"/>
                          <a:gd name="connsiteY5" fmla="*/ 101600 h 120952"/>
                          <a:gd name="connsiteX6" fmla="*/ 0 w 299962"/>
                          <a:gd name="connsiteY6" fmla="*/ 0 h 12095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99962" h="120952">
                            <a:moveTo>
                              <a:pt x="232229" y="14514"/>
                            </a:moveTo>
                            <a:cubicBezTo>
                              <a:pt x="266095" y="62895"/>
                              <a:pt x="299962" y="111276"/>
                              <a:pt x="290286" y="116114"/>
                            </a:cubicBezTo>
                            <a:cubicBezTo>
                              <a:pt x="280610" y="120952"/>
                              <a:pt x="193524" y="43543"/>
                              <a:pt x="174172" y="43543"/>
                            </a:cubicBezTo>
                            <a:cubicBezTo>
                              <a:pt x="154820" y="43543"/>
                              <a:pt x="188686" y="116114"/>
                              <a:pt x="174172" y="116114"/>
                            </a:cubicBezTo>
                            <a:cubicBezTo>
                              <a:pt x="159658" y="116114"/>
                              <a:pt x="99181" y="45962"/>
                              <a:pt x="87086" y="43543"/>
                            </a:cubicBezTo>
                            <a:cubicBezTo>
                              <a:pt x="74991" y="41124"/>
                              <a:pt x="116114" y="108857"/>
                              <a:pt x="101600" y="101600"/>
                            </a:cubicBezTo>
                            <a:cubicBezTo>
                              <a:pt x="87086" y="94343"/>
                              <a:pt x="0" y="0"/>
                              <a:pt x="0" y="0"/>
                            </a:cubicBezTo>
                          </a:path>
                        </a:pathLst>
                      </a:cu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86" name="任意多边形 85"/>
                      <p:cNvSpPr/>
                      <p:nvPr/>
                    </p:nvSpPr>
                    <p:spPr>
                      <a:xfrm>
                        <a:off x="6722098" y="2700873"/>
                        <a:ext cx="24554" cy="93827"/>
                      </a:xfrm>
                      <a:custGeom>
                        <a:avLst/>
                        <a:gdLst>
                          <a:gd name="connsiteX0" fmla="*/ 62895 w 62895"/>
                          <a:gd name="connsiteY0" fmla="*/ 0 h 237067"/>
                          <a:gd name="connsiteX1" fmla="*/ 4838 w 62895"/>
                          <a:gd name="connsiteY1" fmla="*/ 203200 h 237067"/>
                          <a:gd name="connsiteX2" fmla="*/ 33866 w 62895"/>
                          <a:gd name="connsiteY2" fmla="*/ 203200 h 237067"/>
                          <a:gd name="connsiteX3" fmla="*/ 48381 w 62895"/>
                          <a:gd name="connsiteY3" fmla="*/ 203200 h 23706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2895" h="237067">
                            <a:moveTo>
                              <a:pt x="62895" y="0"/>
                            </a:moveTo>
                            <a:cubicBezTo>
                              <a:pt x="36285" y="84666"/>
                              <a:pt x="9676" y="169333"/>
                              <a:pt x="4838" y="203200"/>
                            </a:cubicBezTo>
                            <a:cubicBezTo>
                              <a:pt x="0" y="237067"/>
                              <a:pt x="33866" y="203200"/>
                              <a:pt x="33866" y="203200"/>
                            </a:cubicBezTo>
                            <a:lnTo>
                              <a:pt x="48381" y="203200"/>
                            </a:lnTo>
                          </a:path>
                        </a:pathLst>
                      </a:cu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87" name="任意多边形 86"/>
                      <p:cNvSpPr/>
                      <p:nvPr/>
                    </p:nvSpPr>
                    <p:spPr>
                      <a:xfrm>
                        <a:off x="6333016" y="2390670"/>
                        <a:ext cx="339975" cy="51700"/>
                      </a:xfrm>
                      <a:custGeom>
                        <a:avLst/>
                        <a:gdLst>
                          <a:gd name="connsiteX0" fmla="*/ 0 w 870857"/>
                          <a:gd name="connsiteY0" fmla="*/ 130628 h 130628"/>
                          <a:gd name="connsiteX1" fmla="*/ 275771 w 870857"/>
                          <a:gd name="connsiteY1" fmla="*/ 14514 h 130628"/>
                          <a:gd name="connsiteX2" fmla="*/ 638629 w 870857"/>
                          <a:gd name="connsiteY2" fmla="*/ 43542 h 130628"/>
                          <a:gd name="connsiteX3" fmla="*/ 870857 w 870857"/>
                          <a:gd name="connsiteY3" fmla="*/ 116114 h 130628"/>
                          <a:gd name="connsiteX4" fmla="*/ 870857 w 870857"/>
                          <a:gd name="connsiteY4" fmla="*/ 116114 h 1306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70857" h="130628">
                            <a:moveTo>
                              <a:pt x="0" y="130628"/>
                            </a:moveTo>
                            <a:cubicBezTo>
                              <a:pt x="84666" y="79828"/>
                              <a:pt x="169333" y="29028"/>
                              <a:pt x="275771" y="14514"/>
                            </a:cubicBezTo>
                            <a:cubicBezTo>
                              <a:pt x="382209" y="0"/>
                              <a:pt x="539448" y="26609"/>
                              <a:pt x="638629" y="43542"/>
                            </a:cubicBezTo>
                            <a:cubicBezTo>
                              <a:pt x="737810" y="60475"/>
                              <a:pt x="870857" y="116114"/>
                              <a:pt x="870857" y="116114"/>
                            </a:cubicBezTo>
                            <a:lnTo>
                              <a:pt x="870857" y="116114"/>
                            </a:lnTo>
                          </a:path>
                        </a:pathLst>
                      </a:custGeom>
                      <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88" name="任意多边形 87"/>
                      <p:cNvSpPr/>
                      <p:nvPr/>
                    </p:nvSpPr>
                    <p:spPr>
                      <a:xfrm>
                        <a:off x="6888308" y="2401201"/>
                        <a:ext cx="322031" cy="54573"/>
                      </a:xfrm>
                      <a:custGeom>
                        <a:avLst/>
                        <a:gdLst>
                          <a:gd name="connsiteX0" fmla="*/ 0 w 824895"/>
                          <a:gd name="connsiteY0" fmla="*/ 104019 h 137886"/>
                          <a:gd name="connsiteX1" fmla="*/ 188686 w 824895"/>
                          <a:gd name="connsiteY1" fmla="*/ 16933 h 137886"/>
                          <a:gd name="connsiteX2" fmla="*/ 566057 w 824895"/>
                          <a:gd name="connsiteY2" fmla="*/ 16933 h 137886"/>
                          <a:gd name="connsiteX3" fmla="*/ 783771 w 824895"/>
                          <a:gd name="connsiteY3" fmla="*/ 118533 h 137886"/>
                          <a:gd name="connsiteX4" fmla="*/ 812800 w 824895"/>
                          <a:gd name="connsiteY4" fmla="*/ 133048 h 13788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24895" h="137886">
                            <a:moveTo>
                              <a:pt x="0" y="104019"/>
                            </a:moveTo>
                            <a:cubicBezTo>
                              <a:pt x="47171" y="67733"/>
                              <a:pt x="94343" y="31447"/>
                              <a:pt x="188686" y="16933"/>
                            </a:cubicBezTo>
                            <a:cubicBezTo>
                              <a:pt x="283029" y="2419"/>
                              <a:pt x="466876" y="0"/>
                              <a:pt x="566057" y="16933"/>
                            </a:cubicBezTo>
                            <a:cubicBezTo>
                              <a:pt x="665238" y="33866"/>
                              <a:pt x="742647" y="99181"/>
                              <a:pt x="783771" y="118533"/>
                            </a:cubicBezTo>
                            <a:cubicBezTo>
                              <a:pt x="824895" y="137886"/>
                              <a:pt x="818847" y="135467"/>
                              <a:pt x="812800" y="133048"/>
                            </a:cubicBezTo>
                          </a:path>
                        </a:pathLst>
                      </a:custGeom>
                      <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89" name="任意多边形 88"/>
                      <p:cNvSpPr/>
                      <p:nvPr/>
                    </p:nvSpPr>
                    <p:spPr>
                      <a:xfrm>
                        <a:off x="6525668" y="2803317"/>
                        <a:ext cx="478797" cy="247014"/>
                      </a:xfrm>
                      <a:custGeom>
                        <a:avLst/>
                        <a:gdLst>
                          <a:gd name="connsiteX0" fmla="*/ 101600 w 1226457"/>
                          <a:gd name="connsiteY0" fmla="*/ 60476 h 624114"/>
                          <a:gd name="connsiteX1" fmla="*/ 638628 w 1226457"/>
                          <a:gd name="connsiteY1" fmla="*/ 133048 h 624114"/>
                          <a:gd name="connsiteX2" fmla="*/ 1175657 w 1226457"/>
                          <a:gd name="connsiteY2" fmla="*/ 60476 h 624114"/>
                          <a:gd name="connsiteX3" fmla="*/ 943428 w 1226457"/>
                          <a:gd name="connsiteY3" fmla="*/ 495905 h 624114"/>
                          <a:gd name="connsiteX4" fmla="*/ 667657 w 1226457"/>
                          <a:gd name="connsiteY4" fmla="*/ 612019 h 624114"/>
                          <a:gd name="connsiteX5" fmla="*/ 304800 w 1226457"/>
                          <a:gd name="connsiteY5" fmla="*/ 568476 h 624114"/>
                          <a:gd name="connsiteX6" fmla="*/ 72571 w 1226457"/>
                          <a:gd name="connsiteY6" fmla="*/ 278191 h 624114"/>
                          <a:gd name="connsiteX7" fmla="*/ 29028 w 1226457"/>
                          <a:gd name="connsiteY7" fmla="*/ 60476 h 624114"/>
                          <a:gd name="connsiteX8" fmla="*/ 101600 w 1226457"/>
                          <a:gd name="connsiteY8" fmla="*/ 60476 h 6241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226457" h="624114">
                            <a:moveTo>
                              <a:pt x="101600" y="60476"/>
                            </a:moveTo>
                            <a:cubicBezTo>
                              <a:pt x="203200" y="72571"/>
                              <a:pt x="459619" y="133048"/>
                              <a:pt x="638628" y="133048"/>
                            </a:cubicBezTo>
                            <a:cubicBezTo>
                              <a:pt x="817637" y="133048"/>
                              <a:pt x="1124857" y="0"/>
                              <a:pt x="1175657" y="60476"/>
                            </a:cubicBezTo>
                            <a:cubicBezTo>
                              <a:pt x="1226457" y="120952"/>
                              <a:pt x="1028094" y="403981"/>
                              <a:pt x="943428" y="495905"/>
                            </a:cubicBezTo>
                            <a:cubicBezTo>
                              <a:pt x="858762" y="587829"/>
                              <a:pt x="774095" y="599924"/>
                              <a:pt x="667657" y="612019"/>
                            </a:cubicBezTo>
                            <a:cubicBezTo>
                              <a:pt x="561219" y="624114"/>
                              <a:pt x="403981" y="624114"/>
                              <a:pt x="304800" y="568476"/>
                            </a:cubicBezTo>
                            <a:cubicBezTo>
                              <a:pt x="205619" y="512838"/>
                              <a:pt x="118533" y="362858"/>
                              <a:pt x="72571" y="278191"/>
                            </a:cubicBezTo>
                            <a:cubicBezTo>
                              <a:pt x="26609" y="193524"/>
                              <a:pt x="16933" y="96762"/>
                              <a:pt x="29028" y="60476"/>
                            </a:cubicBezTo>
                            <a:cubicBezTo>
                              <a:pt x="41123" y="24190"/>
                              <a:pt x="0" y="48381"/>
                              <a:pt x="101600" y="60476"/>
                            </a:cubicBezTo>
                            <a:close/>
                          </a:path>
                        </a:pathLst>
                      </a:custGeom>
                      <a:solidFill>
                        <a:srgbClr val="F59395"/>
                      </a:solidFill>
                      <a:ln w="3175">
                        <a:solidFill>
                          <a:srgbClr val="EB7182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</p:grpSp>
              <p:sp>
                <p:nvSpPr>
                  <p:cNvPr id="46" name="任意多边形 45"/>
                  <p:cNvSpPr/>
                  <p:nvPr/>
                </p:nvSpPr>
                <p:spPr>
                  <a:xfrm>
                    <a:off x="3460750" y="4083050"/>
                    <a:ext cx="1397000" cy="812800"/>
                  </a:xfrm>
                  <a:custGeom>
                    <a:avLst/>
                    <a:gdLst>
                      <a:gd name="connsiteX0" fmla="*/ 82550 w 1397000"/>
                      <a:gd name="connsiteY0" fmla="*/ 88900 h 812800"/>
                      <a:gd name="connsiteX1" fmla="*/ 6350 w 1397000"/>
                      <a:gd name="connsiteY1" fmla="*/ 698500 h 812800"/>
                      <a:gd name="connsiteX2" fmla="*/ 120650 w 1397000"/>
                      <a:gd name="connsiteY2" fmla="*/ 774700 h 812800"/>
                      <a:gd name="connsiteX3" fmla="*/ 387350 w 1397000"/>
                      <a:gd name="connsiteY3" fmla="*/ 660400 h 812800"/>
                      <a:gd name="connsiteX4" fmla="*/ 1187450 w 1397000"/>
                      <a:gd name="connsiteY4" fmla="*/ 317500 h 812800"/>
                      <a:gd name="connsiteX5" fmla="*/ 1301750 w 1397000"/>
                      <a:gd name="connsiteY5" fmla="*/ 279400 h 812800"/>
                      <a:gd name="connsiteX6" fmla="*/ 1377950 w 1397000"/>
                      <a:gd name="connsiteY6" fmla="*/ 203200 h 812800"/>
                      <a:gd name="connsiteX7" fmla="*/ 1187450 w 1397000"/>
                      <a:gd name="connsiteY7" fmla="*/ 146050 h 812800"/>
                      <a:gd name="connsiteX8" fmla="*/ 1073150 w 1397000"/>
                      <a:gd name="connsiteY8" fmla="*/ 184150 h 812800"/>
                      <a:gd name="connsiteX9" fmla="*/ 939800 w 1397000"/>
                      <a:gd name="connsiteY9" fmla="*/ 260350 h 812800"/>
                      <a:gd name="connsiteX10" fmla="*/ 463550 w 1397000"/>
                      <a:gd name="connsiteY10" fmla="*/ 393700 h 812800"/>
                      <a:gd name="connsiteX11" fmla="*/ 311150 w 1397000"/>
                      <a:gd name="connsiteY11" fmla="*/ 450850 h 812800"/>
                      <a:gd name="connsiteX12" fmla="*/ 330200 w 1397000"/>
                      <a:gd name="connsiteY12" fmla="*/ 355600 h 812800"/>
                      <a:gd name="connsiteX13" fmla="*/ 368300 w 1397000"/>
                      <a:gd name="connsiteY13" fmla="*/ 241300 h 812800"/>
                      <a:gd name="connsiteX14" fmla="*/ 254000 w 1397000"/>
                      <a:gd name="connsiteY14" fmla="*/ 165100 h 812800"/>
                      <a:gd name="connsiteX15" fmla="*/ 82550 w 1397000"/>
                      <a:gd name="connsiteY15" fmla="*/ 88900 h 812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397000" h="812800">
                        <a:moveTo>
                          <a:pt x="82550" y="88900"/>
                        </a:moveTo>
                        <a:cubicBezTo>
                          <a:pt x="41275" y="177800"/>
                          <a:pt x="0" y="584200"/>
                          <a:pt x="6350" y="698500"/>
                        </a:cubicBezTo>
                        <a:cubicBezTo>
                          <a:pt x="12700" y="812800"/>
                          <a:pt x="57150" y="781050"/>
                          <a:pt x="120650" y="774700"/>
                        </a:cubicBezTo>
                        <a:cubicBezTo>
                          <a:pt x="184150" y="768350"/>
                          <a:pt x="387350" y="660400"/>
                          <a:pt x="387350" y="660400"/>
                        </a:cubicBezTo>
                        <a:lnTo>
                          <a:pt x="1187450" y="317500"/>
                        </a:lnTo>
                        <a:cubicBezTo>
                          <a:pt x="1339850" y="254000"/>
                          <a:pt x="1270000" y="298450"/>
                          <a:pt x="1301750" y="279400"/>
                        </a:cubicBezTo>
                        <a:cubicBezTo>
                          <a:pt x="1333500" y="260350"/>
                          <a:pt x="1397000" y="225425"/>
                          <a:pt x="1377950" y="203200"/>
                        </a:cubicBezTo>
                        <a:cubicBezTo>
                          <a:pt x="1358900" y="180975"/>
                          <a:pt x="1238250" y="149225"/>
                          <a:pt x="1187450" y="146050"/>
                        </a:cubicBezTo>
                        <a:cubicBezTo>
                          <a:pt x="1136650" y="142875"/>
                          <a:pt x="1114425" y="165100"/>
                          <a:pt x="1073150" y="184150"/>
                        </a:cubicBezTo>
                        <a:cubicBezTo>
                          <a:pt x="1031875" y="203200"/>
                          <a:pt x="1041400" y="225425"/>
                          <a:pt x="939800" y="260350"/>
                        </a:cubicBezTo>
                        <a:cubicBezTo>
                          <a:pt x="838200" y="295275"/>
                          <a:pt x="568325" y="361950"/>
                          <a:pt x="463550" y="393700"/>
                        </a:cubicBezTo>
                        <a:cubicBezTo>
                          <a:pt x="358775" y="425450"/>
                          <a:pt x="333375" y="457200"/>
                          <a:pt x="311150" y="450850"/>
                        </a:cubicBezTo>
                        <a:cubicBezTo>
                          <a:pt x="288925" y="444500"/>
                          <a:pt x="320675" y="390525"/>
                          <a:pt x="330200" y="355600"/>
                        </a:cubicBezTo>
                        <a:cubicBezTo>
                          <a:pt x="339725" y="320675"/>
                          <a:pt x="381000" y="273050"/>
                          <a:pt x="368300" y="241300"/>
                        </a:cubicBezTo>
                        <a:cubicBezTo>
                          <a:pt x="355600" y="209550"/>
                          <a:pt x="301625" y="190500"/>
                          <a:pt x="254000" y="165100"/>
                        </a:cubicBezTo>
                        <a:cubicBezTo>
                          <a:pt x="206375" y="139700"/>
                          <a:pt x="123825" y="0"/>
                          <a:pt x="82550" y="88900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任意多边形 50"/>
                  <p:cNvSpPr/>
                  <p:nvPr/>
                </p:nvSpPr>
                <p:spPr>
                  <a:xfrm>
                    <a:off x="4908550" y="4264025"/>
                    <a:ext cx="1244600" cy="460375"/>
                  </a:xfrm>
                  <a:custGeom>
                    <a:avLst/>
                    <a:gdLst>
                      <a:gd name="connsiteX0" fmla="*/ 1016000 w 1244600"/>
                      <a:gd name="connsiteY0" fmla="*/ 193675 h 460375"/>
                      <a:gd name="connsiteX1" fmla="*/ 635000 w 1244600"/>
                      <a:gd name="connsiteY1" fmla="*/ 117475 h 460375"/>
                      <a:gd name="connsiteX2" fmla="*/ 406400 w 1244600"/>
                      <a:gd name="connsiteY2" fmla="*/ 79375 h 460375"/>
                      <a:gd name="connsiteX3" fmla="*/ 215900 w 1244600"/>
                      <a:gd name="connsiteY3" fmla="*/ 22225 h 460375"/>
                      <a:gd name="connsiteX4" fmla="*/ 25400 w 1244600"/>
                      <a:gd name="connsiteY4" fmla="*/ 22225 h 460375"/>
                      <a:gd name="connsiteX5" fmla="*/ 63500 w 1244600"/>
                      <a:gd name="connsiteY5" fmla="*/ 155575 h 460375"/>
                      <a:gd name="connsiteX6" fmla="*/ 139700 w 1244600"/>
                      <a:gd name="connsiteY6" fmla="*/ 174625 h 460375"/>
                      <a:gd name="connsiteX7" fmla="*/ 234950 w 1244600"/>
                      <a:gd name="connsiteY7" fmla="*/ 174625 h 460375"/>
                      <a:gd name="connsiteX8" fmla="*/ 768350 w 1244600"/>
                      <a:gd name="connsiteY8" fmla="*/ 327025 h 460375"/>
                      <a:gd name="connsiteX9" fmla="*/ 1092200 w 1244600"/>
                      <a:gd name="connsiteY9" fmla="*/ 422275 h 460375"/>
                      <a:gd name="connsiteX10" fmla="*/ 1244600 w 1244600"/>
                      <a:gd name="connsiteY10" fmla="*/ 460375 h 4603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44600" h="460375">
                        <a:moveTo>
                          <a:pt x="1016000" y="193675"/>
                        </a:moveTo>
                        <a:lnTo>
                          <a:pt x="635000" y="117475"/>
                        </a:lnTo>
                        <a:cubicBezTo>
                          <a:pt x="533400" y="98425"/>
                          <a:pt x="476250" y="95250"/>
                          <a:pt x="406400" y="79375"/>
                        </a:cubicBezTo>
                        <a:cubicBezTo>
                          <a:pt x="336550" y="63500"/>
                          <a:pt x="279400" y="31750"/>
                          <a:pt x="215900" y="22225"/>
                        </a:cubicBezTo>
                        <a:cubicBezTo>
                          <a:pt x="152400" y="12700"/>
                          <a:pt x="50800" y="0"/>
                          <a:pt x="25400" y="22225"/>
                        </a:cubicBezTo>
                        <a:cubicBezTo>
                          <a:pt x="0" y="44450"/>
                          <a:pt x="44450" y="130175"/>
                          <a:pt x="63500" y="155575"/>
                        </a:cubicBezTo>
                        <a:cubicBezTo>
                          <a:pt x="82550" y="180975"/>
                          <a:pt x="111125" y="171450"/>
                          <a:pt x="139700" y="174625"/>
                        </a:cubicBezTo>
                        <a:cubicBezTo>
                          <a:pt x="168275" y="177800"/>
                          <a:pt x="130175" y="149225"/>
                          <a:pt x="234950" y="174625"/>
                        </a:cubicBezTo>
                        <a:cubicBezTo>
                          <a:pt x="339725" y="200025"/>
                          <a:pt x="768350" y="327025"/>
                          <a:pt x="768350" y="327025"/>
                        </a:cubicBezTo>
                        <a:lnTo>
                          <a:pt x="1092200" y="422275"/>
                        </a:lnTo>
                        <a:cubicBezTo>
                          <a:pt x="1171575" y="444500"/>
                          <a:pt x="1208087" y="452437"/>
                          <a:pt x="1244600" y="460375"/>
                        </a:cubicBezTo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 w="3175"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55" name="任意多边形 54"/>
                <p:cNvSpPr/>
                <p:nvPr/>
              </p:nvSpPr>
              <p:spPr>
                <a:xfrm>
                  <a:off x="2740025" y="4457700"/>
                  <a:ext cx="3429000" cy="1244600"/>
                </a:xfrm>
                <a:custGeom>
                  <a:avLst/>
                  <a:gdLst>
                    <a:gd name="connsiteX0" fmla="*/ 555625 w 3429000"/>
                    <a:gd name="connsiteY0" fmla="*/ 0 h 1244600"/>
                    <a:gd name="connsiteX1" fmla="*/ 212725 w 3429000"/>
                    <a:gd name="connsiteY1" fmla="*/ 381000 h 1244600"/>
                    <a:gd name="connsiteX2" fmla="*/ 41275 w 3429000"/>
                    <a:gd name="connsiteY2" fmla="*/ 666750 h 1244600"/>
                    <a:gd name="connsiteX3" fmla="*/ 41275 w 3429000"/>
                    <a:gd name="connsiteY3" fmla="*/ 800100 h 1244600"/>
                    <a:gd name="connsiteX4" fmla="*/ 288925 w 3429000"/>
                    <a:gd name="connsiteY4" fmla="*/ 952500 h 1244600"/>
                    <a:gd name="connsiteX5" fmla="*/ 1050925 w 3429000"/>
                    <a:gd name="connsiteY5" fmla="*/ 1162050 h 1244600"/>
                    <a:gd name="connsiteX6" fmla="*/ 2041525 w 3429000"/>
                    <a:gd name="connsiteY6" fmla="*/ 1238250 h 1244600"/>
                    <a:gd name="connsiteX7" fmla="*/ 2955925 w 3429000"/>
                    <a:gd name="connsiteY7" fmla="*/ 1123950 h 1244600"/>
                    <a:gd name="connsiteX8" fmla="*/ 3375025 w 3429000"/>
                    <a:gd name="connsiteY8" fmla="*/ 838200 h 1244600"/>
                    <a:gd name="connsiteX9" fmla="*/ 3279775 w 3429000"/>
                    <a:gd name="connsiteY9" fmla="*/ 609600 h 1244600"/>
                    <a:gd name="connsiteX10" fmla="*/ 3203575 w 3429000"/>
                    <a:gd name="connsiteY10" fmla="*/ 400050 h 1244600"/>
                    <a:gd name="connsiteX11" fmla="*/ 2917825 w 3429000"/>
                    <a:gd name="connsiteY11" fmla="*/ 38100 h 1244600"/>
                    <a:gd name="connsiteX12" fmla="*/ 2917825 w 3429000"/>
                    <a:gd name="connsiteY12" fmla="*/ 38100 h 1244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429000" h="1244600">
                      <a:moveTo>
                        <a:pt x="555625" y="0"/>
                      </a:moveTo>
                      <a:cubicBezTo>
                        <a:pt x="427037" y="134937"/>
                        <a:pt x="298450" y="269875"/>
                        <a:pt x="212725" y="381000"/>
                      </a:cubicBezTo>
                      <a:cubicBezTo>
                        <a:pt x="127000" y="492125"/>
                        <a:pt x="69850" y="596900"/>
                        <a:pt x="41275" y="666750"/>
                      </a:cubicBezTo>
                      <a:cubicBezTo>
                        <a:pt x="12700" y="736600"/>
                        <a:pt x="0" y="752475"/>
                        <a:pt x="41275" y="800100"/>
                      </a:cubicBezTo>
                      <a:cubicBezTo>
                        <a:pt x="82550" y="847725"/>
                        <a:pt x="120650" y="892175"/>
                        <a:pt x="288925" y="952500"/>
                      </a:cubicBezTo>
                      <a:cubicBezTo>
                        <a:pt x="457200" y="1012825"/>
                        <a:pt x="758825" y="1114425"/>
                        <a:pt x="1050925" y="1162050"/>
                      </a:cubicBezTo>
                      <a:cubicBezTo>
                        <a:pt x="1343025" y="1209675"/>
                        <a:pt x="1724025" y="1244600"/>
                        <a:pt x="2041525" y="1238250"/>
                      </a:cubicBezTo>
                      <a:cubicBezTo>
                        <a:pt x="2359025" y="1231900"/>
                        <a:pt x="2733675" y="1190625"/>
                        <a:pt x="2955925" y="1123950"/>
                      </a:cubicBezTo>
                      <a:cubicBezTo>
                        <a:pt x="3178175" y="1057275"/>
                        <a:pt x="3321050" y="923925"/>
                        <a:pt x="3375025" y="838200"/>
                      </a:cubicBezTo>
                      <a:cubicBezTo>
                        <a:pt x="3429000" y="752475"/>
                        <a:pt x="3308350" y="682625"/>
                        <a:pt x="3279775" y="609600"/>
                      </a:cubicBezTo>
                      <a:cubicBezTo>
                        <a:pt x="3251200" y="536575"/>
                        <a:pt x="3263900" y="495300"/>
                        <a:pt x="3203575" y="400050"/>
                      </a:cubicBezTo>
                      <a:cubicBezTo>
                        <a:pt x="3143250" y="304800"/>
                        <a:pt x="2917825" y="38100"/>
                        <a:pt x="2917825" y="38100"/>
                      </a:cubicBezTo>
                      <a:lnTo>
                        <a:pt x="2917825" y="38100"/>
                      </a:lnTo>
                    </a:path>
                  </a:pathLst>
                </a:custGeom>
                <a:solidFill>
                  <a:srgbClr val="C00000"/>
                </a:solidFill>
                <a:ln w="3175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61" name="任意多边形 60"/>
            <p:cNvSpPr/>
            <p:nvPr/>
          </p:nvSpPr>
          <p:spPr>
            <a:xfrm>
              <a:off x="4495800" y="3371850"/>
              <a:ext cx="79375" cy="463550"/>
            </a:xfrm>
            <a:custGeom>
              <a:avLst/>
              <a:gdLst>
                <a:gd name="connsiteX0" fmla="*/ 0 w 79375"/>
                <a:gd name="connsiteY0" fmla="*/ 0 h 463550"/>
                <a:gd name="connsiteX1" fmla="*/ 19050 w 79375"/>
                <a:gd name="connsiteY1" fmla="*/ 400050 h 463550"/>
                <a:gd name="connsiteX2" fmla="*/ 57150 w 79375"/>
                <a:gd name="connsiteY2" fmla="*/ 381000 h 463550"/>
                <a:gd name="connsiteX3" fmla="*/ 76200 w 79375"/>
                <a:gd name="connsiteY3" fmla="*/ 114300 h 463550"/>
                <a:gd name="connsiteX4" fmla="*/ 76200 w 79375"/>
                <a:gd name="connsiteY4" fmla="*/ 76200 h 463550"/>
                <a:gd name="connsiteX5" fmla="*/ 76200 w 79375"/>
                <a:gd name="connsiteY5" fmla="*/ 76200 h 463550"/>
                <a:gd name="connsiteX6" fmla="*/ 38100 w 79375"/>
                <a:gd name="connsiteY6" fmla="*/ 76200 h 46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375" h="463550">
                  <a:moveTo>
                    <a:pt x="0" y="0"/>
                  </a:moveTo>
                  <a:cubicBezTo>
                    <a:pt x="4762" y="168275"/>
                    <a:pt x="9525" y="336550"/>
                    <a:pt x="19050" y="400050"/>
                  </a:cubicBezTo>
                  <a:cubicBezTo>
                    <a:pt x="28575" y="463550"/>
                    <a:pt x="47625" y="428625"/>
                    <a:pt x="57150" y="381000"/>
                  </a:cubicBezTo>
                  <a:cubicBezTo>
                    <a:pt x="66675" y="333375"/>
                    <a:pt x="73025" y="165100"/>
                    <a:pt x="76200" y="114300"/>
                  </a:cubicBezTo>
                  <a:cubicBezTo>
                    <a:pt x="79375" y="63500"/>
                    <a:pt x="76200" y="76200"/>
                    <a:pt x="76200" y="76200"/>
                  </a:cubicBezTo>
                  <a:lnTo>
                    <a:pt x="76200" y="76200"/>
                  </a:lnTo>
                  <a:lnTo>
                    <a:pt x="38100" y="76200"/>
                  </a:ln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4429124" y="3143248"/>
              <a:ext cx="214314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2" name="任意多边形 61"/>
          <p:cNvSpPr/>
          <p:nvPr/>
        </p:nvSpPr>
        <p:spPr>
          <a:xfrm>
            <a:off x="-654050" y="3071810"/>
            <a:ext cx="10012396" cy="4357718"/>
          </a:xfrm>
          <a:custGeom>
            <a:avLst/>
            <a:gdLst>
              <a:gd name="connsiteX0" fmla="*/ 561975 w 9798050"/>
              <a:gd name="connsiteY0" fmla="*/ 447675 h 2908300"/>
              <a:gd name="connsiteX1" fmla="*/ 714375 w 9798050"/>
              <a:gd name="connsiteY1" fmla="*/ 923925 h 2908300"/>
              <a:gd name="connsiteX2" fmla="*/ 1171575 w 9798050"/>
              <a:gd name="connsiteY2" fmla="*/ 1381125 h 2908300"/>
              <a:gd name="connsiteX3" fmla="*/ 1781175 w 9798050"/>
              <a:gd name="connsiteY3" fmla="*/ 1609725 h 2908300"/>
              <a:gd name="connsiteX4" fmla="*/ 2809875 w 9798050"/>
              <a:gd name="connsiteY4" fmla="*/ 1762125 h 2908300"/>
              <a:gd name="connsiteX5" fmla="*/ 4467225 w 9798050"/>
              <a:gd name="connsiteY5" fmla="*/ 1857375 h 2908300"/>
              <a:gd name="connsiteX6" fmla="*/ 7019925 w 9798050"/>
              <a:gd name="connsiteY6" fmla="*/ 1838325 h 2908300"/>
              <a:gd name="connsiteX7" fmla="*/ 9058275 w 9798050"/>
              <a:gd name="connsiteY7" fmla="*/ 1152525 h 2908300"/>
              <a:gd name="connsiteX8" fmla="*/ 9648825 w 9798050"/>
              <a:gd name="connsiteY8" fmla="*/ 200025 h 2908300"/>
              <a:gd name="connsiteX9" fmla="*/ 9705975 w 9798050"/>
              <a:gd name="connsiteY9" fmla="*/ 390525 h 2908300"/>
              <a:gd name="connsiteX10" fmla="*/ 9744075 w 9798050"/>
              <a:gd name="connsiteY10" fmla="*/ 2543175 h 2908300"/>
              <a:gd name="connsiteX11" fmla="*/ 9382125 w 9798050"/>
              <a:gd name="connsiteY11" fmla="*/ 2581275 h 2908300"/>
              <a:gd name="connsiteX12" fmla="*/ 2600325 w 9798050"/>
              <a:gd name="connsiteY12" fmla="*/ 2638425 h 2908300"/>
              <a:gd name="connsiteX13" fmla="*/ 371475 w 9798050"/>
              <a:gd name="connsiteY13" fmla="*/ 2600325 h 2908300"/>
              <a:gd name="connsiteX14" fmla="*/ 371475 w 9798050"/>
              <a:gd name="connsiteY14" fmla="*/ 2066925 h 2908300"/>
              <a:gd name="connsiteX15" fmla="*/ 504825 w 9798050"/>
              <a:gd name="connsiteY15" fmla="*/ 390525 h 2908300"/>
              <a:gd name="connsiteX16" fmla="*/ 581025 w 9798050"/>
              <a:gd name="connsiteY16" fmla="*/ 561975 h 2908300"/>
              <a:gd name="connsiteX17" fmla="*/ 581025 w 9798050"/>
              <a:gd name="connsiteY17" fmla="*/ 561975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798050" h="2908300">
                <a:moveTo>
                  <a:pt x="561975" y="447675"/>
                </a:moveTo>
                <a:cubicBezTo>
                  <a:pt x="587375" y="608012"/>
                  <a:pt x="612775" y="768350"/>
                  <a:pt x="714375" y="923925"/>
                </a:cubicBezTo>
                <a:cubicBezTo>
                  <a:pt x="815975" y="1079500"/>
                  <a:pt x="993775" y="1266825"/>
                  <a:pt x="1171575" y="1381125"/>
                </a:cubicBezTo>
                <a:cubicBezTo>
                  <a:pt x="1349375" y="1495425"/>
                  <a:pt x="1508125" y="1546225"/>
                  <a:pt x="1781175" y="1609725"/>
                </a:cubicBezTo>
                <a:cubicBezTo>
                  <a:pt x="2054225" y="1673225"/>
                  <a:pt x="2362200" y="1720850"/>
                  <a:pt x="2809875" y="1762125"/>
                </a:cubicBezTo>
                <a:cubicBezTo>
                  <a:pt x="3257550" y="1803400"/>
                  <a:pt x="3765550" y="1844675"/>
                  <a:pt x="4467225" y="1857375"/>
                </a:cubicBezTo>
                <a:cubicBezTo>
                  <a:pt x="5168900" y="1870075"/>
                  <a:pt x="6254750" y="1955800"/>
                  <a:pt x="7019925" y="1838325"/>
                </a:cubicBezTo>
                <a:cubicBezTo>
                  <a:pt x="7785100" y="1720850"/>
                  <a:pt x="8620125" y="1425575"/>
                  <a:pt x="9058275" y="1152525"/>
                </a:cubicBezTo>
                <a:cubicBezTo>
                  <a:pt x="9496425" y="879475"/>
                  <a:pt x="9540875" y="327025"/>
                  <a:pt x="9648825" y="200025"/>
                </a:cubicBezTo>
                <a:cubicBezTo>
                  <a:pt x="9756775" y="73025"/>
                  <a:pt x="9690100" y="0"/>
                  <a:pt x="9705975" y="390525"/>
                </a:cubicBezTo>
                <a:cubicBezTo>
                  <a:pt x="9721850" y="781050"/>
                  <a:pt x="9798050" y="2178050"/>
                  <a:pt x="9744075" y="2543175"/>
                </a:cubicBezTo>
                <a:cubicBezTo>
                  <a:pt x="9690100" y="2908300"/>
                  <a:pt x="9382125" y="2581275"/>
                  <a:pt x="9382125" y="2581275"/>
                </a:cubicBezTo>
                <a:lnTo>
                  <a:pt x="2600325" y="2638425"/>
                </a:lnTo>
                <a:cubicBezTo>
                  <a:pt x="1098550" y="2641600"/>
                  <a:pt x="742950" y="2695575"/>
                  <a:pt x="371475" y="2600325"/>
                </a:cubicBezTo>
                <a:cubicBezTo>
                  <a:pt x="0" y="2505075"/>
                  <a:pt x="349250" y="2435225"/>
                  <a:pt x="371475" y="2066925"/>
                </a:cubicBezTo>
                <a:cubicBezTo>
                  <a:pt x="393700" y="1698625"/>
                  <a:pt x="469900" y="641350"/>
                  <a:pt x="504825" y="390525"/>
                </a:cubicBezTo>
                <a:cubicBezTo>
                  <a:pt x="539750" y="139700"/>
                  <a:pt x="581025" y="561975"/>
                  <a:pt x="581025" y="561975"/>
                </a:cubicBezTo>
                <a:lnTo>
                  <a:pt x="581025" y="561975"/>
                </a:lnTo>
              </a:path>
            </a:pathLst>
          </a:custGeom>
          <a:solidFill>
            <a:srgbClr val="8F3D2D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>
            <a:off x="-1571668" y="-285776"/>
            <a:ext cx="6445293" cy="3071834"/>
          </a:xfrm>
          <a:custGeom>
            <a:avLst/>
            <a:gdLst>
              <a:gd name="connsiteX0" fmla="*/ 4648200 w 4873625"/>
              <a:gd name="connsiteY0" fmla="*/ 263525 h 3238500"/>
              <a:gd name="connsiteX1" fmla="*/ 4229100 w 4873625"/>
              <a:gd name="connsiteY1" fmla="*/ 930275 h 3238500"/>
              <a:gd name="connsiteX2" fmla="*/ 3371850 w 4873625"/>
              <a:gd name="connsiteY2" fmla="*/ 1749425 h 3238500"/>
              <a:gd name="connsiteX3" fmla="*/ 1219200 w 4873625"/>
              <a:gd name="connsiteY3" fmla="*/ 2759075 h 3238500"/>
              <a:gd name="connsiteX4" fmla="*/ 247650 w 4873625"/>
              <a:gd name="connsiteY4" fmla="*/ 2987675 h 3238500"/>
              <a:gd name="connsiteX5" fmla="*/ 0 w 4873625"/>
              <a:gd name="connsiteY5" fmla="*/ 1254125 h 3238500"/>
              <a:gd name="connsiteX6" fmla="*/ 247650 w 4873625"/>
              <a:gd name="connsiteY6" fmla="*/ 187325 h 3238500"/>
              <a:gd name="connsiteX7" fmla="*/ 1333500 w 4873625"/>
              <a:gd name="connsiteY7" fmla="*/ 130175 h 3238500"/>
              <a:gd name="connsiteX8" fmla="*/ 4324350 w 4873625"/>
              <a:gd name="connsiteY8" fmla="*/ 130175 h 3238500"/>
              <a:gd name="connsiteX9" fmla="*/ 4648200 w 4873625"/>
              <a:gd name="connsiteY9" fmla="*/ 263525 h 323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73625" h="3238500">
                <a:moveTo>
                  <a:pt x="4648200" y="263525"/>
                </a:moveTo>
                <a:cubicBezTo>
                  <a:pt x="4632325" y="396875"/>
                  <a:pt x="4441825" y="682625"/>
                  <a:pt x="4229100" y="930275"/>
                </a:cubicBezTo>
                <a:cubicBezTo>
                  <a:pt x="4016375" y="1177925"/>
                  <a:pt x="3873500" y="1444625"/>
                  <a:pt x="3371850" y="1749425"/>
                </a:cubicBezTo>
                <a:cubicBezTo>
                  <a:pt x="2870200" y="2054225"/>
                  <a:pt x="1739900" y="2552700"/>
                  <a:pt x="1219200" y="2759075"/>
                </a:cubicBezTo>
                <a:cubicBezTo>
                  <a:pt x="698500" y="2965450"/>
                  <a:pt x="450850" y="3238500"/>
                  <a:pt x="247650" y="2987675"/>
                </a:cubicBezTo>
                <a:cubicBezTo>
                  <a:pt x="44450" y="2736850"/>
                  <a:pt x="0" y="1720850"/>
                  <a:pt x="0" y="1254125"/>
                </a:cubicBezTo>
                <a:cubicBezTo>
                  <a:pt x="0" y="787400"/>
                  <a:pt x="25400" y="374650"/>
                  <a:pt x="247650" y="187325"/>
                </a:cubicBezTo>
                <a:cubicBezTo>
                  <a:pt x="469900" y="0"/>
                  <a:pt x="654050" y="139700"/>
                  <a:pt x="1333500" y="130175"/>
                </a:cubicBezTo>
                <a:cubicBezTo>
                  <a:pt x="2012950" y="120650"/>
                  <a:pt x="3775075" y="101600"/>
                  <a:pt x="4324350" y="130175"/>
                </a:cubicBezTo>
                <a:cubicBezTo>
                  <a:pt x="4873625" y="158750"/>
                  <a:pt x="4664075" y="130175"/>
                  <a:pt x="4648200" y="263525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 flipH="1">
            <a:off x="4143340" y="-285775"/>
            <a:ext cx="5643634" cy="3071834"/>
          </a:xfrm>
          <a:custGeom>
            <a:avLst/>
            <a:gdLst>
              <a:gd name="connsiteX0" fmla="*/ 4648200 w 4873625"/>
              <a:gd name="connsiteY0" fmla="*/ 263525 h 3238500"/>
              <a:gd name="connsiteX1" fmla="*/ 4229100 w 4873625"/>
              <a:gd name="connsiteY1" fmla="*/ 930275 h 3238500"/>
              <a:gd name="connsiteX2" fmla="*/ 3371850 w 4873625"/>
              <a:gd name="connsiteY2" fmla="*/ 1749425 h 3238500"/>
              <a:gd name="connsiteX3" fmla="*/ 1219200 w 4873625"/>
              <a:gd name="connsiteY3" fmla="*/ 2759075 h 3238500"/>
              <a:gd name="connsiteX4" fmla="*/ 247650 w 4873625"/>
              <a:gd name="connsiteY4" fmla="*/ 2987675 h 3238500"/>
              <a:gd name="connsiteX5" fmla="*/ 0 w 4873625"/>
              <a:gd name="connsiteY5" fmla="*/ 1254125 h 3238500"/>
              <a:gd name="connsiteX6" fmla="*/ 247650 w 4873625"/>
              <a:gd name="connsiteY6" fmla="*/ 187325 h 3238500"/>
              <a:gd name="connsiteX7" fmla="*/ 1333500 w 4873625"/>
              <a:gd name="connsiteY7" fmla="*/ 130175 h 3238500"/>
              <a:gd name="connsiteX8" fmla="*/ 4324350 w 4873625"/>
              <a:gd name="connsiteY8" fmla="*/ 130175 h 3238500"/>
              <a:gd name="connsiteX9" fmla="*/ 4648200 w 4873625"/>
              <a:gd name="connsiteY9" fmla="*/ 263525 h 323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73625" h="3238500">
                <a:moveTo>
                  <a:pt x="4648200" y="263525"/>
                </a:moveTo>
                <a:cubicBezTo>
                  <a:pt x="4632325" y="396875"/>
                  <a:pt x="4441825" y="682625"/>
                  <a:pt x="4229100" y="930275"/>
                </a:cubicBezTo>
                <a:cubicBezTo>
                  <a:pt x="4016375" y="1177925"/>
                  <a:pt x="3873500" y="1444625"/>
                  <a:pt x="3371850" y="1749425"/>
                </a:cubicBezTo>
                <a:cubicBezTo>
                  <a:pt x="2870200" y="2054225"/>
                  <a:pt x="1739900" y="2552700"/>
                  <a:pt x="1219200" y="2759075"/>
                </a:cubicBezTo>
                <a:cubicBezTo>
                  <a:pt x="698500" y="2965450"/>
                  <a:pt x="450850" y="3238500"/>
                  <a:pt x="247650" y="2987675"/>
                </a:cubicBezTo>
                <a:cubicBezTo>
                  <a:pt x="44450" y="2736850"/>
                  <a:pt x="0" y="1720850"/>
                  <a:pt x="0" y="1254125"/>
                </a:cubicBezTo>
                <a:cubicBezTo>
                  <a:pt x="0" y="787400"/>
                  <a:pt x="25400" y="374650"/>
                  <a:pt x="247650" y="187325"/>
                </a:cubicBezTo>
                <a:cubicBezTo>
                  <a:pt x="469900" y="0"/>
                  <a:pt x="654050" y="139700"/>
                  <a:pt x="1333500" y="130175"/>
                </a:cubicBezTo>
                <a:cubicBezTo>
                  <a:pt x="2012950" y="120650"/>
                  <a:pt x="3775075" y="101600"/>
                  <a:pt x="4324350" y="130175"/>
                </a:cubicBezTo>
                <a:cubicBezTo>
                  <a:pt x="4873625" y="158750"/>
                  <a:pt x="4664075" y="130175"/>
                  <a:pt x="4648200" y="263525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3714744" y="5357826"/>
            <a:ext cx="1398389" cy="2169074"/>
            <a:chOff x="2643174" y="857232"/>
            <a:chExt cx="1928826" cy="3121043"/>
          </a:xfrm>
        </p:grpSpPr>
        <p:sp>
          <p:nvSpPr>
            <p:cNvPr id="35" name="任意多边形 34"/>
            <p:cNvSpPr/>
            <p:nvPr/>
          </p:nvSpPr>
          <p:spPr>
            <a:xfrm>
              <a:off x="2643174" y="857232"/>
              <a:ext cx="1928826" cy="2286016"/>
            </a:xfrm>
            <a:custGeom>
              <a:avLst/>
              <a:gdLst>
                <a:gd name="connsiteX0" fmla="*/ 485775 w 1847850"/>
                <a:gd name="connsiteY0" fmla="*/ 127000 h 2082800"/>
                <a:gd name="connsiteX1" fmla="*/ 219075 w 1847850"/>
                <a:gd name="connsiteY1" fmla="*/ 393700 h 2082800"/>
                <a:gd name="connsiteX2" fmla="*/ 66675 w 1847850"/>
                <a:gd name="connsiteY2" fmla="*/ 736600 h 2082800"/>
                <a:gd name="connsiteX3" fmla="*/ 28575 w 1847850"/>
                <a:gd name="connsiteY3" fmla="*/ 1060450 h 2082800"/>
                <a:gd name="connsiteX4" fmla="*/ 47625 w 1847850"/>
                <a:gd name="connsiteY4" fmla="*/ 1384300 h 2082800"/>
                <a:gd name="connsiteX5" fmla="*/ 314325 w 1847850"/>
                <a:gd name="connsiteY5" fmla="*/ 1708150 h 2082800"/>
                <a:gd name="connsiteX6" fmla="*/ 542925 w 1847850"/>
                <a:gd name="connsiteY6" fmla="*/ 1860550 h 2082800"/>
                <a:gd name="connsiteX7" fmla="*/ 752475 w 1847850"/>
                <a:gd name="connsiteY7" fmla="*/ 1993900 h 2082800"/>
                <a:gd name="connsiteX8" fmla="*/ 828675 w 1847850"/>
                <a:gd name="connsiteY8" fmla="*/ 2070100 h 2082800"/>
                <a:gd name="connsiteX9" fmla="*/ 866775 w 1847850"/>
                <a:gd name="connsiteY9" fmla="*/ 2070100 h 2082800"/>
                <a:gd name="connsiteX10" fmla="*/ 1000125 w 1847850"/>
                <a:gd name="connsiteY10" fmla="*/ 2070100 h 2082800"/>
                <a:gd name="connsiteX11" fmla="*/ 1171575 w 1847850"/>
                <a:gd name="connsiteY11" fmla="*/ 2070100 h 2082800"/>
                <a:gd name="connsiteX12" fmla="*/ 1228725 w 1847850"/>
                <a:gd name="connsiteY12" fmla="*/ 2032000 h 2082800"/>
                <a:gd name="connsiteX13" fmla="*/ 1323975 w 1847850"/>
                <a:gd name="connsiteY13" fmla="*/ 1936750 h 2082800"/>
                <a:gd name="connsiteX14" fmla="*/ 1533525 w 1847850"/>
                <a:gd name="connsiteY14" fmla="*/ 1651000 h 2082800"/>
                <a:gd name="connsiteX15" fmla="*/ 1762125 w 1847850"/>
                <a:gd name="connsiteY15" fmla="*/ 1441450 h 2082800"/>
                <a:gd name="connsiteX16" fmla="*/ 1819275 w 1847850"/>
                <a:gd name="connsiteY16" fmla="*/ 889000 h 2082800"/>
                <a:gd name="connsiteX17" fmla="*/ 1590675 w 1847850"/>
                <a:gd name="connsiteY17" fmla="*/ 298450 h 2082800"/>
                <a:gd name="connsiteX18" fmla="*/ 1057275 w 1847850"/>
                <a:gd name="connsiteY18" fmla="*/ 31750 h 2082800"/>
                <a:gd name="connsiteX19" fmla="*/ 485775 w 1847850"/>
                <a:gd name="connsiteY19" fmla="*/ 127000 h 208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47850" h="2082800">
                  <a:moveTo>
                    <a:pt x="485775" y="127000"/>
                  </a:moveTo>
                  <a:cubicBezTo>
                    <a:pt x="346075" y="187325"/>
                    <a:pt x="288925" y="292100"/>
                    <a:pt x="219075" y="393700"/>
                  </a:cubicBezTo>
                  <a:cubicBezTo>
                    <a:pt x="149225" y="495300"/>
                    <a:pt x="98425" y="625475"/>
                    <a:pt x="66675" y="736600"/>
                  </a:cubicBezTo>
                  <a:cubicBezTo>
                    <a:pt x="34925" y="847725"/>
                    <a:pt x="31750" y="952500"/>
                    <a:pt x="28575" y="1060450"/>
                  </a:cubicBezTo>
                  <a:cubicBezTo>
                    <a:pt x="25400" y="1168400"/>
                    <a:pt x="0" y="1276350"/>
                    <a:pt x="47625" y="1384300"/>
                  </a:cubicBezTo>
                  <a:cubicBezTo>
                    <a:pt x="95250" y="1492250"/>
                    <a:pt x="231775" y="1628775"/>
                    <a:pt x="314325" y="1708150"/>
                  </a:cubicBezTo>
                  <a:cubicBezTo>
                    <a:pt x="396875" y="1787525"/>
                    <a:pt x="469900" y="1812925"/>
                    <a:pt x="542925" y="1860550"/>
                  </a:cubicBezTo>
                  <a:cubicBezTo>
                    <a:pt x="615950" y="1908175"/>
                    <a:pt x="704850" y="1958975"/>
                    <a:pt x="752475" y="1993900"/>
                  </a:cubicBezTo>
                  <a:cubicBezTo>
                    <a:pt x="800100" y="2028825"/>
                    <a:pt x="809625" y="2057400"/>
                    <a:pt x="828675" y="2070100"/>
                  </a:cubicBezTo>
                  <a:cubicBezTo>
                    <a:pt x="847725" y="2082800"/>
                    <a:pt x="866775" y="2070100"/>
                    <a:pt x="866775" y="2070100"/>
                  </a:cubicBezTo>
                  <a:lnTo>
                    <a:pt x="1000125" y="2070100"/>
                  </a:lnTo>
                  <a:cubicBezTo>
                    <a:pt x="1050925" y="2070100"/>
                    <a:pt x="1133475" y="2076450"/>
                    <a:pt x="1171575" y="2070100"/>
                  </a:cubicBezTo>
                  <a:cubicBezTo>
                    <a:pt x="1209675" y="2063750"/>
                    <a:pt x="1203325" y="2054225"/>
                    <a:pt x="1228725" y="2032000"/>
                  </a:cubicBezTo>
                  <a:cubicBezTo>
                    <a:pt x="1254125" y="2009775"/>
                    <a:pt x="1273175" y="2000250"/>
                    <a:pt x="1323975" y="1936750"/>
                  </a:cubicBezTo>
                  <a:cubicBezTo>
                    <a:pt x="1374775" y="1873250"/>
                    <a:pt x="1460500" y="1733550"/>
                    <a:pt x="1533525" y="1651000"/>
                  </a:cubicBezTo>
                  <a:cubicBezTo>
                    <a:pt x="1606550" y="1568450"/>
                    <a:pt x="1714500" y="1568450"/>
                    <a:pt x="1762125" y="1441450"/>
                  </a:cubicBezTo>
                  <a:cubicBezTo>
                    <a:pt x="1809750" y="1314450"/>
                    <a:pt x="1847850" y="1079500"/>
                    <a:pt x="1819275" y="889000"/>
                  </a:cubicBezTo>
                  <a:cubicBezTo>
                    <a:pt x="1790700" y="698500"/>
                    <a:pt x="1717675" y="441325"/>
                    <a:pt x="1590675" y="298450"/>
                  </a:cubicBezTo>
                  <a:cubicBezTo>
                    <a:pt x="1463675" y="155575"/>
                    <a:pt x="1241425" y="63500"/>
                    <a:pt x="1057275" y="31750"/>
                  </a:cubicBezTo>
                  <a:cubicBezTo>
                    <a:pt x="873125" y="0"/>
                    <a:pt x="625475" y="66675"/>
                    <a:pt x="485775" y="127000"/>
                  </a:cubicBezTo>
                  <a:close/>
                </a:path>
              </a:pathLst>
            </a:custGeom>
            <a:solidFill>
              <a:srgbClr val="58331C"/>
            </a:solidFill>
            <a:ln>
              <a:solidFill>
                <a:srgbClr val="58331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505200" y="3071810"/>
              <a:ext cx="423858" cy="906465"/>
            </a:xfrm>
            <a:custGeom>
              <a:avLst/>
              <a:gdLst>
                <a:gd name="connsiteX0" fmla="*/ 0 w 419100"/>
                <a:gd name="connsiteY0" fmla="*/ 0 h 854075"/>
                <a:gd name="connsiteX1" fmla="*/ 57150 w 419100"/>
                <a:gd name="connsiteY1" fmla="*/ 323850 h 854075"/>
                <a:gd name="connsiteX2" fmla="*/ 190500 w 419100"/>
                <a:gd name="connsiteY2" fmla="*/ 476250 h 854075"/>
                <a:gd name="connsiteX3" fmla="*/ 247650 w 419100"/>
                <a:gd name="connsiteY3" fmla="*/ 666750 h 854075"/>
                <a:gd name="connsiteX4" fmla="*/ 133350 w 419100"/>
                <a:gd name="connsiteY4" fmla="*/ 781050 h 854075"/>
                <a:gd name="connsiteX5" fmla="*/ 114300 w 419100"/>
                <a:gd name="connsiteY5" fmla="*/ 742950 h 854075"/>
                <a:gd name="connsiteX6" fmla="*/ 152400 w 419100"/>
                <a:gd name="connsiteY6" fmla="*/ 685800 h 854075"/>
                <a:gd name="connsiteX7" fmla="*/ 95250 w 419100"/>
                <a:gd name="connsiteY7" fmla="*/ 685800 h 854075"/>
                <a:gd name="connsiteX8" fmla="*/ 114300 w 419100"/>
                <a:gd name="connsiteY8" fmla="*/ 838200 h 854075"/>
                <a:gd name="connsiteX9" fmla="*/ 266700 w 419100"/>
                <a:gd name="connsiteY9" fmla="*/ 781050 h 854075"/>
                <a:gd name="connsiteX10" fmla="*/ 285750 w 419100"/>
                <a:gd name="connsiteY10" fmla="*/ 647700 h 854075"/>
                <a:gd name="connsiteX11" fmla="*/ 285750 w 419100"/>
                <a:gd name="connsiteY11" fmla="*/ 533400 h 854075"/>
                <a:gd name="connsiteX12" fmla="*/ 190500 w 419100"/>
                <a:gd name="connsiteY12" fmla="*/ 419100 h 854075"/>
                <a:gd name="connsiteX13" fmla="*/ 152400 w 419100"/>
                <a:gd name="connsiteY13" fmla="*/ 342900 h 854075"/>
                <a:gd name="connsiteX14" fmla="*/ 114300 w 419100"/>
                <a:gd name="connsiteY14" fmla="*/ 247650 h 854075"/>
                <a:gd name="connsiteX15" fmla="*/ 114300 w 419100"/>
                <a:gd name="connsiteY15" fmla="*/ 152400 h 854075"/>
                <a:gd name="connsiteX16" fmla="*/ 114300 w 419100"/>
                <a:gd name="connsiteY16" fmla="*/ 57150 h 854075"/>
                <a:gd name="connsiteX17" fmla="*/ 152400 w 419100"/>
                <a:gd name="connsiteY17" fmla="*/ 285750 h 854075"/>
                <a:gd name="connsiteX18" fmla="*/ 190500 w 419100"/>
                <a:gd name="connsiteY18" fmla="*/ 400050 h 854075"/>
                <a:gd name="connsiteX19" fmla="*/ 285750 w 419100"/>
                <a:gd name="connsiteY19" fmla="*/ 457200 h 854075"/>
                <a:gd name="connsiteX20" fmla="*/ 342900 w 419100"/>
                <a:gd name="connsiteY20" fmla="*/ 781050 h 854075"/>
                <a:gd name="connsiteX21" fmla="*/ 285750 w 419100"/>
                <a:gd name="connsiteY21" fmla="*/ 762000 h 854075"/>
                <a:gd name="connsiteX22" fmla="*/ 209550 w 419100"/>
                <a:gd name="connsiteY22" fmla="*/ 685800 h 854075"/>
                <a:gd name="connsiteX23" fmla="*/ 228600 w 419100"/>
                <a:gd name="connsiteY23" fmla="*/ 800100 h 854075"/>
                <a:gd name="connsiteX24" fmla="*/ 342900 w 419100"/>
                <a:gd name="connsiteY24" fmla="*/ 838200 h 854075"/>
                <a:gd name="connsiteX25" fmla="*/ 419100 w 419100"/>
                <a:gd name="connsiteY25" fmla="*/ 704850 h 854075"/>
                <a:gd name="connsiteX26" fmla="*/ 342900 w 419100"/>
                <a:gd name="connsiteY26" fmla="*/ 571500 h 854075"/>
                <a:gd name="connsiteX27" fmla="*/ 247650 w 419100"/>
                <a:gd name="connsiteY27" fmla="*/ 323850 h 854075"/>
                <a:gd name="connsiteX28" fmla="*/ 266700 w 419100"/>
                <a:gd name="connsiteY28" fmla="*/ 247650 h 854075"/>
                <a:gd name="connsiteX29" fmla="*/ 285750 w 419100"/>
                <a:gd name="connsiteY29" fmla="*/ 133350 h 854075"/>
                <a:gd name="connsiteX30" fmla="*/ 381000 w 419100"/>
                <a:gd name="connsiteY30" fmla="*/ 19050 h 854075"/>
                <a:gd name="connsiteX31" fmla="*/ 361950 w 419100"/>
                <a:gd name="connsiteY31" fmla="*/ 19050 h 854075"/>
                <a:gd name="connsiteX32" fmla="*/ 266700 w 419100"/>
                <a:gd name="connsiteY32" fmla="*/ 19050 h 854075"/>
                <a:gd name="connsiteX33" fmla="*/ 57150 w 419100"/>
                <a:gd name="connsiteY33" fmla="*/ 19050 h 854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19100" h="854075">
                  <a:moveTo>
                    <a:pt x="0" y="0"/>
                  </a:moveTo>
                  <a:cubicBezTo>
                    <a:pt x="12700" y="122237"/>
                    <a:pt x="25400" y="244475"/>
                    <a:pt x="57150" y="323850"/>
                  </a:cubicBezTo>
                  <a:cubicBezTo>
                    <a:pt x="88900" y="403225"/>
                    <a:pt x="158750" y="419100"/>
                    <a:pt x="190500" y="476250"/>
                  </a:cubicBezTo>
                  <a:cubicBezTo>
                    <a:pt x="222250" y="533400"/>
                    <a:pt x="257175" y="615950"/>
                    <a:pt x="247650" y="666750"/>
                  </a:cubicBezTo>
                  <a:cubicBezTo>
                    <a:pt x="238125" y="717550"/>
                    <a:pt x="155575" y="768350"/>
                    <a:pt x="133350" y="781050"/>
                  </a:cubicBezTo>
                  <a:cubicBezTo>
                    <a:pt x="111125" y="793750"/>
                    <a:pt x="111125" y="758825"/>
                    <a:pt x="114300" y="742950"/>
                  </a:cubicBezTo>
                  <a:cubicBezTo>
                    <a:pt x="117475" y="727075"/>
                    <a:pt x="155575" y="695325"/>
                    <a:pt x="152400" y="685800"/>
                  </a:cubicBezTo>
                  <a:cubicBezTo>
                    <a:pt x="149225" y="676275"/>
                    <a:pt x="101600" y="660400"/>
                    <a:pt x="95250" y="685800"/>
                  </a:cubicBezTo>
                  <a:cubicBezTo>
                    <a:pt x="88900" y="711200"/>
                    <a:pt x="85725" y="822325"/>
                    <a:pt x="114300" y="838200"/>
                  </a:cubicBezTo>
                  <a:cubicBezTo>
                    <a:pt x="142875" y="854075"/>
                    <a:pt x="238125" y="812800"/>
                    <a:pt x="266700" y="781050"/>
                  </a:cubicBezTo>
                  <a:cubicBezTo>
                    <a:pt x="295275" y="749300"/>
                    <a:pt x="282575" y="688975"/>
                    <a:pt x="285750" y="647700"/>
                  </a:cubicBezTo>
                  <a:cubicBezTo>
                    <a:pt x="288925" y="606425"/>
                    <a:pt x="301625" y="571500"/>
                    <a:pt x="285750" y="533400"/>
                  </a:cubicBezTo>
                  <a:cubicBezTo>
                    <a:pt x="269875" y="495300"/>
                    <a:pt x="212725" y="450850"/>
                    <a:pt x="190500" y="419100"/>
                  </a:cubicBezTo>
                  <a:cubicBezTo>
                    <a:pt x="168275" y="387350"/>
                    <a:pt x="165100" y="371475"/>
                    <a:pt x="152400" y="342900"/>
                  </a:cubicBezTo>
                  <a:cubicBezTo>
                    <a:pt x="139700" y="314325"/>
                    <a:pt x="120650" y="279400"/>
                    <a:pt x="114300" y="247650"/>
                  </a:cubicBezTo>
                  <a:cubicBezTo>
                    <a:pt x="107950" y="215900"/>
                    <a:pt x="114300" y="152400"/>
                    <a:pt x="114300" y="152400"/>
                  </a:cubicBezTo>
                  <a:cubicBezTo>
                    <a:pt x="114300" y="120650"/>
                    <a:pt x="107950" y="34925"/>
                    <a:pt x="114300" y="57150"/>
                  </a:cubicBezTo>
                  <a:cubicBezTo>
                    <a:pt x="120650" y="79375"/>
                    <a:pt x="139700" y="228600"/>
                    <a:pt x="152400" y="285750"/>
                  </a:cubicBezTo>
                  <a:cubicBezTo>
                    <a:pt x="165100" y="342900"/>
                    <a:pt x="168275" y="371475"/>
                    <a:pt x="190500" y="400050"/>
                  </a:cubicBezTo>
                  <a:cubicBezTo>
                    <a:pt x="212725" y="428625"/>
                    <a:pt x="260350" y="393700"/>
                    <a:pt x="285750" y="457200"/>
                  </a:cubicBezTo>
                  <a:cubicBezTo>
                    <a:pt x="311150" y="520700"/>
                    <a:pt x="342900" y="730250"/>
                    <a:pt x="342900" y="781050"/>
                  </a:cubicBezTo>
                  <a:cubicBezTo>
                    <a:pt x="342900" y="831850"/>
                    <a:pt x="307975" y="777875"/>
                    <a:pt x="285750" y="762000"/>
                  </a:cubicBezTo>
                  <a:cubicBezTo>
                    <a:pt x="263525" y="746125"/>
                    <a:pt x="219075" y="679450"/>
                    <a:pt x="209550" y="685800"/>
                  </a:cubicBezTo>
                  <a:cubicBezTo>
                    <a:pt x="200025" y="692150"/>
                    <a:pt x="206375" y="774700"/>
                    <a:pt x="228600" y="800100"/>
                  </a:cubicBezTo>
                  <a:cubicBezTo>
                    <a:pt x="250825" y="825500"/>
                    <a:pt x="311150" y="854075"/>
                    <a:pt x="342900" y="838200"/>
                  </a:cubicBezTo>
                  <a:cubicBezTo>
                    <a:pt x="374650" y="822325"/>
                    <a:pt x="419100" y="749300"/>
                    <a:pt x="419100" y="704850"/>
                  </a:cubicBezTo>
                  <a:cubicBezTo>
                    <a:pt x="419100" y="660400"/>
                    <a:pt x="371475" y="635000"/>
                    <a:pt x="342900" y="571500"/>
                  </a:cubicBezTo>
                  <a:cubicBezTo>
                    <a:pt x="314325" y="508000"/>
                    <a:pt x="260350" y="377825"/>
                    <a:pt x="247650" y="323850"/>
                  </a:cubicBezTo>
                  <a:cubicBezTo>
                    <a:pt x="234950" y="269875"/>
                    <a:pt x="260350" y="279400"/>
                    <a:pt x="266700" y="247650"/>
                  </a:cubicBezTo>
                  <a:cubicBezTo>
                    <a:pt x="273050" y="215900"/>
                    <a:pt x="266700" y="171450"/>
                    <a:pt x="285750" y="133350"/>
                  </a:cubicBezTo>
                  <a:cubicBezTo>
                    <a:pt x="304800" y="95250"/>
                    <a:pt x="368300" y="38100"/>
                    <a:pt x="381000" y="19050"/>
                  </a:cubicBezTo>
                  <a:cubicBezTo>
                    <a:pt x="393700" y="0"/>
                    <a:pt x="361950" y="19050"/>
                    <a:pt x="361950" y="19050"/>
                  </a:cubicBezTo>
                  <a:lnTo>
                    <a:pt x="266700" y="19050"/>
                  </a:lnTo>
                  <a:lnTo>
                    <a:pt x="57150" y="19050"/>
                  </a:lnTo>
                </a:path>
              </a:pathLst>
            </a:custGeom>
            <a:solidFill>
              <a:srgbClr val="58331C"/>
            </a:solidFill>
            <a:ln>
              <a:solidFill>
                <a:srgbClr val="5833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785786" y="6273225"/>
            <a:ext cx="64294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FrLt DFGirl" pitchFamily="82" charset="-120"/>
                <a:ea typeface="FrLt DFGirl" pitchFamily="82" charset="-120"/>
              </a:rPr>
              <a:t>每次上台你都是我最忠实的观众</a:t>
            </a:r>
            <a:endParaRPr lang="zh-CN" altLang="en-US" sz="3200" dirty="0">
              <a:solidFill>
                <a:schemeClr val="bg1"/>
              </a:solidFill>
              <a:latin typeface="FrLt DFGirl" pitchFamily="82" charset="-120"/>
              <a:ea typeface="FrLt DFGirl" pitchFamily="82" charset="-120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5072066" y="6215058"/>
            <a:ext cx="1285884" cy="128588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2357422" y="6215058"/>
            <a:ext cx="1285884" cy="128588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6357950" y="6429396"/>
            <a:ext cx="1285884" cy="128588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1000100" y="6429396"/>
            <a:ext cx="1285884" cy="128588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7715272" y="5857892"/>
            <a:ext cx="1000132" cy="128588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>
            <a:off x="5572132" y="1928802"/>
            <a:ext cx="357190" cy="293685"/>
          </a:xfrm>
          <a:custGeom>
            <a:avLst/>
            <a:gdLst>
              <a:gd name="connsiteX0" fmla="*/ 358775 w 717550"/>
              <a:gd name="connsiteY0" fmla="*/ 146050 h 650875"/>
              <a:gd name="connsiteX1" fmla="*/ 454025 w 717550"/>
              <a:gd name="connsiteY1" fmla="*/ 88900 h 650875"/>
              <a:gd name="connsiteX2" fmla="*/ 568325 w 717550"/>
              <a:gd name="connsiteY2" fmla="*/ 88900 h 650875"/>
              <a:gd name="connsiteX3" fmla="*/ 701675 w 717550"/>
              <a:gd name="connsiteY3" fmla="*/ 12700 h 650875"/>
              <a:gd name="connsiteX4" fmla="*/ 663575 w 717550"/>
              <a:gd name="connsiteY4" fmla="*/ 165100 h 650875"/>
              <a:gd name="connsiteX5" fmla="*/ 568325 w 717550"/>
              <a:gd name="connsiteY5" fmla="*/ 241300 h 650875"/>
              <a:gd name="connsiteX6" fmla="*/ 454025 w 717550"/>
              <a:gd name="connsiteY6" fmla="*/ 241300 h 650875"/>
              <a:gd name="connsiteX7" fmla="*/ 396875 w 717550"/>
              <a:gd name="connsiteY7" fmla="*/ 298450 h 650875"/>
              <a:gd name="connsiteX8" fmla="*/ 339725 w 717550"/>
              <a:gd name="connsiteY8" fmla="*/ 450850 h 650875"/>
              <a:gd name="connsiteX9" fmla="*/ 225425 w 717550"/>
              <a:gd name="connsiteY9" fmla="*/ 622300 h 650875"/>
              <a:gd name="connsiteX10" fmla="*/ 34925 w 717550"/>
              <a:gd name="connsiteY10" fmla="*/ 622300 h 650875"/>
              <a:gd name="connsiteX11" fmla="*/ 15875 w 717550"/>
              <a:gd name="connsiteY11" fmla="*/ 450850 h 650875"/>
              <a:gd name="connsiteX12" fmla="*/ 111125 w 717550"/>
              <a:gd name="connsiteY12" fmla="*/ 431800 h 650875"/>
              <a:gd name="connsiteX13" fmla="*/ 187325 w 717550"/>
              <a:gd name="connsiteY13" fmla="*/ 469900 h 650875"/>
              <a:gd name="connsiteX14" fmla="*/ 244475 w 717550"/>
              <a:gd name="connsiteY14" fmla="*/ 508000 h 650875"/>
              <a:gd name="connsiteX15" fmla="*/ 282575 w 717550"/>
              <a:gd name="connsiteY15" fmla="*/ 412750 h 650875"/>
              <a:gd name="connsiteX16" fmla="*/ 320675 w 717550"/>
              <a:gd name="connsiteY16" fmla="*/ 317500 h 650875"/>
              <a:gd name="connsiteX17" fmla="*/ 339725 w 717550"/>
              <a:gd name="connsiteY17" fmla="*/ 222250 h 650875"/>
              <a:gd name="connsiteX18" fmla="*/ 358775 w 717550"/>
              <a:gd name="connsiteY18" fmla="*/ 146050 h 650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17550" h="650875">
                <a:moveTo>
                  <a:pt x="358775" y="146050"/>
                </a:moveTo>
                <a:cubicBezTo>
                  <a:pt x="377825" y="123825"/>
                  <a:pt x="419100" y="98425"/>
                  <a:pt x="454025" y="88900"/>
                </a:cubicBezTo>
                <a:cubicBezTo>
                  <a:pt x="488950" y="79375"/>
                  <a:pt x="527050" y="101600"/>
                  <a:pt x="568325" y="88900"/>
                </a:cubicBezTo>
                <a:cubicBezTo>
                  <a:pt x="609600" y="76200"/>
                  <a:pt x="685800" y="0"/>
                  <a:pt x="701675" y="12700"/>
                </a:cubicBezTo>
                <a:cubicBezTo>
                  <a:pt x="717550" y="25400"/>
                  <a:pt x="685800" y="127000"/>
                  <a:pt x="663575" y="165100"/>
                </a:cubicBezTo>
                <a:cubicBezTo>
                  <a:pt x="641350" y="203200"/>
                  <a:pt x="603250" y="228600"/>
                  <a:pt x="568325" y="241300"/>
                </a:cubicBezTo>
                <a:cubicBezTo>
                  <a:pt x="533400" y="254000"/>
                  <a:pt x="482600" y="231775"/>
                  <a:pt x="454025" y="241300"/>
                </a:cubicBezTo>
                <a:cubicBezTo>
                  <a:pt x="425450" y="250825"/>
                  <a:pt x="415925" y="263525"/>
                  <a:pt x="396875" y="298450"/>
                </a:cubicBezTo>
                <a:cubicBezTo>
                  <a:pt x="377825" y="333375"/>
                  <a:pt x="368300" y="396875"/>
                  <a:pt x="339725" y="450850"/>
                </a:cubicBezTo>
                <a:cubicBezTo>
                  <a:pt x="311150" y="504825"/>
                  <a:pt x="276225" y="593725"/>
                  <a:pt x="225425" y="622300"/>
                </a:cubicBezTo>
                <a:cubicBezTo>
                  <a:pt x="174625" y="650875"/>
                  <a:pt x="69850" y="650875"/>
                  <a:pt x="34925" y="622300"/>
                </a:cubicBezTo>
                <a:cubicBezTo>
                  <a:pt x="0" y="593725"/>
                  <a:pt x="3175" y="482600"/>
                  <a:pt x="15875" y="450850"/>
                </a:cubicBezTo>
                <a:cubicBezTo>
                  <a:pt x="28575" y="419100"/>
                  <a:pt x="82550" y="428625"/>
                  <a:pt x="111125" y="431800"/>
                </a:cubicBezTo>
                <a:cubicBezTo>
                  <a:pt x="139700" y="434975"/>
                  <a:pt x="165100" y="457200"/>
                  <a:pt x="187325" y="469900"/>
                </a:cubicBezTo>
                <a:cubicBezTo>
                  <a:pt x="209550" y="482600"/>
                  <a:pt x="228600" y="517525"/>
                  <a:pt x="244475" y="508000"/>
                </a:cubicBezTo>
                <a:cubicBezTo>
                  <a:pt x="260350" y="498475"/>
                  <a:pt x="282575" y="412750"/>
                  <a:pt x="282575" y="412750"/>
                </a:cubicBezTo>
                <a:cubicBezTo>
                  <a:pt x="295275" y="381000"/>
                  <a:pt x="311150" y="349250"/>
                  <a:pt x="320675" y="317500"/>
                </a:cubicBezTo>
                <a:cubicBezTo>
                  <a:pt x="330200" y="285750"/>
                  <a:pt x="330200" y="254000"/>
                  <a:pt x="339725" y="222250"/>
                </a:cubicBezTo>
                <a:cubicBezTo>
                  <a:pt x="349250" y="190500"/>
                  <a:pt x="339725" y="168275"/>
                  <a:pt x="358775" y="14605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6" name="组合 65"/>
          <p:cNvGrpSpPr/>
          <p:nvPr/>
        </p:nvGrpSpPr>
        <p:grpSpPr>
          <a:xfrm>
            <a:off x="5978525" y="2651125"/>
            <a:ext cx="638175" cy="519108"/>
            <a:chOff x="5978525" y="2651125"/>
            <a:chExt cx="638175" cy="519108"/>
          </a:xfrm>
        </p:grpSpPr>
        <p:sp>
          <p:nvSpPr>
            <p:cNvPr id="53" name="任意多边形 52"/>
            <p:cNvSpPr/>
            <p:nvPr/>
          </p:nvSpPr>
          <p:spPr>
            <a:xfrm>
              <a:off x="6184900" y="2651125"/>
              <a:ext cx="431800" cy="203200"/>
            </a:xfrm>
            <a:custGeom>
              <a:avLst/>
              <a:gdLst>
                <a:gd name="connsiteX0" fmla="*/ 44450 w 431800"/>
                <a:gd name="connsiteY0" fmla="*/ 15875 h 203200"/>
                <a:gd name="connsiteX1" fmla="*/ 311150 w 431800"/>
                <a:gd name="connsiteY1" fmla="*/ 73025 h 203200"/>
                <a:gd name="connsiteX2" fmla="*/ 425450 w 431800"/>
                <a:gd name="connsiteY2" fmla="*/ 92075 h 203200"/>
                <a:gd name="connsiteX3" fmla="*/ 349250 w 431800"/>
                <a:gd name="connsiteY3" fmla="*/ 187325 h 203200"/>
                <a:gd name="connsiteX4" fmla="*/ 196850 w 431800"/>
                <a:gd name="connsiteY4" fmla="*/ 187325 h 203200"/>
                <a:gd name="connsiteX5" fmla="*/ 44450 w 431800"/>
                <a:gd name="connsiteY5" fmla="*/ 168275 h 203200"/>
                <a:gd name="connsiteX6" fmla="*/ 44450 w 431800"/>
                <a:gd name="connsiteY6" fmla="*/ 15875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1800" h="203200">
                  <a:moveTo>
                    <a:pt x="44450" y="15875"/>
                  </a:moveTo>
                  <a:cubicBezTo>
                    <a:pt x="88900" y="0"/>
                    <a:pt x="247650" y="60325"/>
                    <a:pt x="311150" y="73025"/>
                  </a:cubicBezTo>
                  <a:cubicBezTo>
                    <a:pt x="374650" y="85725"/>
                    <a:pt x="419100" y="73025"/>
                    <a:pt x="425450" y="92075"/>
                  </a:cubicBezTo>
                  <a:cubicBezTo>
                    <a:pt x="431800" y="111125"/>
                    <a:pt x="387350" y="171450"/>
                    <a:pt x="349250" y="187325"/>
                  </a:cubicBezTo>
                  <a:cubicBezTo>
                    <a:pt x="311150" y="203200"/>
                    <a:pt x="247650" y="190500"/>
                    <a:pt x="196850" y="187325"/>
                  </a:cubicBezTo>
                  <a:cubicBezTo>
                    <a:pt x="146050" y="184150"/>
                    <a:pt x="66675" y="203200"/>
                    <a:pt x="44450" y="168275"/>
                  </a:cubicBezTo>
                  <a:cubicBezTo>
                    <a:pt x="22225" y="133350"/>
                    <a:pt x="0" y="31750"/>
                    <a:pt x="44450" y="15875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5978525" y="2743200"/>
              <a:ext cx="254000" cy="384175"/>
            </a:xfrm>
            <a:custGeom>
              <a:avLst/>
              <a:gdLst>
                <a:gd name="connsiteX0" fmla="*/ 231775 w 254000"/>
                <a:gd name="connsiteY0" fmla="*/ 0 h 384175"/>
                <a:gd name="connsiteX1" fmla="*/ 231775 w 254000"/>
                <a:gd name="connsiteY1" fmla="*/ 266700 h 384175"/>
                <a:gd name="connsiteX2" fmla="*/ 98425 w 254000"/>
                <a:gd name="connsiteY2" fmla="*/ 381000 h 384175"/>
                <a:gd name="connsiteX3" fmla="*/ 3175 w 254000"/>
                <a:gd name="connsiteY3" fmla="*/ 285750 h 384175"/>
                <a:gd name="connsiteX4" fmla="*/ 117475 w 254000"/>
                <a:gd name="connsiteY4" fmla="*/ 228600 h 384175"/>
                <a:gd name="connsiteX5" fmla="*/ 155575 w 254000"/>
                <a:gd name="connsiteY5" fmla="*/ 285750 h 384175"/>
                <a:gd name="connsiteX6" fmla="*/ 212725 w 254000"/>
                <a:gd name="connsiteY6" fmla="*/ 285750 h 384175"/>
                <a:gd name="connsiteX7" fmla="*/ 250825 w 254000"/>
                <a:gd name="connsiteY7" fmla="*/ 95250 h 384175"/>
                <a:gd name="connsiteX8" fmla="*/ 250825 w 254000"/>
                <a:gd name="connsiteY8" fmla="*/ 9525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000" h="384175">
                  <a:moveTo>
                    <a:pt x="231775" y="0"/>
                  </a:moveTo>
                  <a:cubicBezTo>
                    <a:pt x="242887" y="101600"/>
                    <a:pt x="254000" y="203200"/>
                    <a:pt x="231775" y="266700"/>
                  </a:cubicBezTo>
                  <a:cubicBezTo>
                    <a:pt x="209550" y="330200"/>
                    <a:pt x="136525" y="377825"/>
                    <a:pt x="98425" y="381000"/>
                  </a:cubicBezTo>
                  <a:cubicBezTo>
                    <a:pt x="60325" y="384175"/>
                    <a:pt x="0" y="311150"/>
                    <a:pt x="3175" y="285750"/>
                  </a:cubicBezTo>
                  <a:cubicBezTo>
                    <a:pt x="6350" y="260350"/>
                    <a:pt x="92075" y="228600"/>
                    <a:pt x="117475" y="228600"/>
                  </a:cubicBezTo>
                  <a:cubicBezTo>
                    <a:pt x="142875" y="228600"/>
                    <a:pt x="139700" y="276225"/>
                    <a:pt x="155575" y="285750"/>
                  </a:cubicBezTo>
                  <a:cubicBezTo>
                    <a:pt x="171450" y="295275"/>
                    <a:pt x="196850" y="317500"/>
                    <a:pt x="212725" y="285750"/>
                  </a:cubicBezTo>
                  <a:cubicBezTo>
                    <a:pt x="228600" y="254000"/>
                    <a:pt x="250825" y="95250"/>
                    <a:pt x="250825" y="95250"/>
                  </a:cubicBezTo>
                  <a:lnTo>
                    <a:pt x="250825" y="95250"/>
                  </a:lnTo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6286512" y="2786058"/>
              <a:ext cx="254000" cy="384175"/>
            </a:xfrm>
            <a:custGeom>
              <a:avLst/>
              <a:gdLst>
                <a:gd name="connsiteX0" fmla="*/ 231775 w 254000"/>
                <a:gd name="connsiteY0" fmla="*/ 0 h 384175"/>
                <a:gd name="connsiteX1" fmla="*/ 231775 w 254000"/>
                <a:gd name="connsiteY1" fmla="*/ 266700 h 384175"/>
                <a:gd name="connsiteX2" fmla="*/ 98425 w 254000"/>
                <a:gd name="connsiteY2" fmla="*/ 381000 h 384175"/>
                <a:gd name="connsiteX3" fmla="*/ 3175 w 254000"/>
                <a:gd name="connsiteY3" fmla="*/ 285750 h 384175"/>
                <a:gd name="connsiteX4" fmla="*/ 117475 w 254000"/>
                <a:gd name="connsiteY4" fmla="*/ 228600 h 384175"/>
                <a:gd name="connsiteX5" fmla="*/ 155575 w 254000"/>
                <a:gd name="connsiteY5" fmla="*/ 285750 h 384175"/>
                <a:gd name="connsiteX6" fmla="*/ 212725 w 254000"/>
                <a:gd name="connsiteY6" fmla="*/ 285750 h 384175"/>
                <a:gd name="connsiteX7" fmla="*/ 250825 w 254000"/>
                <a:gd name="connsiteY7" fmla="*/ 95250 h 384175"/>
                <a:gd name="connsiteX8" fmla="*/ 250825 w 254000"/>
                <a:gd name="connsiteY8" fmla="*/ 9525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000" h="384175">
                  <a:moveTo>
                    <a:pt x="231775" y="0"/>
                  </a:moveTo>
                  <a:cubicBezTo>
                    <a:pt x="242887" y="101600"/>
                    <a:pt x="254000" y="203200"/>
                    <a:pt x="231775" y="266700"/>
                  </a:cubicBezTo>
                  <a:cubicBezTo>
                    <a:pt x="209550" y="330200"/>
                    <a:pt x="136525" y="377825"/>
                    <a:pt x="98425" y="381000"/>
                  </a:cubicBezTo>
                  <a:cubicBezTo>
                    <a:pt x="60325" y="384175"/>
                    <a:pt x="0" y="311150"/>
                    <a:pt x="3175" y="285750"/>
                  </a:cubicBezTo>
                  <a:cubicBezTo>
                    <a:pt x="6350" y="260350"/>
                    <a:pt x="92075" y="228600"/>
                    <a:pt x="117475" y="228600"/>
                  </a:cubicBezTo>
                  <a:cubicBezTo>
                    <a:pt x="142875" y="228600"/>
                    <a:pt x="139700" y="276225"/>
                    <a:pt x="155575" y="285750"/>
                  </a:cubicBezTo>
                  <a:cubicBezTo>
                    <a:pt x="171450" y="295275"/>
                    <a:pt x="196850" y="317500"/>
                    <a:pt x="212725" y="285750"/>
                  </a:cubicBezTo>
                  <a:cubicBezTo>
                    <a:pt x="228600" y="254000"/>
                    <a:pt x="250825" y="95250"/>
                    <a:pt x="250825" y="95250"/>
                  </a:cubicBezTo>
                  <a:lnTo>
                    <a:pt x="250825" y="95250"/>
                  </a:lnTo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ransition advTm="87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7037E-6 C 5.55556E-7 -0.04676 0.04983 -0.08264 0.11042 -0.08264 C 0.17309 -0.08264 0.22292 -0.04676 0.22292 3.7037E-6 C 0.22292 0.04676 0.27274 0.08264 0.33542 0.08264 C 0.39601 0.08264 0.44601 0.04676 0.44601 3.7037E-6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0.00162 C 4.72222E-6 -0.04537 0.04392 -0.07871 0.09739 -0.07871 C 0.15277 -0.07871 0.19704 -0.04537 0.19704 -0.00162 C 0.19704 0.04166 0.24097 0.07569 0.29635 0.07569 C 0.34982 0.07569 0.39409 0.04166 0.39409 -0.00162 " pathEditMode="relative" rAng="0" ptsTypes="fffff">
                                      <p:cBhvr>
                                        <p:cTn id="8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37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decel="100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7" grpId="1"/>
      <p:bldP spid="38" grpId="0" animBg="1"/>
      <p:bldP spid="39" grpId="0" animBg="1"/>
      <p:bldP spid="40" grpId="0" animBg="1"/>
      <p:bldP spid="41" grpId="0" animBg="1"/>
      <p:bldP spid="47" grpId="0" animBg="1"/>
      <p:bldP spid="47" grpId="1" animBg="1"/>
      <p:bldP spid="5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 descr="1015168319c56b894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1" name="任意多边形 90"/>
          <p:cNvSpPr/>
          <p:nvPr/>
        </p:nvSpPr>
        <p:spPr>
          <a:xfrm>
            <a:off x="6988385" y="5508313"/>
            <a:ext cx="290111" cy="1349687"/>
          </a:xfrm>
          <a:custGeom>
            <a:avLst/>
            <a:gdLst>
              <a:gd name="connsiteX0" fmla="*/ 96761 w 348343"/>
              <a:gd name="connsiteY0" fmla="*/ 212876 h 1739295"/>
              <a:gd name="connsiteX1" fmla="*/ 38704 w 348343"/>
              <a:gd name="connsiteY1" fmla="*/ 1446591 h 1739295"/>
              <a:gd name="connsiteX2" fmla="*/ 9676 w 348343"/>
              <a:gd name="connsiteY2" fmla="*/ 1664305 h 1739295"/>
              <a:gd name="connsiteX3" fmla="*/ 96761 w 348343"/>
              <a:gd name="connsiteY3" fmla="*/ 1736876 h 1739295"/>
              <a:gd name="connsiteX4" fmla="*/ 227390 w 348343"/>
              <a:gd name="connsiteY4" fmla="*/ 1649791 h 1739295"/>
              <a:gd name="connsiteX5" fmla="*/ 270933 w 348343"/>
              <a:gd name="connsiteY5" fmla="*/ 1519162 h 1739295"/>
              <a:gd name="connsiteX6" fmla="*/ 299961 w 348343"/>
              <a:gd name="connsiteY6" fmla="*/ 1214362 h 1739295"/>
              <a:gd name="connsiteX7" fmla="*/ 299961 w 348343"/>
              <a:gd name="connsiteY7" fmla="*/ 720876 h 1739295"/>
              <a:gd name="connsiteX8" fmla="*/ 314476 w 348343"/>
              <a:gd name="connsiteY8" fmla="*/ 169334 h 1739295"/>
              <a:gd name="connsiteX9" fmla="*/ 96761 w 348343"/>
              <a:gd name="connsiteY9" fmla="*/ 212876 h 1739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8343" h="1739295">
                <a:moveTo>
                  <a:pt x="96761" y="212876"/>
                </a:moveTo>
                <a:cubicBezTo>
                  <a:pt x="50799" y="425752"/>
                  <a:pt x="53218" y="1204686"/>
                  <a:pt x="38704" y="1446591"/>
                </a:cubicBezTo>
                <a:cubicBezTo>
                  <a:pt x="24190" y="1688496"/>
                  <a:pt x="0" y="1615924"/>
                  <a:pt x="9676" y="1664305"/>
                </a:cubicBezTo>
                <a:cubicBezTo>
                  <a:pt x="19352" y="1712686"/>
                  <a:pt x="60475" y="1739295"/>
                  <a:pt x="96761" y="1736876"/>
                </a:cubicBezTo>
                <a:cubicBezTo>
                  <a:pt x="133047" y="1734457"/>
                  <a:pt x="198361" y="1686077"/>
                  <a:pt x="227390" y="1649791"/>
                </a:cubicBezTo>
                <a:cubicBezTo>
                  <a:pt x="256419" y="1613505"/>
                  <a:pt x="258838" y="1591733"/>
                  <a:pt x="270933" y="1519162"/>
                </a:cubicBezTo>
                <a:cubicBezTo>
                  <a:pt x="283028" y="1446591"/>
                  <a:pt x="295123" y="1347410"/>
                  <a:pt x="299961" y="1214362"/>
                </a:cubicBezTo>
                <a:cubicBezTo>
                  <a:pt x="304799" y="1081314"/>
                  <a:pt x="297542" y="895047"/>
                  <a:pt x="299961" y="720876"/>
                </a:cubicBezTo>
                <a:cubicBezTo>
                  <a:pt x="302380" y="546705"/>
                  <a:pt x="348343" y="258839"/>
                  <a:pt x="314476" y="169334"/>
                </a:cubicBezTo>
                <a:cubicBezTo>
                  <a:pt x="280609" y="79829"/>
                  <a:pt x="142723" y="0"/>
                  <a:pt x="96761" y="212876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任意多边形 91"/>
          <p:cNvSpPr/>
          <p:nvPr/>
        </p:nvSpPr>
        <p:spPr>
          <a:xfrm>
            <a:off x="6275193" y="3212529"/>
            <a:ext cx="1015391" cy="932956"/>
          </a:xfrm>
          <a:custGeom>
            <a:avLst/>
            <a:gdLst>
              <a:gd name="connsiteX0" fmla="*/ 96762 w 1219200"/>
              <a:gd name="connsiteY0" fmla="*/ 166914 h 1202267"/>
              <a:gd name="connsiteX1" fmla="*/ 822477 w 1219200"/>
              <a:gd name="connsiteY1" fmla="*/ 195943 h 1202267"/>
              <a:gd name="connsiteX2" fmla="*/ 1127277 w 1219200"/>
              <a:gd name="connsiteY2" fmla="*/ 79829 h 1202267"/>
              <a:gd name="connsiteX3" fmla="*/ 1185334 w 1219200"/>
              <a:gd name="connsiteY3" fmla="*/ 152400 h 1202267"/>
              <a:gd name="connsiteX4" fmla="*/ 1141791 w 1219200"/>
              <a:gd name="connsiteY4" fmla="*/ 994229 h 1202267"/>
              <a:gd name="connsiteX5" fmla="*/ 720877 w 1219200"/>
              <a:gd name="connsiteY5" fmla="*/ 1197429 h 1202267"/>
              <a:gd name="connsiteX6" fmla="*/ 241905 w 1219200"/>
              <a:gd name="connsiteY6" fmla="*/ 1023257 h 1202267"/>
              <a:gd name="connsiteX7" fmla="*/ 96762 w 1219200"/>
              <a:gd name="connsiteY7" fmla="*/ 166914 h 1202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" h="1202267">
                <a:moveTo>
                  <a:pt x="96762" y="166914"/>
                </a:moveTo>
                <a:cubicBezTo>
                  <a:pt x="193524" y="29028"/>
                  <a:pt x="650725" y="210457"/>
                  <a:pt x="822477" y="195943"/>
                </a:cubicBezTo>
                <a:cubicBezTo>
                  <a:pt x="994229" y="181429"/>
                  <a:pt x="1066801" y="87086"/>
                  <a:pt x="1127277" y="79829"/>
                </a:cubicBezTo>
                <a:cubicBezTo>
                  <a:pt x="1187753" y="72572"/>
                  <a:pt x="1182915" y="0"/>
                  <a:pt x="1185334" y="152400"/>
                </a:cubicBezTo>
                <a:cubicBezTo>
                  <a:pt x="1187753" y="304800"/>
                  <a:pt x="1219200" y="820058"/>
                  <a:pt x="1141791" y="994229"/>
                </a:cubicBezTo>
                <a:cubicBezTo>
                  <a:pt x="1064382" y="1168400"/>
                  <a:pt x="870858" y="1192591"/>
                  <a:pt x="720877" y="1197429"/>
                </a:cubicBezTo>
                <a:cubicBezTo>
                  <a:pt x="570896" y="1202267"/>
                  <a:pt x="343505" y="1197429"/>
                  <a:pt x="241905" y="1023257"/>
                </a:cubicBezTo>
                <a:cubicBezTo>
                  <a:pt x="140305" y="849085"/>
                  <a:pt x="0" y="304800"/>
                  <a:pt x="96762" y="16691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任意多边形 92"/>
          <p:cNvSpPr/>
          <p:nvPr/>
        </p:nvSpPr>
        <p:spPr>
          <a:xfrm>
            <a:off x="6464572" y="5602414"/>
            <a:ext cx="267951" cy="1192006"/>
          </a:xfrm>
          <a:custGeom>
            <a:avLst/>
            <a:gdLst>
              <a:gd name="connsiteX0" fmla="*/ 58057 w 321734"/>
              <a:gd name="connsiteY0" fmla="*/ 0 h 1536096"/>
              <a:gd name="connsiteX1" fmla="*/ 0 w 321734"/>
              <a:gd name="connsiteY1" fmla="*/ 870858 h 1536096"/>
              <a:gd name="connsiteX2" fmla="*/ 58057 w 321734"/>
              <a:gd name="connsiteY2" fmla="*/ 1436915 h 1536096"/>
              <a:gd name="connsiteX3" fmla="*/ 290286 w 321734"/>
              <a:gd name="connsiteY3" fmla="*/ 1465943 h 1536096"/>
              <a:gd name="connsiteX4" fmla="*/ 246743 w 321734"/>
              <a:gd name="connsiteY4" fmla="*/ 1393372 h 1536096"/>
              <a:gd name="connsiteX5" fmla="*/ 232229 w 321734"/>
              <a:gd name="connsiteY5" fmla="*/ 870858 h 1536096"/>
              <a:gd name="connsiteX6" fmla="*/ 304800 w 321734"/>
              <a:gd name="connsiteY6" fmla="*/ 159658 h 1536096"/>
              <a:gd name="connsiteX7" fmla="*/ 304800 w 321734"/>
              <a:gd name="connsiteY7" fmla="*/ 29029 h 1536096"/>
              <a:gd name="connsiteX8" fmla="*/ 290286 w 321734"/>
              <a:gd name="connsiteY8" fmla="*/ 29029 h 1536096"/>
              <a:gd name="connsiteX9" fmla="*/ 58057 w 321734"/>
              <a:gd name="connsiteY9" fmla="*/ 0 h 153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1734" h="1536096">
                <a:moveTo>
                  <a:pt x="58057" y="0"/>
                </a:moveTo>
                <a:cubicBezTo>
                  <a:pt x="29028" y="315686"/>
                  <a:pt x="0" y="631372"/>
                  <a:pt x="0" y="870858"/>
                </a:cubicBezTo>
                <a:cubicBezTo>
                  <a:pt x="0" y="1110344"/>
                  <a:pt x="9676" y="1337734"/>
                  <a:pt x="58057" y="1436915"/>
                </a:cubicBezTo>
                <a:cubicBezTo>
                  <a:pt x="106438" y="1536096"/>
                  <a:pt x="258838" y="1473200"/>
                  <a:pt x="290286" y="1465943"/>
                </a:cubicBezTo>
                <a:cubicBezTo>
                  <a:pt x="321734" y="1458686"/>
                  <a:pt x="256419" y="1492553"/>
                  <a:pt x="246743" y="1393372"/>
                </a:cubicBezTo>
                <a:cubicBezTo>
                  <a:pt x="237067" y="1294191"/>
                  <a:pt x="222553" y="1076477"/>
                  <a:pt x="232229" y="870858"/>
                </a:cubicBezTo>
                <a:cubicBezTo>
                  <a:pt x="241905" y="665239"/>
                  <a:pt x="292705" y="299963"/>
                  <a:pt x="304800" y="159658"/>
                </a:cubicBezTo>
                <a:cubicBezTo>
                  <a:pt x="316895" y="19353"/>
                  <a:pt x="307219" y="50800"/>
                  <a:pt x="304800" y="29029"/>
                </a:cubicBezTo>
                <a:cubicBezTo>
                  <a:pt x="302381" y="7258"/>
                  <a:pt x="290286" y="29029"/>
                  <a:pt x="290286" y="29029"/>
                </a:cubicBezTo>
                <a:lnTo>
                  <a:pt x="58057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6452275" y="4032220"/>
            <a:ext cx="738656" cy="153158"/>
          </a:xfrm>
          <a:custGeom>
            <a:avLst/>
            <a:gdLst>
              <a:gd name="connsiteX0" fmla="*/ 54964 w 886919"/>
              <a:gd name="connsiteY0" fmla="*/ 37475 h 197370"/>
              <a:gd name="connsiteX1" fmla="*/ 444709 w 886919"/>
              <a:gd name="connsiteY1" fmla="*/ 67455 h 197370"/>
              <a:gd name="connsiteX2" fmla="*/ 819463 w 886919"/>
              <a:gd name="connsiteY2" fmla="*/ 7495 h 197370"/>
              <a:gd name="connsiteX3" fmla="*/ 849443 w 886919"/>
              <a:gd name="connsiteY3" fmla="*/ 22485 h 197370"/>
              <a:gd name="connsiteX4" fmla="*/ 804473 w 886919"/>
              <a:gd name="connsiteY4" fmla="*/ 127416 h 197370"/>
              <a:gd name="connsiteX5" fmla="*/ 609601 w 886919"/>
              <a:gd name="connsiteY5" fmla="*/ 127416 h 197370"/>
              <a:gd name="connsiteX6" fmla="*/ 144905 w 886919"/>
              <a:gd name="connsiteY6" fmla="*/ 187377 h 197370"/>
              <a:gd name="connsiteX7" fmla="*/ 114925 w 886919"/>
              <a:gd name="connsiteY7" fmla="*/ 172386 h 197370"/>
              <a:gd name="connsiteX8" fmla="*/ 54964 w 886919"/>
              <a:gd name="connsiteY8" fmla="*/ 37475 h 19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6919" h="197370">
                <a:moveTo>
                  <a:pt x="54964" y="37475"/>
                </a:moveTo>
                <a:cubicBezTo>
                  <a:pt x="109928" y="19987"/>
                  <a:pt x="317293" y="72452"/>
                  <a:pt x="444709" y="67455"/>
                </a:cubicBezTo>
                <a:cubicBezTo>
                  <a:pt x="572125" y="62458"/>
                  <a:pt x="752007" y="14990"/>
                  <a:pt x="819463" y="7495"/>
                </a:cubicBezTo>
                <a:cubicBezTo>
                  <a:pt x="886919" y="0"/>
                  <a:pt x="851941" y="2498"/>
                  <a:pt x="849443" y="22485"/>
                </a:cubicBezTo>
                <a:cubicBezTo>
                  <a:pt x="846945" y="42472"/>
                  <a:pt x="844447" y="109927"/>
                  <a:pt x="804473" y="127416"/>
                </a:cubicBezTo>
                <a:cubicBezTo>
                  <a:pt x="764499" y="144905"/>
                  <a:pt x="719529" y="117423"/>
                  <a:pt x="609601" y="127416"/>
                </a:cubicBezTo>
                <a:cubicBezTo>
                  <a:pt x="499673" y="137410"/>
                  <a:pt x="227351" y="179882"/>
                  <a:pt x="144905" y="187377"/>
                </a:cubicBezTo>
                <a:cubicBezTo>
                  <a:pt x="62459" y="194872"/>
                  <a:pt x="132413" y="197370"/>
                  <a:pt x="114925" y="172386"/>
                </a:cubicBezTo>
                <a:cubicBezTo>
                  <a:pt x="97437" y="147402"/>
                  <a:pt x="0" y="54963"/>
                  <a:pt x="54964" y="37475"/>
                </a:cubicBezTo>
                <a:close/>
              </a:path>
            </a:pathLst>
          </a:custGeom>
          <a:solidFill>
            <a:srgbClr val="27ABEB"/>
          </a:solidFill>
          <a:ln w="952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任意多边形 2"/>
          <p:cNvSpPr/>
          <p:nvPr/>
        </p:nvSpPr>
        <p:spPr>
          <a:xfrm>
            <a:off x="6157006" y="2122201"/>
            <a:ext cx="1227104" cy="1074410"/>
          </a:xfrm>
          <a:custGeom>
            <a:avLst/>
            <a:gdLst>
              <a:gd name="connsiteX0" fmla="*/ 43543 w 1422400"/>
              <a:gd name="connsiteY0" fmla="*/ 220133 h 1328056"/>
              <a:gd name="connsiteX1" fmla="*/ 43543 w 1422400"/>
              <a:gd name="connsiteY1" fmla="*/ 684590 h 1328056"/>
              <a:gd name="connsiteX2" fmla="*/ 116114 w 1422400"/>
              <a:gd name="connsiteY2" fmla="*/ 945847 h 1328056"/>
              <a:gd name="connsiteX3" fmla="*/ 333828 w 1422400"/>
              <a:gd name="connsiteY3" fmla="*/ 1120019 h 1328056"/>
              <a:gd name="connsiteX4" fmla="*/ 551543 w 1422400"/>
              <a:gd name="connsiteY4" fmla="*/ 1294190 h 1328056"/>
              <a:gd name="connsiteX5" fmla="*/ 798285 w 1422400"/>
              <a:gd name="connsiteY5" fmla="*/ 1308704 h 1328056"/>
              <a:gd name="connsiteX6" fmla="*/ 1016000 w 1422400"/>
              <a:gd name="connsiteY6" fmla="*/ 1178076 h 1328056"/>
              <a:gd name="connsiteX7" fmla="*/ 1219200 w 1422400"/>
              <a:gd name="connsiteY7" fmla="*/ 960361 h 1328056"/>
              <a:gd name="connsiteX8" fmla="*/ 1335314 w 1422400"/>
              <a:gd name="connsiteY8" fmla="*/ 670076 h 1328056"/>
              <a:gd name="connsiteX9" fmla="*/ 1378857 w 1422400"/>
              <a:gd name="connsiteY9" fmla="*/ 205619 h 1328056"/>
              <a:gd name="connsiteX10" fmla="*/ 1074057 w 1422400"/>
              <a:gd name="connsiteY10" fmla="*/ 74990 h 1328056"/>
              <a:gd name="connsiteX11" fmla="*/ 899885 w 1422400"/>
              <a:gd name="connsiteY11" fmla="*/ 45961 h 1328056"/>
              <a:gd name="connsiteX12" fmla="*/ 377371 w 1422400"/>
              <a:gd name="connsiteY12" fmla="*/ 2419 h 1328056"/>
              <a:gd name="connsiteX13" fmla="*/ 58057 w 1422400"/>
              <a:gd name="connsiteY13" fmla="*/ 60476 h 1328056"/>
              <a:gd name="connsiteX14" fmla="*/ 43543 w 1422400"/>
              <a:gd name="connsiteY14" fmla="*/ 220133 h 1328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22400" h="1328056">
                <a:moveTo>
                  <a:pt x="43543" y="220133"/>
                </a:moveTo>
                <a:cubicBezTo>
                  <a:pt x="41124" y="324152"/>
                  <a:pt x="31448" y="563638"/>
                  <a:pt x="43543" y="684590"/>
                </a:cubicBezTo>
                <a:cubicBezTo>
                  <a:pt x="55638" y="805542"/>
                  <a:pt x="67733" y="873276"/>
                  <a:pt x="116114" y="945847"/>
                </a:cubicBezTo>
                <a:cubicBezTo>
                  <a:pt x="164495" y="1018418"/>
                  <a:pt x="333828" y="1120019"/>
                  <a:pt x="333828" y="1120019"/>
                </a:cubicBezTo>
                <a:cubicBezTo>
                  <a:pt x="406399" y="1178076"/>
                  <a:pt x="474134" y="1262743"/>
                  <a:pt x="551543" y="1294190"/>
                </a:cubicBezTo>
                <a:cubicBezTo>
                  <a:pt x="628952" y="1325637"/>
                  <a:pt x="720876" y="1328056"/>
                  <a:pt x="798285" y="1308704"/>
                </a:cubicBezTo>
                <a:cubicBezTo>
                  <a:pt x="875694" y="1289352"/>
                  <a:pt x="945848" y="1236133"/>
                  <a:pt x="1016000" y="1178076"/>
                </a:cubicBezTo>
                <a:cubicBezTo>
                  <a:pt x="1086152" y="1120019"/>
                  <a:pt x="1165981" y="1045028"/>
                  <a:pt x="1219200" y="960361"/>
                </a:cubicBezTo>
                <a:cubicBezTo>
                  <a:pt x="1272419" y="875694"/>
                  <a:pt x="1308705" y="795866"/>
                  <a:pt x="1335314" y="670076"/>
                </a:cubicBezTo>
                <a:cubicBezTo>
                  <a:pt x="1361923" y="544286"/>
                  <a:pt x="1422400" y="304800"/>
                  <a:pt x="1378857" y="205619"/>
                </a:cubicBezTo>
                <a:cubicBezTo>
                  <a:pt x="1335314" y="106438"/>
                  <a:pt x="1153886" y="101600"/>
                  <a:pt x="1074057" y="74990"/>
                </a:cubicBezTo>
                <a:cubicBezTo>
                  <a:pt x="994228" y="48380"/>
                  <a:pt x="1015999" y="58056"/>
                  <a:pt x="899885" y="45961"/>
                </a:cubicBezTo>
                <a:cubicBezTo>
                  <a:pt x="783771" y="33866"/>
                  <a:pt x="517676" y="0"/>
                  <a:pt x="377371" y="2419"/>
                </a:cubicBezTo>
                <a:cubicBezTo>
                  <a:pt x="237066" y="4838"/>
                  <a:pt x="116114" y="29029"/>
                  <a:pt x="58057" y="60476"/>
                </a:cubicBezTo>
                <a:cubicBezTo>
                  <a:pt x="0" y="91923"/>
                  <a:pt x="45962" y="116114"/>
                  <a:pt x="43543" y="220133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任意多边形 5"/>
          <p:cNvSpPr/>
          <p:nvPr/>
        </p:nvSpPr>
        <p:spPr>
          <a:xfrm>
            <a:off x="5850230" y="1500174"/>
            <a:ext cx="1784879" cy="1504709"/>
          </a:xfrm>
          <a:custGeom>
            <a:avLst/>
            <a:gdLst>
              <a:gd name="connsiteX0" fmla="*/ 950686 w 4973562"/>
              <a:gd name="connsiteY0" fmla="*/ 1625600 h 3643086"/>
              <a:gd name="connsiteX1" fmla="*/ 1618343 w 4973562"/>
              <a:gd name="connsiteY1" fmla="*/ 1683657 h 3643086"/>
              <a:gd name="connsiteX2" fmla="*/ 2561772 w 4973562"/>
              <a:gd name="connsiteY2" fmla="*/ 1770743 h 3643086"/>
              <a:gd name="connsiteX3" fmla="*/ 2764972 w 4973562"/>
              <a:gd name="connsiteY3" fmla="*/ 1553029 h 3643086"/>
              <a:gd name="connsiteX4" fmla="*/ 2808514 w 4973562"/>
              <a:gd name="connsiteY4" fmla="*/ 1814286 h 3643086"/>
              <a:gd name="connsiteX5" fmla="*/ 3214914 w 4973562"/>
              <a:gd name="connsiteY5" fmla="*/ 1828800 h 3643086"/>
              <a:gd name="connsiteX6" fmla="*/ 3926114 w 4973562"/>
              <a:gd name="connsiteY6" fmla="*/ 1886857 h 3643086"/>
              <a:gd name="connsiteX7" fmla="*/ 4129314 w 4973562"/>
              <a:gd name="connsiteY7" fmla="*/ 1944914 h 3643086"/>
              <a:gd name="connsiteX8" fmla="*/ 4172857 w 4973562"/>
              <a:gd name="connsiteY8" fmla="*/ 2032000 h 3643086"/>
              <a:gd name="connsiteX9" fmla="*/ 4085772 w 4973562"/>
              <a:gd name="connsiteY9" fmla="*/ 2554514 h 3643086"/>
              <a:gd name="connsiteX10" fmla="*/ 3751943 w 4973562"/>
              <a:gd name="connsiteY10" fmla="*/ 3396343 h 3643086"/>
              <a:gd name="connsiteX11" fmla="*/ 3664857 w 4973562"/>
              <a:gd name="connsiteY11" fmla="*/ 3483429 h 3643086"/>
              <a:gd name="connsiteX12" fmla="*/ 4318000 w 4973562"/>
              <a:gd name="connsiteY12" fmla="*/ 3497943 h 3643086"/>
              <a:gd name="connsiteX13" fmla="*/ 4884057 w 4973562"/>
              <a:gd name="connsiteY13" fmla="*/ 2612571 h 3643086"/>
              <a:gd name="connsiteX14" fmla="*/ 3780972 w 4973562"/>
              <a:gd name="connsiteY14" fmla="*/ 493486 h 3643086"/>
              <a:gd name="connsiteX15" fmla="*/ 2939143 w 4973562"/>
              <a:gd name="connsiteY15" fmla="*/ 72571 h 3643086"/>
              <a:gd name="connsiteX16" fmla="*/ 2198914 w 4973562"/>
              <a:gd name="connsiteY16" fmla="*/ 72571 h 3643086"/>
              <a:gd name="connsiteX17" fmla="*/ 1632857 w 4973562"/>
              <a:gd name="connsiteY17" fmla="*/ 43543 h 3643086"/>
              <a:gd name="connsiteX18" fmla="*/ 965200 w 4973562"/>
              <a:gd name="connsiteY18" fmla="*/ 333829 h 3643086"/>
              <a:gd name="connsiteX19" fmla="*/ 399143 w 4973562"/>
              <a:gd name="connsiteY19" fmla="*/ 1335314 h 3643086"/>
              <a:gd name="connsiteX20" fmla="*/ 36286 w 4973562"/>
              <a:gd name="connsiteY20" fmla="*/ 2423886 h 3643086"/>
              <a:gd name="connsiteX21" fmla="*/ 616857 w 4973562"/>
              <a:gd name="connsiteY21" fmla="*/ 3106057 h 3643086"/>
              <a:gd name="connsiteX22" fmla="*/ 1095829 w 4973562"/>
              <a:gd name="connsiteY22" fmla="*/ 3164114 h 3643086"/>
              <a:gd name="connsiteX23" fmla="*/ 1008743 w 4973562"/>
              <a:gd name="connsiteY23" fmla="*/ 3004457 h 3643086"/>
              <a:gd name="connsiteX24" fmla="*/ 950686 w 4973562"/>
              <a:gd name="connsiteY24" fmla="*/ 2656114 h 3643086"/>
              <a:gd name="connsiteX25" fmla="*/ 950686 w 4973562"/>
              <a:gd name="connsiteY25" fmla="*/ 2177143 h 3643086"/>
              <a:gd name="connsiteX26" fmla="*/ 950686 w 4973562"/>
              <a:gd name="connsiteY26" fmla="*/ 1625600 h 3643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973562" h="3643086">
                <a:moveTo>
                  <a:pt x="950686" y="1625600"/>
                </a:moveTo>
                <a:cubicBezTo>
                  <a:pt x="1061962" y="1543352"/>
                  <a:pt x="1618343" y="1683657"/>
                  <a:pt x="1618343" y="1683657"/>
                </a:cubicBezTo>
                <a:cubicBezTo>
                  <a:pt x="1886857" y="1707847"/>
                  <a:pt x="2370667" y="1792514"/>
                  <a:pt x="2561772" y="1770743"/>
                </a:cubicBezTo>
                <a:cubicBezTo>
                  <a:pt x="2752877" y="1748972"/>
                  <a:pt x="2723848" y="1545772"/>
                  <a:pt x="2764972" y="1553029"/>
                </a:cubicBezTo>
                <a:cubicBezTo>
                  <a:pt x="2806096" y="1560286"/>
                  <a:pt x="2733524" y="1768324"/>
                  <a:pt x="2808514" y="1814286"/>
                </a:cubicBezTo>
                <a:cubicBezTo>
                  <a:pt x="2883504" y="1860248"/>
                  <a:pt x="3028647" y="1816705"/>
                  <a:pt x="3214914" y="1828800"/>
                </a:cubicBezTo>
                <a:cubicBezTo>
                  <a:pt x="3401181" y="1840895"/>
                  <a:pt x="3773714" y="1867505"/>
                  <a:pt x="3926114" y="1886857"/>
                </a:cubicBezTo>
                <a:cubicBezTo>
                  <a:pt x="4078514" y="1906209"/>
                  <a:pt x="4088190" y="1920724"/>
                  <a:pt x="4129314" y="1944914"/>
                </a:cubicBezTo>
                <a:cubicBezTo>
                  <a:pt x="4170438" y="1969104"/>
                  <a:pt x="4180114" y="1930400"/>
                  <a:pt x="4172857" y="2032000"/>
                </a:cubicBezTo>
                <a:cubicBezTo>
                  <a:pt x="4165600" y="2133600"/>
                  <a:pt x="4155924" y="2327124"/>
                  <a:pt x="4085772" y="2554514"/>
                </a:cubicBezTo>
                <a:cubicBezTo>
                  <a:pt x="4015620" y="2781904"/>
                  <a:pt x="3822095" y="3241524"/>
                  <a:pt x="3751943" y="3396343"/>
                </a:cubicBezTo>
                <a:cubicBezTo>
                  <a:pt x="3681791" y="3551162"/>
                  <a:pt x="3570514" y="3466496"/>
                  <a:pt x="3664857" y="3483429"/>
                </a:cubicBezTo>
                <a:cubicBezTo>
                  <a:pt x="3759200" y="3500362"/>
                  <a:pt x="4114800" y="3643086"/>
                  <a:pt x="4318000" y="3497943"/>
                </a:cubicBezTo>
                <a:cubicBezTo>
                  <a:pt x="4521200" y="3352800"/>
                  <a:pt x="4973562" y="3113314"/>
                  <a:pt x="4884057" y="2612571"/>
                </a:cubicBezTo>
                <a:cubicBezTo>
                  <a:pt x="4794552" y="2111828"/>
                  <a:pt x="4105124" y="916819"/>
                  <a:pt x="3780972" y="493486"/>
                </a:cubicBezTo>
                <a:cubicBezTo>
                  <a:pt x="3456820" y="70153"/>
                  <a:pt x="3202819" y="142723"/>
                  <a:pt x="2939143" y="72571"/>
                </a:cubicBezTo>
                <a:cubicBezTo>
                  <a:pt x="2675467" y="2419"/>
                  <a:pt x="2416628" y="77409"/>
                  <a:pt x="2198914" y="72571"/>
                </a:cubicBezTo>
                <a:cubicBezTo>
                  <a:pt x="1981200" y="67733"/>
                  <a:pt x="1838476" y="0"/>
                  <a:pt x="1632857" y="43543"/>
                </a:cubicBezTo>
                <a:cubicBezTo>
                  <a:pt x="1427238" y="87086"/>
                  <a:pt x="1170819" y="118534"/>
                  <a:pt x="965200" y="333829"/>
                </a:cubicBezTo>
                <a:cubicBezTo>
                  <a:pt x="759581" y="549124"/>
                  <a:pt x="553962" y="986971"/>
                  <a:pt x="399143" y="1335314"/>
                </a:cubicBezTo>
                <a:cubicBezTo>
                  <a:pt x="244324" y="1683657"/>
                  <a:pt x="0" y="2128762"/>
                  <a:pt x="36286" y="2423886"/>
                </a:cubicBezTo>
                <a:cubicBezTo>
                  <a:pt x="72572" y="2719010"/>
                  <a:pt x="440267" y="2982686"/>
                  <a:pt x="616857" y="3106057"/>
                </a:cubicBezTo>
                <a:cubicBezTo>
                  <a:pt x="793448" y="3229428"/>
                  <a:pt x="1030515" y="3181047"/>
                  <a:pt x="1095829" y="3164114"/>
                </a:cubicBezTo>
                <a:cubicBezTo>
                  <a:pt x="1161143" y="3147181"/>
                  <a:pt x="1032933" y="3089124"/>
                  <a:pt x="1008743" y="3004457"/>
                </a:cubicBezTo>
                <a:cubicBezTo>
                  <a:pt x="984553" y="2919790"/>
                  <a:pt x="960362" y="2794000"/>
                  <a:pt x="950686" y="2656114"/>
                </a:cubicBezTo>
                <a:cubicBezTo>
                  <a:pt x="941010" y="2518228"/>
                  <a:pt x="948267" y="2346476"/>
                  <a:pt x="950686" y="2177143"/>
                </a:cubicBezTo>
                <a:cubicBezTo>
                  <a:pt x="953105" y="2007810"/>
                  <a:pt x="839410" y="1707848"/>
                  <a:pt x="950686" y="1625600"/>
                </a:cubicBezTo>
                <a:close/>
              </a:path>
            </a:pathLst>
          </a:custGeom>
          <a:solidFill>
            <a:srgbClr val="431A0D"/>
          </a:solidFill>
          <a:ln>
            <a:solidFill>
              <a:srgbClr val="431A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任意多边形 79"/>
          <p:cNvSpPr/>
          <p:nvPr/>
        </p:nvSpPr>
        <p:spPr>
          <a:xfrm>
            <a:off x="6034594" y="1584523"/>
            <a:ext cx="1442059" cy="922951"/>
          </a:xfrm>
          <a:custGeom>
            <a:avLst/>
            <a:gdLst>
              <a:gd name="connsiteX0" fmla="*/ 96762 w 3693886"/>
              <a:gd name="connsiteY0" fmla="*/ 2240039 h 2331963"/>
              <a:gd name="connsiteX1" fmla="*/ 24190 w 3693886"/>
              <a:gd name="connsiteY1" fmla="*/ 1630439 h 2331963"/>
              <a:gd name="connsiteX2" fmla="*/ 241905 w 3693886"/>
              <a:gd name="connsiteY2" fmla="*/ 832153 h 2331963"/>
              <a:gd name="connsiteX3" fmla="*/ 895048 w 3693886"/>
              <a:gd name="connsiteY3" fmla="*/ 135467 h 2331963"/>
              <a:gd name="connsiteX4" fmla="*/ 1562705 w 3693886"/>
              <a:gd name="connsiteY4" fmla="*/ 19353 h 2331963"/>
              <a:gd name="connsiteX5" fmla="*/ 2390019 w 3693886"/>
              <a:gd name="connsiteY5" fmla="*/ 62896 h 2331963"/>
              <a:gd name="connsiteX6" fmla="*/ 2941562 w 3693886"/>
              <a:gd name="connsiteY6" fmla="*/ 483810 h 2331963"/>
              <a:gd name="connsiteX7" fmla="*/ 3406019 w 3693886"/>
              <a:gd name="connsiteY7" fmla="*/ 1296610 h 2331963"/>
              <a:gd name="connsiteX8" fmla="*/ 3667276 w 3693886"/>
              <a:gd name="connsiteY8" fmla="*/ 1862667 h 2331963"/>
              <a:gd name="connsiteX9" fmla="*/ 3565676 w 3693886"/>
              <a:gd name="connsiteY9" fmla="*/ 2254553 h 2331963"/>
              <a:gd name="connsiteX10" fmla="*/ 3623733 w 3693886"/>
              <a:gd name="connsiteY10" fmla="*/ 2036839 h 2331963"/>
              <a:gd name="connsiteX11" fmla="*/ 3522133 w 3693886"/>
              <a:gd name="connsiteY11" fmla="*/ 1717524 h 2331963"/>
              <a:gd name="connsiteX12" fmla="*/ 3057676 w 3693886"/>
              <a:gd name="connsiteY12" fmla="*/ 1107924 h 2331963"/>
              <a:gd name="connsiteX13" fmla="*/ 2317448 w 3693886"/>
              <a:gd name="connsiteY13" fmla="*/ 527353 h 2331963"/>
              <a:gd name="connsiteX14" fmla="*/ 1359505 w 3693886"/>
              <a:gd name="connsiteY14" fmla="*/ 483810 h 2331963"/>
              <a:gd name="connsiteX15" fmla="*/ 619276 w 3693886"/>
              <a:gd name="connsiteY15" fmla="*/ 803124 h 2331963"/>
              <a:gd name="connsiteX16" fmla="*/ 241905 w 3693886"/>
              <a:gd name="connsiteY16" fmla="*/ 1296610 h 2331963"/>
              <a:gd name="connsiteX17" fmla="*/ 111276 w 3693886"/>
              <a:gd name="connsiteY17" fmla="*/ 1935239 h 2331963"/>
              <a:gd name="connsiteX18" fmla="*/ 125790 w 3693886"/>
              <a:gd name="connsiteY18" fmla="*/ 2181981 h 2331963"/>
              <a:gd name="connsiteX19" fmla="*/ 96762 w 3693886"/>
              <a:gd name="connsiteY19" fmla="*/ 2240039 h 2331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693886" h="2331963">
                <a:moveTo>
                  <a:pt x="96762" y="2240039"/>
                </a:moveTo>
                <a:cubicBezTo>
                  <a:pt x="79829" y="2148115"/>
                  <a:pt x="0" y="1865087"/>
                  <a:pt x="24190" y="1630439"/>
                </a:cubicBezTo>
                <a:cubicBezTo>
                  <a:pt x="48380" y="1395791"/>
                  <a:pt x="96762" y="1081315"/>
                  <a:pt x="241905" y="832153"/>
                </a:cubicBezTo>
                <a:cubicBezTo>
                  <a:pt x="387048" y="582991"/>
                  <a:pt x="674915" y="270934"/>
                  <a:pt x="895048" y="135467"/>
                </a:cubicBezTo>
                <a:cubicBezTo>
                  <a:pt x="1115181" y="0"/>
                  <a:pt x="1313543" y="31448"/>
                  <a:pt x="1562705" y="19353"/>
                </a:cubicBezTo>
                <a:lnTo>
                  <a:pt x="2390019" y="62896"/>
                </a:lnTo>
                <a:cubicBezTo>
                  <a:pt x="2619829" y="140306"/>
                  <a:pt x="2772229" y="278191"/>
                  <a:pt x="2941562" y="483810"/>
                </a:cubicBezTo>
                <a:cubicBezTo>
                  <a:pt x="3110895" y="689429"/>
                  <a:pt x="3285067" y="1066801"/>
                  <a:pt x="3406019" y="1296610"/>
                </a:cubicBezTo>
                <a:cubicBezTo>
                  <a:pt x="3526971" y="1526419"/>
                  <a:pt x="3640667" y="1703010"/>
                  <a:pt x="3667276" y="1862667"/>
                </a:cubicBezTo>
                <a:cubicBezTo>
                  <a:pt x="3693886" y="2022324"/>
                  <a:pt x="3572933" y="2225524"/>
                  <a:pt x="3565676" y="2254553"/>
                </a:cubicBezTo>
                <a:cubicBezTo>
                  <a:pt x="3558419" y="2283582"/>
                  <a:pt x="3630990" y="2126344"/>
                  <a:pt x="3623733" y="2036839"/>
                </a:cubicBezTo>
                <a:cubicBezTo>
                  <a:pt x="3616476" y="1947334"/>
                  <a:pt x="3616476" y="1872343"/>
                  <a:pt x="3522133" y="1717524"/>
                </a:cubicBezTo>
                <a:cubicBezTo>
                  <a:pt x="3427790" y="1562705"/>
                  <a:pt x="3258457" y="1306286"/>
                  <a:pt x="3057676" y="1107924"/>
                </a:cubicBezTo>
                <a:cubicBezTo>
                  <a:pt x="2856895" y="909562"/>
                  <a:pt x="2600476" y="631372"/>
                  <a:pt x="2317448" y="527353"/>
                </a:cubicBezTo>
                <a:cubicBezTo>
                  <a:pt x="2034420" y="423334"/>
                  <a:pt x="1642534" y="437848"/>
                  <a:pt x="1359505" y="483810"/>
                </a:cubicBezTo>
                <a:cubicBezTo>
                  <a:pt x="1076476" y="529772"/>
                  <a:pt x="805543" y="667657"/>
                  <a:pt x="619276" y="803124"/>
                </a:cubicBezTo>
                <a:cubicBezTo>
                  <a:pt x="433009" y="938591"/>
                  <a:pt x="326572" y="1107924"/>
                  <a:pt x="241905" y="1296610"/>
                </a:cubicBezTo>
                <a:cubicBezTo>
                  <a:pt x="157238" y="1485296"/>
                  <a:pt x="130628" y="1787677"/>
                  <a:pt x="111276" y="1935239"/>
                </a:cubicBezTo>
                <a:cubicBezTo>
                  <a:pt x="91924" y="2082801"/>
                  <a:pt x="123371" y="2133600"/>
                  <a:pt x="125790" y="2181981"/>
                </a:cubicBezTo>
                <a:cubicBezTo>
                  <a:pt x="128209" y="2230362"/>
                  <a:pt x="113695" y="2331963"/>
                  <a:pt x="96762" y="2240039"/>
                </a:cubicBezTo>
                <a:close/>
              </a:path>
            </a:pathLst>
          </a:custGeom>
          <a:solidFill>
            <a:srgbClr val="27ABEB"/>
          </a:solidFill>
          <a:ln>
            <a:solidFill>
              <a:srgbClr val="27AB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任意多边形 80"/>
          <p:cNvSpPr/>
          <p:nvPr/>
        </p:nvSpPr>
        <p:spPr>
          <a:xfrm>
            <a:off x="6352227" y="2546310"/>
            <a:ext cx="325545" cy="36352"/>
          </a:xfrm>
          <a:custGeom>
            <a:avLst/>
            <a:gdLst>
              <a:gd name="connsiteX0" fmla="*/ 0 w 897467"/>
              <a:gd name="connsiteY0" fmla="*/ 159657 h 232229"/>
              <a:gd name="connsiteX1" fmla="*/ 159658 w 897467"/>
              <a:gd name="connsiteY1" fmla="*/ 58057 h 232229"/>
              <a:gd name="connsiteX2" fmla="*/ 493486 w 897467"/>
              <a:gd name="connsiteY2" fmla="*/ 0 h 232229"/>
              <a:gd name="connsiteX3" fmla="*/ 696686 w 897467"/>
              <a:gd name="connsiteY3" fmla="*/ 58057 h 232229"/>
              <a:gd name="connsiteX4" fmla="*/ 870858 w 897467"/>
              <a:gd name="connsiteY4" fmla="*/ 203200 h 232229"/>
              <a:gd name="connsiteX5" fmla="*/ 856343 w 897467"/>
              <a:gd name="connsiteY5" fmla="*/ 232229 h 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7467" h="232229">
                <a:moveTo>
                  <a:pt x="0" y="159657"/>
                </a:moveTo>
                <a:cubicBezTo>
                  <a:pt x="38705" y="122161"/>
                  <a:pt x="77411" y="84666"/>
                  <a:pt x="159658" y="58057"/>
                </a:cubicBezTo>
                <a:cubicBezTo>
                  <a:pt x="241905" y="31448"/>
                  <a:pt x="403981" y="0"/>
                  <a:pt x="493486" y="0"/>
                </a:cubicBezTo>
                <a:cubicBezTo>
                  <a:pt x="582991" y="0"/>
                  <a:pt x="633791" y="24190"/>
                  <a:pt x="696686" y="58057"/>
                </a:cubicBezTo>
                <a:cubicBezTo>
                  <a:pt x="759581" y="91924"/>
                  <a:pt x="844249" y="174171"/>
                  <a:pt x="870858" y="203200"/>
                </a:cubicBezTo>
                <a:cubicBezTo>
                  <a:pt x="897467" y="232229"/>
                  <a:pt x="876905" y="232229"/>
                  <a:pt x="856343" y="232229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任意多边形 81"/>
          <p:cNvSpPr/>
          <p:nvPr/>
        </p:nvSpPr>
        <p:spPr>
          <a:xfrm>
            <a:off x="6854224" y="2574584"/>
            <a:ext cx="325545" cy="36352"/>
          </a:xfrm>
          <a:custGeom>
            <a:avLst/>
            <a:gdLst>
              <a:gd name="connsiteX0" fmla="*/ 0 w 897467"/>
              <a:gd name="connsiteY0" fmla="*/ 159657 h 232229"/>
              <a:gd name="connsiteX1" fmla="*/ 159658 w 897467"/>
              <a:gd name="connsiteY1" fmla="*/ 58057 h 232229"/>
              <a:gd name="connsiteX2" fmla="*/ 493486 w 897467"/>
              <a:gd name="connsiteY2" fmla="*/ 0 h 232229"/>
              <a:gd name="connsiteX3" fmla="*/ 696686 w 897467"/>
              <a:gd name="connsiteY3" fmla="*/ 58057 h 232229"/>
              <a:gd name="connsiteX4" fmla="*/ 870858 w 897467"/>
              <a:gd name="connsiteY4" fmla="*/ 203200 h 232229"/>
              <a:gd name="connsiteX5" fmla="*/ 856343 w 897467"/>
              <a:gd name="connsiteY5" fmla="*/ 232229 h 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7467" h="232229">
                <a:moveTo>
                  <a:pt x="0" y="159657"/>
                </a:moveTo>
                <a:cubicBezTo>
                  <a:pt x="38705" y="122161"/>
                  <a:pt x="77411" y="84666"/>
                  <a:pt x="159658" y="58057"/>
                </a:cubicBezTo>
                <a:cubicBezTo>
                  <a:pt x="241905" y="31448"/>
                  <a:pt x="403981" y="0"/>
                  <a:pt x="493486" y="0"/>
                </a:cubicBezTo>
                <a:cubicBezTo>
                  <a:pt x="582991" y="0"/>
                  <a:pt x="633791" y="24190"/>
                  <a:pt x="696686" y="58057"/>
                </a:cubicBezTo>
                <a:cubicBezTo>
                  <a:pt x="759581" y="91924"/>
                  <a:pt x="844249" y="174171"/>
                  <a:pt x="870858" y="203200"/>
                </a:cubicBezTo>
                <a:cubicBezTo>
                  <a:pt x="897467" y="232229"/>
                  <a:pt x="876905" y="232229"/>
                  <a:pt x="856343" y="232229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任意多边形 82"/>
          <p:cNvSpPr/>
          <p:nvPr/>
        </p:nvSpPr>
        <p:spPr>
          <a:xfrm>
            <a:off x="6349071" y="2568749"/>
            <a:ext cx="108603" cy="36382"/>
          </a:xfrm>
          <a:custGeom>
            <a:avLst/>
            <a:gdLst>
              <a:gd name="connsiteX0" fmla="*/ 74990 w 278190"/>
              <a:gd name="connsiteY0" fmla="*/ 0 h 91924"/>
              <a:gd name="connsiteX1" fmla="*/ 2419 w 278190"/>
              <a:gd name="connsiteY1" fmla="*/ 72572 h 91924"/>
              <a:gd name="connsiteX2" fmla="*/ 89505 w 278190"/>
              <a:gd name="connsiteY2" fmla="*/ 58058 h 91924"/>
              <a:gd name="connsiteX3" fmla="*/ 118533 w 278190"/>
              <a:gd name="connsiteY3" fmla="*/ 87086 h 91924"/>
              <a:gd name="connsiteX4" fmla="*/ 176590 w 278190"/>
              <a:gd name="connsiteY4" fmla="*/ 29029 h 91924"/>
              <a:gd name="connsiteX5" fmla="*/ 220133 w 278190"/>
              <a:gd name="connsiteY5" fmla="*/ 58058 h 91924"/>
              <a:gd name="connsiteX6" fmla="*/ 278190 w 278190"/>
              <a:gd name="connsiteY6" fmla="*/ 14515 h 91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8190" h="91924">
                <a:moveTo>
                  <a:pt x="74990" y="0"/>
                </a:moveTo>
                <a:cubicBezTo>
                  <a:pt x="37495" y="31448"/>
                  <a:pt x="0" y="62896"/>
                  <a:pt x="2419" y="72572"/>
                </a:cubicBezTo>
                <a:cubicBezTo>
                  <a:pt x="4838" y="82248"/>
                  <a:pt x="70153" y="55639"/>
                  <a:pt x="89505" y="58058"/>
                </a:cubicBezTo>
                <a:cubicBezTo>
                  <a:pt x="108857" y="60477"/>
                  <a:pt x="104019" y="91924"/>
                  <a:pt x="118533" y="87086"/>
                </a:cubicBezTo>
                <a:cubicBezTo>
                  <a:pt x="133047" y="82248"/>
                  <a:pt x="159657" y="33867"/>
                  <a:pt x="176590" y="29029"/>
                </a:cubicBezTo>
                <a:cubicBezTo>
                  <a:pt x="193523" y="24191"/>
                  <a:pt x="203200" y="60477"/>
                  <a:pt x="220133" y="58058"/>
                </a:cubicBezTo>
                <a:cubicBezTo>
                  <a:pt x="237066" y="55639"/>
                  <a:pt x="278190" y="14515"/>
                  <a:pt x="278190" y="14515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任意多边形 83"/>
          <p:cNvSpPr/>
          <p:nvPr/>
        </p:nvSpPr>
        <p:spPr>
          <a:xfrm>
            <a:off x="7154621" y="2608961"/>
            <a:ext cx="23610" cy="37339"/>
          </a:xfrm>
          <a:custGeom>
            <a:avLst/>
            <a:gdLst>
              <a:gd name="connsiteX0" fmla="*/ 0 w 60477"/>
              <a:gd name="connsiteY0" fmla="*/ 0 h 94343"/>
              <a:gd name="connsiteX1" fmla="*/ 58058 w 60477"/>
              <a:gd name="connsiteY1" fmla="*/ 87086 h 94343"/>
              <a:gd name="connsiteX2" fmla="*/ 0 w 60477"/>
              <a:gd name="connsiteY2" fmla="*/ 0 h 94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477" h="94343">
                <a:moveTo>
                  <a:pt x="0" y="0"/>
                </a:moveTo>
                <a:cubicBezTo>
                  <a:pt x="0" y="0"/>
                  <a:pt x="55639" y="79829"/>
                  <a:pt x="58058" y="87086"/>
                </a:cubicBezTo>
                <a:cubicBezTo>
                  <a:pt x="60477" y="94343"/>
                  <a:pt x="0" y="0"/>
                  <a:pt x="0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任意多边形 84"/>
          <p:cNvSpPr/>
          <p:nvPr/>
        </p:nvSpPr>
        <p:spPr>
          <a:xfrm>
            <a:off x="7069628" y="2603216"/>
            <a:ext cx="117103" cy="47871"/>
          </a:xfrm>
          <a:custGeom>
            <a:avLst/>
            <a:gdLst>
              <a:gd name="connsiteX0" fmla="*/ 232229 w 299962"/>
              <a:gd name="connsiteY0" fmla="*/ 14514 h 120952"/>
              <a:gd name="connsiteX1" fmla="*/ 290286 w 299962"/>
              <a:gd name="connsiteY1" fmla="*/ 116114 h 120952"/>
              <a:gd name="connsiteX2" fmla="*/ 174172 w 299962"/>
              <a:gd name="connsiteY2" fmla="*/ 43543 h 120952"/>
              <a:gd name="connsiteX3" fmla="*/ 174172 w 299962"/>
              <a:gd name="connsiteY3" fmla="*/ 116114 h 120952"/>
              <a:gd name="connsiteX4" fmla="*/ 87086 w 299962"/>
              <a:gd name="connsiteY4" fmla="*/ 43543 h 120952"/>
              <a:gd name="connsiteX5" fmla="*/ 101600 w 299962"/>
              <a:gd name="connsiteY5" fmla="*/ 101600 h 120952"/>
              <a:gd name="connsiteX6" fmla="*/ 0 w 299962"/>
              <a:gd name="connsiteY6" fmla="*/ 0 h 120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9962" h="120952">
                <a:moveTo>
                  <a:pt x="232229" y="14514"/>
                </a:moveTo>
                <a:cubicBezTo>
                  <a:pt x="266095" y="62895"/>
                  <a:pt x="299962" y="111276"/>
                  <a:pt x="290286" y="116114"/>
                </a:cubicBezTo>
                <a:cubicBezTo>
                  <a:pt x="280610" y="120952"/>
                  <a:pt x="193524" y="43543"/>
                  <a:pt x="174172" y="43543"/>
                </a:cubicBezTo>
                <a:cubicBezTo>
                  <a:pt x="154820" y="43543"/>
                  <a:pt x="188686" y="116114"/>
                  <a:pt x="174172" y="116114"/>
                </a:cubicBezTo>
                <a:cubicBezTo>
                  <a:pt x="159658" y="116114"/>
                  <a:pt x="99181" y="45962"/>
                  <a:pt x="87086" y="43543"/>
                </a:cubicBezTo>
                <a:cubicBezTo>
                  <a:pt x="74991" y="41124"/>
                  <a:pt x="116114" y="108857"/>
                  <a:pt x="101600" y="101600"/>
                </a:cubicBezTo>
                <a:cubicBezTo>
                  <a:pt x="87086" y="94343"/>
                  <a:pt x="0" y="0"/>
                  <a:pt x="0" y="0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任意多边形 85"/>
          <p:cNvSpPr/>
          <p:nvPr/>
        </p:nvSpPr>
        <p:spPr>
          <a:xfrm>
            <a:off x="6722098" y="2700873"/>
            <a:ext cx="24554" cy="93827"/>
          </a:xfrm>
          <a:custGeom>
            <a:avLst/>
            <a:gdLst>
              <a:gd name="connsiteX0" fmla="*/ 62895 w 62895"/>
              <a:gd name="connsiteY0" fmla="*/ 0 h 237067"/>
              <a:gd name="connsiteX1" fmla="*/ 4838 w 62895"/>
              <a:gd name="connsiteY1" fmla="*/ 203200 h 237067"/>
              <a:gd name="connsiteX2" fmla="*/ 33866 w 62895"/>
              <a:gd name="connsiteY2" fmla="*/ 203200 h 237067"/>
              <a:gd name="connsiteX3" fmla="*/ 48381 w 62895"/>
              <a:gd name="connsiteY3" fmla="*/ 203200 h 237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895" h="237067">
                <a:moveTo>
                  <a:pt x="62895" y="0"/>
                </a:moveTo>
                <a:cubicBezTo>
                  <a:pt x="36285" y="84666"/>
                  <a:pt x="9676" y="169333"/>
                  <a:pt x="4838" y="203200"/>
                </a:cubicBezTo>
                <a:cubicBezTo>
                  <a:pt x="0" y="237067"/>
                  <a:pt x="33866" y="203200"/>
                  <a:pt x="33866" y="203200"/>
                </a:cubicBezTo>
                <a:lnTo>
                  <a:pt x="48381" y="203200"/>
                </a:ln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任意多边形 86"/>
          <p:cNvSpPr/>
          <p:nvPr/>
        </p:nvSpPr>
        <p:spPr>
          <a:xfrm>
            <a:off x="6333016" y="2390670"/>
            <a:ext cx="339975" cy="51700"/>
          </a:xfrm>
          <a:custGeom>
            <a:avLst/>
            <a:gdLst>
              <a:gd name="connsiteX0" fmla="*/ 0 w 870857"/>
              <a:gd name="connsiteY0" fmla="*/ 130628 h 130628"/>
              <a:gd name="connsiteX1" fmla="*/ 275771 w 870857"/>
              <a:gd name="connsiteY1" fmla="*/ 14514 h 130628"/>
              <a:gd name="connsiteX2" fmla="*/ 638629 w 870857"/>
              <a:gd name="connsiteY2" fmla="*/ 43542 h 130628"/>
              <a:gd name="connsiteX3" fmla="*/ 870857 w 870857"/>
              <a:gd name="connsiteY3" fmla="*/ 116114 h 130628"/>
              <a:gd name="connsiteX4" fmla="*/ 870857 w 870857"/>
              <a:gd name="connsiteY4" fmla="*/ 116114 h 130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0857" h="130628">
                <a:moveTo>
                  <a:pt x="0" y="130628"/>
                </a:moveTo>
                <a:cubicBezTo>
                  <a:pt x="84666" y="79828"/>
                  <a:pt x="169333" y="29028"/>
                  <a:pt x="275771" y="14514"/>
                </a:cubicBezTo>
                <a:cubicBezTo>
                  <a:pt x="382209" y="0"/>
                  <a:pt x="539448" y="26609"/>
                  <a:pt x="638629" y="43542"/>
                </a:cubicBezTo>
                <a:cubicBezTo>
                  <a:pt x="737810" y="60475"/>
                  <a:pt x="870857" y="116114"/>
                  <a:pt x="870857" y="116114"/>
                </a:cubicBezTo>
                <a:lnTo>
                  <a:pt x="870857" y="116114"/>
                </a:lnTo>
              </a:path>
            </a:pathLst>
          </a:cu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任意多边形 87"/>
          <p:cNvSpPr/>
          <p:nvPr/>
        </p:nvSpPr>
        <p:spPr>
          <a:xfrm>
            <a:off x="6888308" y="2401201"/>
            <a:ext cx="322031" cy="54573"/>
          </a:xfrm>
          <a:custGeom>
            <a:avLst/>
            <a:gdLst>
              <a:gd name="connsiteX0" fmla="*/ 0 w 824895"/>
              <a:gd name="connsiteY0" fmla="*/ 104019 h 137886"/>
              <a:gd name="connsiteX1" fmla="*/ 188686 w 824895"/>
              <a:gd name="connsiteY1" fmla="*/ 16933 h 137886"/>
              <a:gd name="connsiteX2" fmla="*/ 566057 w 824895"/>
              <a:gd name="connsiteY2" fmla="*/ 16933 h 137886"/>
              <a:gd name="connsiteX3" fmla="*/ 783771 w 824895"/>
              <a:gd name="connsiteY3" fmla="*/ 118533 h 137886"/>
              <a:gd name="connsiteX4" fmla="*/ 812800 w 824895"/>
              <a:gd name="connsiteY4" fmla="*/ 133048 h 13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895" h="137886">
                <a:moveTo>
                  <a:pt x="0" y="104019"/>
                </a:moveTo>
                <a:cubicBezTo>
                  <a:pt x="47171" y="67733"/>
                  <a:pt x="94343" y="31447"/>
                  <a:pt x="188686" y="16933"/>
                </a:cubicBezTo>
                <a:cubicBezTo>
                  <a:pt x="283029" y="2419"/>
                  <a:pt x="466876" y="0"/>
                  <a:pt x="566057" y="16933"/>
                </a:cubicBezTo>
                <a:cubicBezTo>
                  <a:pt x="665238" y="33866"/>
                  <a:pt x="742647" y="99181"/>
                  <a:pt x="783771" y="118533"/>
                </a:cubicBezTo>
                <a:cubicBezTo>
                  <a:pt x="824895" y="137886"/>
                  <a:pt x="818847" y="135467"/>
                  <a:pt x="812800" y="133048"/>
                </a:cubicBezTo>
              </a:path>
            </a:pathLst>
          </a:cu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任意多边形 88"/>
          <p:cNvSpPr/>
          <p:nvPr/>
        </p:nvSpPr>
        <p:spPr>
          <a:xfrm>
            <a:off x="6525668" y="2803317"/>
            <a:ext cx="478797" cy="247014"/>
          </a:xfrm>
          <a:custGeom>
            <a:avLst/>
            <a:gdLst>
              <a:gd name="connsiteX0" fmla="*/ 101600 w 1226457"/>
              <a:gd name="connsiteY0" fmla="*/ 60476 h 624114"/>
              <a:gd name="connsiteX1" fmla="*/ 638628 w 1226457"/>
              <a:gd name="connsiteY1" fmla="*/ 133048 h 624114"/>
              <a:gd name="connsiteX2" fmla="*/ 1175657 w 1226457"/>
              <a:gd name="connsiteY2" fmla="*/ 60476 h 624114"/>
              <a:gd name="connsiteX3" fmla="*/ 943428 w 1226457"/>
              <a:gd name="connsiteY3" fmla="*/ 495905 h 624114"/>
              <a:gd name="connsiteX4" fmla="*/ 667657 w 1226457"/>
              <a:gd name="connsiteY4" fmla="*/ 612019 h 624114"/>
              <a:gd name="connsiteX5" fmla="*/ 304800 w 1226457"/>
              <a:gd name="connsiteY5" fmla="*/ 568476 h 624114"/>
              <a:gd name="connsiteX6" fmla="*/ 72571 w 1226457"/>
              <a:gd name="connsiteY6" fmla="*/ 278191 h 624114"/>
              <a:gd name="connsiteX7" fmla="*/ 29028 w 1226457"/>
              <a:gd name="connsiteY7" fmla="*/ 60476 h 624114"/>
              <a:gd name="connsiteX8" fmla="*/ 101600 w 1226457"/>
              <a:gd name="connsiteY8" fmla="*/ 60476 h 62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6457" h="624114">
                <a:moveTo>
                  <a:pt x="101600" y="60476"/>
                </a:moveTo>
                <a:cubicBezTo>
                  <a:pt x="203200" y="72571"/>
                  <a:pt x="459619" y="133048"/>
                  <a:pt x="638628" y="133048"/>
                </a:cubicBezTo>
                <a:cubicBezTo>
                  <a:pt x="817637" y="133048"/>
                  <a:pt x="1124857" y="0"/>
                  <a:pt x="1175657" y="60476"/>
                </a:cubicBezTo>
                <a:cubicBezTo>
                  <a:pt x="1226457" y="120952"/>
                  <a:pt x="1028094" y="403981"/>
                  <a:pt x="943428" y="495905"/>
                </a:cubicBezTo>
                <a:cubicBezTo>
                  <a:pt x="858762" y="587829"/>
                  <a:pt x="774095" y="599924"/>
                  <a:pt x="667657" y="612019"/>
                </a:cubicBezTo>
                <a:cubicBezTo>
                  <a:pt x="561219" y="624114"/>
                  <a:pt x="403981" y="624114"/>
                  <a:pt x="304800" y="568476"/>
                </a:cubicBezTo>
                <a:cubicBezTo>
                  <a:pt x="205619" y="512838"/>
                  <a:pt x="118533" y="362858"/>
                  <a:pt x="72571" y="278191"/>
                </a:cubicBezTo>
                <a:cubicBezTo>
                  <a:pt x="26609" y="193524"/>
                  <a:pt x="16933" y="96762"/>
                  <a:pt x="29028" y="60476"/>
                </a:cubicBezTo>
                <a:cubicBezTo>
                  <a:pt x="41123" y="24190"/>
                  <a:pt x="0" y="48381"/>
                  <a:pt x="101600" y="60476"/>
                </a:cubicBezTo>
                <a:close/>
              </a:path>
            </a:pathLst>
          </a:custGeom>
          <a:solidFill>
            <a:srgbClr val="F59395"/>
          </a:solidFill>
          <a:ln>
            <a:solidFill>
              <a:srgbClr val="EB71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>
            <a:off x="6782448" y="3113726"/>
            <a:ext cx="490076" cy="420693"/>
          </a:xfrm>
          <a:custGeom>
            <a:avLst/>
            <a:gdLst>
              <a:gd name="connsiteX0" fmla="*/ 382249 w 921895"/>
              <a:gd name="connsiteY0" fmla="*/ 9993 h 779488"/>
              <a:gd name="connsiteX1" fmla="*/ 367258 w 921895"/>
              <a:gd name="connsiteY1" fmla="*/ 219855 h 779488"/>
              <a:gd name="connsiteX2" fmla="*/ 37475 w 921895"/>
              <a:gd name="connsiteY2" fmla="*/ 459698 h 779488"/>
              <a:gd name="connsiteX3" fmla="*/ 142406 w 921895"/>
              <a:gd name="connsiteY3" fmla="*/ 654570 h 779488"/>
              <a:gd name="connsiteX4" fmla="*/ 337278 w 921895"/>
              <a:gd name="connsiteY4" fmla="*/ 744511 h 779488"/>
              <a:gd name="connsiteX5" fmla="*/ 652072 w 921895"/>
              <a:gd name="connsiteY5" fmla="*/ 444708 h 779488"/>
              <a:gd name="connsiteX6" fmla="*/ 771993 w 921895"/>
              <a:gd name="connsiteY6" fmla="*/ 354767 h 779488"/>
              <a:gd name="connsiteX7" fmla="*/ 861934 w 921895"/>
              <a:gd name="connsiteY7" fmla="*/ 279816 h 779488"/>
              <a:gd name="connsiteX8" fmla="*/ 382249 w 921895"/>
              <a:gd name="connsiteY8" fmla="*/ 9993 h 779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1895" h="779488">
                <a:moveTo>
                  <a:pt x="382249" y="9993"/>
                </a:moveTo>
                <a:cubicBezTo>
                  <a:pt x="299803" y="0"/>
                  <a:pt x="424720" y="144904"/>
                  <a:pt x="367258" y="219855"/>
                </a:cubicBezTo>
                <a:cubicBezTo>
                  <a:pt x="309796" y="294806"/>
                  <a:pt x="74950" y="387246"/>
                  <a:pt x="37475" y="459698"/>
                </a:cubicBezTo>
                <a:cubicBezTo>
                  <a:pt x="0" y="532150"/>
                  <a:pt x="92439" y="607101"/>
                  <a:pt x="142406" y="654570"/>
                </a:cubicBezTo>
                <a:cubicBezTo>
                  <a:pt x="192373" y="702039"/>
                  <a:pt x="252334" y="779488"/>
                  <a:pt x="337278" y="744511"/>
                </a:cubicBezTo>
                <a:cubicBezTo>
                  <a:pt x="422222" y="709534"/>
                  <a:pt x="579619" y="509665"/>
                  <a:pt x="652072" y="444708"/>
                </a:cubicBezTo>
                <a:cubicBezTo>
                  <a:pt x="724525" y="379751"/>
                  <a:pt x="737016" y="382249"/>
                  <a:pt x="771993" y="354767"/>
                </a:cubicBezTo>
                <a:cubicBezTo>
                  <a:pt x="806970" y="327285"/>
                  <a:pt x="921895" y="334780"/>
                  <a:pt x="861934" y="279816"/>
                </a:cubicBezTo>
                <a:cubicBezTo>
                  <a:pt x="801973" y="224852"/>
                  <a:pt x="464695" y="19986"/>
                  <a:pt x="382249" y="999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任意多边形 66"/>
          <p:cNvSpPr/>
          <p:nvPr/>
        </p:nvSpPr>
        <p:spPr>
          <a:xfrm>
            <a:off x="6336200" y="3154178"/>
            <a:ext cx="467497" cy="378893"/>
          </a:xfrm>
          <a:custGeom>
            <a:avLst/>
            <a:gdLst>
              <a:gd name="connsiteX0" fmla="*/ 876925 w 879423"/>
              <a:gd name="connsiteY0" fmla="*/ 414727 h 702038"/>
              <a:gd name="connsiteX1" fmla="*/ 562131 w 879423"/>
              <a:gd name="connsiteY1" fmla="*/ 279816 h 702038"/>
              <a:gd name="connsiteX2" fmla="*/ 442210 w 879423"/>
              <a:gd name="connsiteY2" fmla="*/ 114924 h 702038"/>
              <a:gd name="connsiteX3" fmla="*/ 487181 w 879423"/>
              <a:gd name="connsiteY3" fmla="*/ 9993 h 702038"/>
              <a:gd name="connsiteX4" fmla="*/ 337279 w 879423"/>
              <a:gd name="connsiteY4" fmla="*/ 54963 h 702038"/>
              <a:gd name="connsiteX5" fmla="*/ 82446 w 879423"/>
              <a:gd name="connsiteY5" fmla="*/ 219855 h 702038"/>
              <a:gd name="connsiteX6" fmla="*/ 7495 w 879423"/>
              <a:gd name="connsiteY6" fmla="*/ 324786 h 702038"/>
              <a:gd name="connsiteX7" fmla="*/ 127417 w 879423"/>
              <a:gd name="connsiteY7" fmla="*/ 369757 h 702038"/>
              <a:gd name="connsiteX8" fmla="*/ 427220 w 879423"/>
              <a:gd name="connsiteY8" fmla="*/ 564629 h 702038"/>
              <a:gd name="connsiteX9" fmla="*/ 577122 w 879423"/>
              <a:gd name="connsiteY9" fmla="*/ 684550 h 702038"/>
              <a:gd name="connsiteX10" fmla="*/ 876925 w 879423"/>
              <a:gd name="connsiteY10" fmla="*/ 414727 h 702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79423" h="702038">
                <a:moveTo>
                  <a:pt x="876925" y="414727"/>
                </a:moveTo>
                <a:cubicBezTo>
                  <a:pt x="874427" y="347271"/>
                  <a:pt x="634583" y="329783"/>
                  <a:pt x="562131" y="279816"/>
                </a:cubicBezTo>
                <a:cubicBezTo>
                  <a:pt x="489679" y="229849"/>
                  <a:pt x="454702" y="159895"/>
                  <a:pt x="442210" y="114924"/>
                </a:cubicBezTo>
                <a:cubicBezTo>
                  <a:pt x="429718" y="69954"/>
                  <a:pt x="504669" y="19986"/>
                  <a:pt x="487181" y="9993"/>
                </a:cubicBezTo>
                <a:cubicBezTo>
                  <a:pt x="469693" y="0"/>
                  <a:pt x="404735" y="19986"/>
                  <a:pt x="337279" y="54963"/>
                </a:cubicBezTo>
                <a:cubicBezTo>
                  <a:pt x="269823" y="89940"/>
                  <a:pt x="137410" y="174885"/>
                  <a:pt x="82446" y="219855"/>
                </a:cubicBezTo>
                <a:cubicBezTo>
                  <a:pt x="27482" y="264825"/>
                  <a:pt x="0" y="299802"/>
                  <a:pt x="7495" y="324786"/>
                </a:cubicBezTo>
                <a:cubicBezTo>
                  <a:pt x="14990" y="349770"/>
                  <a:pt x="57463" y="329783"/>
                  <a:pt x="127417" y="369757"/>
                </a:cubicBezTo>
                <a:cubicBezTo>
                  <a:pt x="197371" y="409731"/>
                  <a:pt x="352269" y="512164"/>
                  <a:pt x="427220" y="564629"/>
                </a:cubicBezTo>
                <a:cubicBezTo>
                  <a:pt x="502171" y="617094"/>
                  <a:pt x="502171" y="702038"/>
                  <a:pt x="577122" y="684550"/>
                </a:cubicBezTo>
                <a:cubicBezTo>
                  <a:pt x="652073" y="667062"/>
                  <a:pt x="879423" y="482183"/>
                  <a:pt x="876925" y="41472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任意多边形 67"/>
          <p:cNvSpPr/>
          <p:nvPr/>
        </p:nvSpPr>
        <p:spPr>
          <a:xfrm>
            <a:off x="6236591" y="3315983"/>
            <a:ext cx="373160" cy="767402"/>
          </a:xfrm>
          <a:custGeom>
            <a:avLst/>
            <a:gdLst>
              <a:gd name="connsiteX0" fmla="*/ 194871 w 622091"/>
              <a:gd name="connsiteY0" fmla="*/ 24984 h 1331626"/>
              <a:gd name="connsiteX1" fmla="*/ 119921 w 622091"/>
              <a:gd name="connsiteY1" fmla="*/ 24984 h 1331626"/>
              <a:gd name="connsiteX2" fmla="*/ 44970 w 622091"/>
              <a:gd name="connsiteY2" fmla="*/ 39974 h 1331626"/>
              <a:gd name="connsiteX3" fmla="*/ 14989 w 622091"/>
              <a:gd name="connsiteY3" fmla="*/ 114925 h 1331626"/>
              <a:gd name="connsiteX4" fmla="*/ 44970 w 622091"/>
              <a:gd name="connsiteY4" fmla="*/ 129915 h 1331626"/>
              <a:gd name="connsiteX5" fmla="*/ 284812 w 622091"/>
              <a:gd name="connsiteY5" fmla="*/ 714532 h 1331626"/>
              <a:gd name="connsiteX6" fmla="*/ 404734 w 622091"/>
              <a:gd name="connsiteY6" fmla="*/ 1239187 h 1331626"/>
              <a:gd name="connsiteX7" fmla="*/ 554635 w 622091"/>
              <a:gd name="connsiteY7" fmla="*/ 1269168 h 1331626"/>
              <a:gd name="connsiteX8" fmla="*/ 614596 w 622091"/>
              <a:gd name="connsiteY8" fmla="*/ 1284158 h 1331626"/>
              <a:gd name="connsiteX9" fmla="*/ 509665 w 622091"/>
              <a:gd name="connsiteY9" fmla="*/ 1104276 h 1331626"/>
              <a:gd name="connsiteX10" fmla="*/ 419724 w 622091"/>
              <a:gd name="connsiteY10" fmla="*/ 714532 h 1331626"/>
              <a:gd name="connsiteX11" fmla="*/ 329783 w 622091"/>
              <a:gd name="connsiteY11" fmla="*/ 174886 h 1331626"/>
              <a:gd name="connsiteX12" fmla="*/ 194871 w 622091"/>
              <a:gd name="connsiteY12" fmla="*/ 24984 h 1331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22091" h="1331626">
                <a:moveTo>
                  <a:pt x="194871" y="24984"/>
                </a:moveTo>
                <a:cubicBezTo>
                  <a:pt x="159894" y="0"/>
                  <a:pt x="144905" y="22486"/>
                  <a:pt x="119921" y="24984"/>
                </a:cubicBezTo>
                <a:cubicBezTo>
                  <a:pt x="94938" y="27482"/>
                  <a:pt x="62459" y="24984"/>
                  <a:pt x="44970" y="39974"/>
                </a:cubicBezTo>
                <a:cubicBezTo>
                  <a:pt x="27481" y="54964"/>
                  <a:pt x="14989" y="99935"/>
                  <a:pt x="14989" y="114925"/>
                </a:cubicBezTo>
                <a:cubicBezTo>
                  <a:pt x="14989" y="129915"/>
                  <a:pt x="0" y="29981"/>
                  <a:pt x="44970" y="129915"/>
                </a:cubicBezTo>
                <a:cubicBezTo>
                  <a:pt x="89941" y="229850"/>
                  <a:pt x="224851" y="529653"/>
                  <a:pt x="284812" y="714532"/>
                </a:cubicBezTo>
                <a:cubicBezTo>
                  <a:pt x="344773" y="899411"/>
                  <a:pt x="359763" y="1146748"/>
                  <a:pt x="404734" y="1239187"/>
                </a:cubicBezTo>
                <a:cubicBezTo>
                  <a:pt x="449705" y="1331626"/>
                  <a:pt x="519658" y="1261673"/>
                  <a:pt x="554635" y="1269168"/>
                </a:cubicBezTo>
                <a:cubicBezTo>
                  <a:pt x="589612" y="1276663"/>
                  <a:pt x="622091" y="1311640"/>
                  <a:pt x="614596" y="1284158"/>
                </a:cubicBezTo>
                <a:cubicBezTo>
                  <a:pt x="607101" y="1256676"/>
                  <a:pt x="542144" y="1199214"/>
                  <a:pt x="509665" y="1104276"/>
                </a:cubicBezTo>
                <a:cubicBezTo>
                  <a:pt x="477186" y="1009338"/>
                  <a:pt x="449704" y="869430"/>
                  <a:pt x="419724" y="714532"/>
                </a:cubicBezTo>
                <a:cubicBezTo>
                  <a:pt x="389744" y="559634"/>
                  <a:pt x="367259" y="289811"/>
                  <a:pt x="329783" y="174886"/>
                </a:cubicBezTo>
                <a:cubicBezTo>
                  <a:pt x="292308" y="59961"/>
                  <a:pt x="229848" y="49968"/>
                  <a:pt x="194871" y="24984"/>
                </a:cubicBezTo>
                <a:close/>
              </a:path>
            </a:pathLst>
          </a:custGeom>
          <a:solidFill>
            <a:srgbClr val="27ABEB"/>
          </a:solidFill>
          <a:ln w="952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5932452" y="3314634"/>
            <a:ext cx="483434" cy="663401"/>
          </a:xfrm>
          <a:custGeom>
            <a:avLst/>
            <a:gdLst>
              <a:gd name="connsiteX0" fmla="*/ 572124 w 909403"/>
              <a:gd name="connsiteY0" fmla="*/ 57462 h 1229194"/>
              <a:gd name="connsiteX1" fmla="*/ 362262 w 909403"/>
              <a:gd name="connsiteY1" fmla="*/ 162394 h 1229194"/>
              <a:gd name="connsiteX2" fmla="*/ 227350 w 909403"/>
              <a:gd name="connsiteY2" fmla="*/ 447207 h 1229194"/>
              <a:gd name="connsiteX3" fmla="*/ 167390 w 909403"/>
              <a:gd name="connsiteY3" fmla="*/ 627089 h 1229194"/>
              <a:gd name="connsiteX4" fmla="*/ 17488 w 909403"/>
              <a:gd name="connsiteY4" fmla="*/ 911902 h 1229194"/>
              <a:gd name="connsiteX5" fmla="*/ 272321 w 909403"/>
              <a:gd name="connsiteY5" fmla="*/ 1166735 h 1229194"/>
              <a:gd name="connsiteX6" fmla="*/ 332282 w 909403"/>
              <a:gd name="connsiteY6" fmla="*/ 1226695 h 1229194"/>
              <a:gd name="connsiteX7" fmla="*/ 377252 w 909403"/>
              <a:gd name="connsiteY7" fmla="*/ 1151744 h 1229194"/>
              <a:gd name="connsiteX8" fmla="*/ 452203 w 909403"/>
              <a:gd name="connsiteY8" fmla="*/ 1181725 h 1229194"/>
              <a:gd name="connsiteX9" fmla="*/ 512164 w 909403"/>
              <a:gd name="connsiteY9" fmla="*/ 1136754 h 1229194"/>
              <a:gd name="connsiteX10" fmla="*/ 632085 w 909403"/>
              <a:gd name="connsiteY10" fmla="*/ 1151744 h 1229194"/>
              <a:gd name="connsiteX11" fmla="*/ 692046 w 909403"/>
              <a:gd name="connsiteY11" fmla="*/ 1091784 h 1229194"/>
              <a:gd name="connsiteX12" fmla="*/ 766996 w 909403"/>
              <a:gd name="connsiteY12" fmla="*/ 1091784 h 1229194"/>
              <a:gd name="connsiteX13" fmla="*/ 886918 w 909403"/>
              <a:gd name="connsiteY13" fmla="*/ 1046813 h 1229194"/>
              <a:gd name="connsiteX14" fmla="*/ 901908 w 909403"/>
              <a:gd name="connsiteY14" fmla="*/ 1046813 h 1229194"/>
              <a:gd name="connsiteX15" fmla="*/ 886918 w 909403"/>
              <a:gd name="connsiteY15" fmla="*/ 821961 h 1229194"/>
              <a:gd name="connsiteX16" fmla="*/ 781987 w 909403"/>
              <a:gd name="connsiteY16" fmla="*/ 507167 h 1229194"/>
              <a:gd name="connsiteX17" fmla="*/ 572124 w 909403"/>
              <a:gd name="connsiteY17" fmla="*/ 57462 h 1229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09403" h="1229194">
                <a:moveTo>
                  <a:pt x="572124" y="57462"/>
                </a:moveTo>
                <a:cubicBezTo>
                  <a:pt x="502170" y="0"/>
                  <a:pt x="419724" y="97437"/>
                  <a:pt x="362262" y="162394"/>
                </a:cubicBezTo>
                <a:cubicBezTo>
                  <a:pt x="304800" y="227351"/>
                  <a:pt x="259829" y="369758"/>
                  <a:pt x="227350" y="447207"/>
                </a:cubicBezTo>
                <a:cubicBezTo>
                  <a:pt x="194871" y="524656"/>
                  <a:pt x="202367" y="549640"/>
                  <a:pt x="167390" y="627089"/>
                </a:cubicBezTo>
                <a:cubicBezTo>
                  <a:pt x="132413" y="704538"/>
                  <a:pt x="0" y="821961"/>
                  <a:pt x="17488" y="911902"/>
                </a:cubicBezTo>
                <a:cubicBezTo>
                  <a:pt x="34976" y="1001843"/>
                  <a:pt x="272321" y="1166735"/>
                  <a:pt x="272321" y="1166735"/>
                </a:cubicBezTo>
                <a:cubicBezTo>
                  <a:pt x="324787" y="1219200"/>
                  <a:pt x="314794" y="1229194"/>
                  <a:pt x="332282" y="1226695"/>
                </a:cubicBezTo>
                <a:cubicBezTo>
                  <a:pt x="349771" y="1224197"/>
                  <a:pt x="357265" y="1159239"/>
                  <a:pt x="377252" y="1151744"/>
                </a:cubicBezTo>
                <a:cubicBezTo>
                  <a:pt x="397239" y="1144249"/>
                  <a:pt x="429718" y="1184223"/>
                  <a:pt x="452203" y="1181725"/>
                </a:cubicBezTo>
                <a:cubicBezTo>
                  <a:pt x="474688" y="1179227"/>
                  <a:pt x="482184" y="1141751"/>
                  <a:pt x="512164" y="1136754"/>
                </a:cubicBezTo>
                <a:cubicBezTo>
                  <a:pt x="542144" y="1131757"/>
                  <a:pt x="602105" y="1159239"/>
                  <a:pt x="632085" y="1151744"/>
                </a:cubicBezTo>
                <a:cubicBezTo>
                  <a:pt x="662065" y="1144249"/>
                  <a:pt x="669561" y="1101777"/>
                  <a:pt x="692046" y="1091784"/>
                </a:cubicBezTo>
                <a:cubicBezTo>
                  <a:pt x="714531" y="1081791"/>
                  <a:pt x="734517" y="1099279"/>
                  <a:pt x="766996" y="1091784"/>
                </a:cubicBezTo>
                <a:cubicBezTo>
                  <a:pt x="799475" y="1084289"/>
                  <a:pt x="864433" y="1054308"/>
                  <a:pt x="886918" y="1046813"/>
                </a:cubicBezTo>
                <a:cubicBezTo>
                  <a:pt x="909403" y="1039318"/>
                  <a:pt x="901908" y="1084288"/>
                  <a:pt x="901908" y="1046813"/>
                </a:cubicBezTo>
                <a:cubicBezTo>
                  <a:pt x="901908" y="1009338"/>
                  <a:pt x="906905" y="911902"/>
                  <a:pt x="886918" y="821961"/>
                </a:cubicBezTo>
                <a:cubicBezTo>
                  <a:pt x="866931" y="732020"/>
                  <a:pt x="836951" y="637082"/>
                  <a:pt x="781987" y="507167"/>
                </a:cubicBezTo>
                <a:cubicBezTo>
                  <a:pt x="727023" y="377252"/>
                  <a:pt x="642078" y="114924"/>
                  <a:pt x="572124" y="5746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>
            <a:off x="7179394" y="3273721"/>
            <a:ext cx="417030" cy="643175"/>
          </a:xfrm>
          <a:custGeom>
            <a:avLst/>
            <a:gdLst>
              <a:gd name="connsiteX0" fmla="*/ 274820 w 784486"/>
              <a:gd name="connsiteY0" fmla="*/ 77449 h 1191718"/>
              <a:gd name="connsiteX1" fmla="*/ 439712 w 784486"/>
              <a:gd name="connsiteY1" fmla="*/ 152400 h 1191718"/>
              <a:gd name="connsiteX2" fmla="*/ 604604 w 784486"/>
              <a:gd name="connsiteY2" fmla="*/ 437213 h 1191718"/>
              <a:gd name="connsiteX3" fmla="*/ 649574 w 784486"/>
              <a:gd name="connsiteY3" fmla="*/ 572124 h 1191718"/>
              <a:gd name="connsiteX4" fmla="*/ 784486 w 784486"/>
              <a:gd name="connsiteY4" fmla="*/ 886918 h 1191718"/>
              <a:gd name="connsiteX5" fmla="*/ 649574 w 784486"/>
              <a:gd name="connsiteY5" fmla="*/ 1096780 h 1191718"/>
              <a:gd name="connsiteX6" fmla="*/ 469692 w 784486"/>
              <a:gd name="connsiteY6" fmla="*/ 1186721 h 1191718"/>
              <a:gd name="connsiteX7" fmla="*/ 484683 w 784486"/>
              <a:gd name="connsiteY7" fmla="*/ 1126760 h 1191718"/>
              <a:gd name="connsiteX8" fmla="*/ 379751 w 784486"/>
              <a:gd name="connsiteY8" fmla="*/ 1156741 h 1191718"/>
              <a:gd name="connsiteX9" fmla="*/ 304801 w 784486"/>
              <a:gd name="connsiteY9" fmla="*/ 1081790 h 1191718"/>
              <a:gd name="connsiteX10" fmla="*/ 169889 w 784486"/>
              <a:gd name="connsiteY10" fmla="*/ 1111770 h 1191718"/>
              <a:gd name="connsiteX11" fmla="*/ 139909 w 784486"/>
              <a:gd name="connsiteY11" fmla="*/ 1006839 h 1191718"/>
              <a:gd name="connsiteX12" fmla="*/ 4997 w 784486"/>
              <a:gd name="connsiteY12" fmla="*/ 1066800 h 1191718"/>
              <a:gd name="connsiteX13" fmla="*/ 109929 w 784486"/>
              <a:gd name="connsiteY13" fmla="*/ 617095 h 1191718"/>
              <a:gd name="connsiteX14" fmla="*/ 274820 w 784486"/>
              <a:gd name="connsiteY14" fmla="*/ 77449 h 1191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84486" h="1191718">
                <a:moveTo>
                  <a:pt x="274820" y="77449"/>
                </a:moveTo>
                <a:cubicBezTo>
                  <a:pt x="329784" y="0"/>
                  <a:pt x="384748" y="92439"/>
                  <a:pt x="439712" y="152400"/>
                </a:cubicBezTo>
                <a:cubicBezTo>
                  <a:pt x="494676" y="212361"/>
                  <a:pt x="569627" y="367259"/>
                  <a:pt x="604604" y="437213"/>
                </a:cubicBezTo>
                <a:cubicBezTo>
                  <a:pt x="639581" y="507167"/>
                  <a:pt x="619594" y="497173"/>
                  <a:pt x="649574" y="572124"/>
                </a:cubicBezTo>
                <a:cubicBezTo>
                  <a:pt x="679554" y="647075"/>
                  <a:pt x="784486" y="799475"/>
                  <a:pt x="784486" y="886918"/>
                </a:cubicBezTo>
                <a:cubicBezTo>
                  <a:pt x="784486" y="974361"/>
                  <a:pt x="702040" y="1046813"/>
                  <a:pt x="649574" y="1096780"/>
                </a:cubicBezTo>
                <a:cubicBezTo>
                  <a:pt x="597108" y="1146747"/>
                  <a:pt x="497174" y="1181724"/>
                  <a:pt x="469692" y="1186721"/>
                </a:cubicBezTo>
                <a:cubicBezTo>
                  <a:pt x="442210" y="1191718"/>
                  <a:pt x="499673" y="1131757"/>
                  <a:pt x="484683" y="1126760"/>
                </a:cubicBezTo>
                <a:cubicBezTo>
                  <a:pt x="469693" y="1121763"/>
                  <a:pt x="409731" y="1164236"/>
                  <a:pt x="379751" y="1156741"/>
                </a:cubicBezTo>
                <a:cubicBezTo>
                  <a:pt x="349771" y="1149246"/>
                  <a:pt x="339778" y="1089285"/>
                  <a:pt x="304801" y="1081790"/>
                </a:cubicBezTo>
                <a:cubicBezTo>
                  <a:pt x="269824" y="1074295"/>
                  <a:pt x="197371" y="1124262"/>
                  <a:pt x="169889" y="1111770"/>
                </a:cubicBezTo>
                <a:cubicBezTo>
                  <a:pt x="142407" y="1099278"/>
                  <a:pt x="167391" y="1014334"/>
                  <a:pt x="139909" y="1006839"/>
                </a:cubicBezTo>
                <a:cubicBezTo>
                  <a:pt x="112427" y="999344"/>
                  <a:pt x="9994" y="1131757"/>
                  <a:pt x="4997" y="1066800"/>
                </a:cubicBezTo>
                <a:cubicBezTo>
                  <a:pt x="0" y="1001843"/>
                  <a:pt x="67457" y="781987"/>
                  <a:pt x="109929" y="617095"/>
                </a:cubicBezTo>
                <a:cubicBezTo>
                  <a:pt x="152401" y="452203"/>
                  <a:pt x="219856" y="154898"/>
                  <a:pt x="274820" y="7744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任意多边形 73"/>
          <p:cNvSpPr/>
          <p:nvPr/>
        </p:nvSpPr>
        <p:spPr>
          <a:xfrm>
            <a:off x="5572132" y="4136911"/>
            <a:ext cx="2786082" cy="1564548"/>
          </a:xfrm>
          <a:custGeom>
            <a:avLst/>
            <a:gdLst>
              <a:gd name="connsiteX0" fmla="*/ 931889 w 3345305"/>
              <a:gd name="connsiteY0" fmla="*/ 307298 h 2016178"/>
              <a:gd name="connsiteX1" fmla="*/ 122420 w 3345305"/>
              <a:gd name="connsiteY1" fmla="*/ 1401580 h 2016178"/>
              <a:gd name="connsiteX2" fmla="*/ 197370 w 3345305"/>
              <a:gd name="connsiteY2" fmla="*/ 1611443 h 2016178"/>
              <a:gd name="connsiteX3" fmla="*/ 946879 w 3345305"/>
              <a:gd name="connsiteY3" fmla="*/ 1971207 h 2016178"/>
              <a:gd name="connsiteX4" fmla="*/ 2535836 w 3345305"/>
              <a:gd name="connsiteY4" fmla="*/ 1881266 h 2016178"/>
              <a:gd name="connsiteX5" fmla="*/ 3015521 w 3345305"/>
              <a:gd name="connsiteY5" fmla="*/ 1776334 h 2016178"/>
              <a:gd name="connsiteX6" fmla="*/ 3240374 w 3345305"/>
              <a:gd name="connsiteY6" fmla="*/ 1491521 h 2016178"/>
              <a:gd name="connsiteX7" fmla="*/ 3195403 w 3345305"/>
              <a:gd name="connsiteY7" fmla="*/ 1461541 h 2016178"/>
              <a:gd name="connsiteX8" fmla="*/ 2340964 w 3345305"/>
              <a:gd name="connsiteY8" fmla="*/ 547141 h 2016178"/>
              <a:gd name="connsiteX9" fmla="*/ 2041161 w 3345305"/>
              <a:gd name="connsiteY9" fmla="*/ 187377 h 2016178"/>
              <a:gd name="connsiteX10" fmla="*/ 1906249 w 3345305"/>
              <a:gd name="connsiteY10" fmla="*/ 37475 h 2016178"/>
              <a:gd name="connsiteX11" fmla="*/ 1741357 w 3345305"/>
              <a:gd name="connsiteY11" fmla="*/ 22485 h 2016178"/>
              <a:gd name="connsiteX12" fmla="*/ 1201711 w 3345305"/>
              <a:gd name="connsiteY12" fmla="*/ 52466 h 2016178"/>
              <a:gd name="connsiteX13" fmla="*/ 931889 w 3345305"/>
              <a:gd name="connsiteY13" fmla="*/ 307298 h 2016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345305" h="2016178">
                <a:moveTo>
                  <a:pt x="931889" y="307298"/>
                </a:moveTo>
                <a:cubicBezTo>
                  <a:pt x="752007" y="532150"/>
                  <a:pt x="244840" y="1184223"/>
                  <a:pt x="122420" y="1401580"/>
                </a:cubicBezTo>
                <a:cubicBezTo>
                  <a:pt x="0" y="1618937"/>
                  <a:pt x="59960" y="1516505"/>
                  <a:pt x="197370" y="1611443"/>
                </a:cubicBezTo>
                <a:cubicBezTo>
                  <a:pt x="334780" y="1706381"/>
                  <a:pt x="557135" y="1926236"/>
                  <a:pt x="946879" y="1971207"/>
                </a:cubicBezTo>
                <a:cubicBezTo>
                  <a:pt x="1336623" y="2016178"/>
                  <a:pt x="2191062" y="1913745"/>
                  <a:pt x="2535836" y="1881266"/>
                </a:cubicBezTo>
                <a:cubicBezTo>
                  <a:pt x="2880610" y="1848787"/>
                  <a:pt x="2898098" y="1841292"/>
                  <a:pt x="3015521" y="1776334"/>
                </a:cubicBezTo>
                <a:cubicBezTo>
                  <a:pt x="3132944" y="1711377"/>
                  <a:pt x="3210394" y="1543986"/>
                  <a:pt x="3240374" y="1491521"/>
                </a:cubicBezTo>
                <a:cubicBezTo>
                  <a:pt x="3270354" y="1439056"/>
                  <a:pt x="3345305" y="1618938"/>
                  <a:pt x="3195403" y="1461541"/>
                </a:cubicBezTo>
                <a:cubicBezTo>
                  <a:pt x="3045501" y="1304144"/>
                  <a:pt x="2533338" y="759502"/>
                  <a:pt x="2340964" y="547141"/>
                </a:cubicBezTo>
                <a:cubicBezTo>
                  <a:pt x="2148590" y="334780"/>
                  <a:pt x="2113613" y="272321"/>
                  <a:pt x="2041161" y="187377"/>
                </a:cubicBezTo>
                <a:cubicBezTo>
                  <a:pt x="1968709" y="102433"/>
                  <a:pt x="1956216" y="64957"/>
                  <a:pt x="1906249" y="37475"/>
                </a:cubicBezTo>
                <a:cubicBezTo>
                  <a:pt x="1856282" y="9993"/>
                  <a:pt x="1858780" y="19987"/>
                  <a:pt x="1741357" y="22485"/>
                </a:cubicBezTo>
                <a:cubicBezTo>
                  <a:pt x="1623934" y="24983"/>
                  <a:pt x="1341619" y="0"/>
                  <a:pt x="1201711" y="52466"/>
                </a:cubicBezTo>
                <a:cubicBezTo>
                  <a:pt x="1061803" y="104932"/>
                  <a:pt x="1111771" y="82446"/>
                  <a:pt x="931889" y="307298"/>
                </a:cubicBezTo>
                <a:close/>
              </a:path>
            </a:pathLst>
          </a:custGeom>
          <a:solidFill>
            <a:srgbClr val="27ABEB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任意多边形 74"/>
          <p:cNvSpPr/>
          <p:nvPr/>
        </p:nvSpPr>
        <p:spPr>
          <a:xfrm>
            <a:off x="6706025" y="3400536"/>
            <a:ext cx="167216" cy="163314"/>
          </a:xfrm>
          <a:custGeom>
            <a:avLst/>
            <a:gdLst>
              <a:gd name="connsiteX0" fmla="*/ 108857 w 200780"/>
              <a:gd name="connsiteY0" fmla="*/ 9676 h 210457"/>
              <a:gd name="connsiteX1" fmla="*/ 7257 w 200780"/>
              <a:gd name="connsiteY1" fmla="*/ 125791 h 210457"/>
              <a:gd name="connsiteX2" fmla="*/ 65314 w 200780"/>
              <a:gd name="connsiteY2" fmla="*/ 198362 h 210457"/>
              <a:gd name="connsiteX3" fmla="*/ 137885 w 200780"/>
              <a:gd name="connsiteY3" fmla="*/ 198362 h 210457"/>
              <a:gd name="connsiteX4" fmla="*/ 181428 w 200780"/>
              <a:gd name="connsiteY4" fmla="*/ 198362 h 210457"/>
              <a:gd name="connsiteX5" fmla="*/ 195942 w 200780"/>
              <a:gd name="connsiteY5" fmla="*/ 140305 h 210457"/>
              <a:gd name="connsiteX6" fmla="*/ 152400 w 200780"/>
              <a:gd name="connsiteY6" fmla="*/ 67734 h 210457"/>
              <a:gd name="connsiteX7" fmla="*/ 108857 w 200780"/>
              <a:gd name="connsiteY7" fmla="*/ 9676 h 210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780" h="210457">
                <a:moveTo>
                  <a:pt x="108857" y="9676"/>
                </a:moveTo>
                <a:cubicBezTo>
                  <a:pt x="84667" y="19352"/>
                  <a:pt x="14514" y="94343"/>
                  <a:pt x="7257" y="125791"/>
                </a:cubicBezTo>
                <a:cubicBezTo>
                  <a:pt x="0" y="157239"/>
                  <a:pt x="43543" y="186267"/>
                  <a:pt x="65314" y="198362"/>
                </a:cubicBezTo>
                <a:cubicBezTo>
                  <a:pt x="87085" y="210457"/>
                  <a:pt x="137885" y="198362"/>
                  <a:pt x="137885" y="198362"/>
                </a:cubicBezTo>
                <a:cubicBezTo>
                  <a:pt x="157237" y="198362"/>
                  <a:pt x="171752" y="208038"/>
                  <a:pt x="181428" y="198362"/>
                </a:cubicBezTo>
                <a:cubicBezTo>
                  <a:pt x="191104" y="188686"/>
                  <a:pt x="200780" y="162076"/>
                  <a:pt x="195942" y="140305"/>
                </a:cubicBezTo>
                <a:cubicBezTo>
                  <a:pt x="191104" y="118534"/>
                  <a:pt x="164495" y="89505"/>
                  <a:pt x="152400" y="67734"/>
                </a:cubicBezTo>
                <a:cubicBezTo>
                  <a:pt x="140305" y="45963"/>
                  <a:pt x="133047" y="0"/>
                  <a:pt x="108857" y="9676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6732215" y="3563850"/>
            <a:ext cx="235716" cy="474924"/>
          </a:xfrm>
          <a:custGeom>
            <a:avLst/>
            <a:gdLst>
              <a:gd name="connsiteX0" fmla="*/ 62895 w 283029"/>
              <a:gd name="connsiteY0" fmla="*/ 16933 h 612018"/>
              <a:gd name="connsiteX1" fmla="*/ 4838 w 283029"/>
              <a:gd name="connsiteY1" fmla="*/ 133047 h 612018"/>
              <a:gd name="connsiteX2" fmla="*/ 91924 w 283029"/>
              <a:gd name="connsiteY2" fmla="*/ 249161 h 612018"/>
              <a:gd name="connsiteX3" fmla="*/ 179010 w 283029"/>
              <a:gd name="connsiteY3" fmla="*/ 379790 h 612018"/>
              <a:gd name="connsiteX4" fmla="*/ 266095 w 283029"/>
              <a:gd name="connsiteY4" fmla="*/ 612018 h 612018"/>
              <a:gd name="connsiteX5" fmla="*/ 280610 w 283029"/>
              <a:gd name="connsiteY5" fmla="*/ 379790 h 612018"/>
              <a:gd name="connsiteX6" fmla="*/ 251581 w 283029"/>
              <a:gd name="connsiteY6" fmla="*/ 234647 h 612018"/>
              <a:gd name="connsiteX7" fmla="*/ 62895 w 283029"/>
              <a:gd name="connsiteY7" fmla="*/ 16933 h 612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3029" h="612018">
                <a:moveTo>
                  <a:pt x="62895" y="16933"/>
                </a:moveTo>
                <a:cubicBezTo>
                  <a:pt x="21771" y="0"/>
                  <a:pt x="0" y="94342"/>
                  <a:pt x="4838" y="133047"/>
                </a:cubicBezTo>
                <a:cubicBezTo>
                  <a:pt x="9676" y="171752"/>
                  <a:pt x="62895" y="208037"/>
                  <a:pt x="91924" y="249161"/>
                </a:cubicBezTo>
                <a:cubicBezTo>
                  <a:pt x="120953" y="290285"/>
                  <a:pt x="149982" y="319314"/>
                  <a:pt x="179010" y="379790"/>
                </a:cubicBezTo>
                <a:cubicBezTo>
                  <a:pt x="208038" y="440266"/>
                  <a:pt x="249162" y="612018"/>
                  <a:pt x="266095" y="612018"/>
                </a:cubicBezTo>
                <a:cubicBezTo>
                  <a:pt x="283028" y="612018"/>
                  <a:pt x="283029" y="442685"/>
                  <a:pt x="280610" y="379790"/>
                </a:cubicBezTo>
                <a:cubicBezTo>
                  <a:pt x="278191" y="316895"/>
                  <a:pt x="280610" y="292704"/>
                  <a:pt x="251581" y="234647"/>
                </a:cubicBezTo>
                <a:cubicBezTo>
                  <a:pt x="222552" y="176590"/>
                  <a:pt x="104019" y="33866"/>
                  <a:pt x="62895" y="16933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任意多边形 76"/>
          <p:cNvSpPr/>
          <p:nvPr/>
        </p:nvSpPr>
        <p:spPr>
          <a:xfrm>
            <a:off x="6619395" y="3610779"/>
            <a:ext cx="145056" cy="300348"/>
          </a:xfrm>
          <a:custGeom>
            <a:avLst/>
            <a:gdLst>
              <a:gd name="connsiteX0" fmla="*/ 154819 w 174171"/>
              <a:gd name="connsiteY0" fmla="*/ 0 h 387047"/>
              <a:gd name="connsiteX1" fmla="*/ 67733 w 174171"/>
              <a:gd name="connsiteY1" fmla="*/ 174171 h 387047"/>
              <a:gd name="connsiteX2" fmla="*/ 53219 w 174171"/>
              <a:gd name="connsiteY2" fmla="*/ 333828 h 387047"/>
              <a:gd name="connsiteX3" fmla="*/ 9676 w 174171"/>
              <a:gd name="connsiteY3" fmla="*/ 348342 h 387047"/>
              <a:gd name="connsiteX4" fmla="*/ 111276 w 174171"/>
              <a:gd name="connsiteY4" fmla="*/ 362857 h 387047"/>
              <a:gd name="connsiteX5" fmla="*/ 169333 w 174171"/>
              <a:gd name="connsiteY5" fmla="*/ 203200 h 387047"/>
              <a:gd name="connsiteX6" fmla="*/ 140304 w 174171"/>
              <a:gd name="connsiteY6" fmla="*/ 130628 h 387047"/>
              <a:gd name="connsiteX7" fmla="*/ 140304 w 174171"/>
              <a:gd name="connsiteY7" fmla="*/ 101600 h 38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4171" h="387047">
                <a:moveTo>
                  <a:pt x="154819" y="0"/>
                </a:moveTo>
                <a:cubicBezTo>
                  <a:pt x="119742" y="59266"/>
                  <a:pt x="84666" y="118533"/>
                  <a:pt x="67733" y="174171"/>
                </a:cubicBezTo>
                <a:cubicBezTo>
                  <a:pt x="50800" y="229809"/>
                  <a:pt x="62895" y="304800"/>
                  <a:pt x="53219" y="333828"/>
                </a:cubicBezTo>
                <a:cubicBezTo>
                  <a:pt x="43543" y="362856"/>
                  <a:pt x="0" y="343504"/>
                  <a:pt x="9676" y="348342"/>
                </a:cubicBezTo>
                <a:cubicBezTo>
                  <a:pt x="19352" y="353180"/>
                  <a:pt x="84667" y="387047"/>
                  <a:pt x="111276" y="362857"/>
                </a:cubicBezTo>
                <a:cubicBezTo>
                  <a:pt x="137885" y="338667"/>
                  <a:pt x="164495" y="241905"/>
                  <a:pt x="169333" y="203200"/>
                </a:cubicBezTo>
                <a:cubicBezTo>
                  <a:pt x="174171" y="164495"/>
                  <a:pt x="145142" y="147561"/>
                  <a:pt x="140304" y="130628"/>
                </a:cubicBezTo>
                <a:cubicBezTo>
                  <a:pt x="135466" y="113695"/>
                  <a:pt x="137885" y="107647"/>
                  <a:pt x="140304" y="101600"/>
                </a:cubicBezTo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>
            <a:off x="6992290" y="3827016"/>
            <a:ext cx="442263" cy="943863"/>
          </a:xfrm>
          <a:custGeom>
            <a:avLst/>
            <a:gdLst>
              <a:gd name="connsiteX0" fmla="*/ 377252 w 831954"/>
              <a:gd name="connsiteY0" fmla="*/ 277318 h 1748852"/>
              <a:gd name="connsiteX1" fmla="*/ 257331 w 831954"/>
              <a:gd name="connsiteY1" fmla="*/ 637082 h 1748852"/>
              <a:gd name="connsiteX2" fmla="*/ 47468 w 831954"/>
              <a:gd name="connsiteY2" fmla="*/ 1236689 h 1748852"/>
              <a:gd name="connsiteX3" fmla="*/ 32478 w 831954"/>
              <a:gd name="connsiteY3" fmla="*/ 1386590 h 1748852"/>
              <a:gd name="connsiteX4" fmla="*/ 17488 w 831954"/>
              <a:gd name="connsiteY4" fmla="*/ 1401581 h 1748852"/>
              <a:gd name="connsiteX5" fmla="*/ 17488 w 831954"/>
              <a:gd name="connsiteY5" fmla="*/ 1476531 h 1748852"/>
              <a:gd name="connsiteX6" fmla="*/ 122419 w 831954"/>
              <a:gd name="connsiteY6" fmla="*/ 1401581 h 1748852"/>
              <a:gd name="connsiteX7" fmla="*/ 152399 w 831954"/>
              <a:gd name="connsiteY7" fmla="*/ 1341620 h 1748852"/>
              <a:gd name="connsiteX8" fmla="*/ 122419 w 831954"/>
              <a:gd name="connsiteY8" fmla="*/ 1521502 h 1748852"/>
              <a:gd name="connsiteX9" fmla="*/ 77449 w 831954"/>
              <a:gd name="connsiteY9" fmla="*/ 1626433 h 1748852"/>
              <a:gd name="connsiteX10" fmla="*/ 122419 w 831954"/>
              <a:gd name="connsiteY10" fmla="*/ 1746354 h 1748852"/>
              <a:gd name="connsiteX11" fmla="*/ 257331 w 831954"/>
              <a:gd name="connsiteY11" fmla="*/ 1641423 h 1748852"/>
              <a:gd name="connsiteX12" fmla="*/ 377252 w 831954"/>
              <a:gd name="connsiteY12" fmla="*/ 1416571 h 1748852"/>
              <a:gd name="connsiteX13" fmla="*/ 377252 w 831954"/>
              <a:gd name="connsiteY13" fmla="*/ 1236689 h 1748852"/>
              <a:gd name="connsiteX14" fmla="*/ 377252 w 831954"/>
              <a:gd name="connsiteY14" fmla="*/ 1101777 h 1748852"/>
              <a:gd name="connsiteX15" fmla="*/ 692045 w 831954"/>
              <a:gd name="connsiteY15" fmla="*/ 472190 h 1748852"/>
              <a:gd name="connsiteX16" fmla="*/ 811967 w 831954"/>
              <a:gd name="connsiteY16" fmla="*/ 187377 h 1748852"/>
              <a:gd name="connsiteX17" fmla="*/ 811967 w 831954"/>
              <a:gd name="connsiteY17" fmla="*/ 142407 h 1748852"/>
              <a:gd name="connsiteX18" fmla="*/ 707036 w 831954"/>
              <a:gd name="connsiteY18" fmla="*/ 142407 h 1748852"/>
              <a:gd name="connsiteX19" fmla="*/ 662065 w 831954"/>
              <a:gd name="connsiteY19" fmla="*/ 97436 h 1748852"/>
              <a:gd name="connsiteX20" fmla="*/ 557134 w 831954"/>
              <a:gd name="connsiteY20" fmla="*/ 112426 h 1748852"/>
              <a:gd name="connsiteX21" fmla="*/ 497173 w 831954"/>
              <a:gd name="connsiteY21" fmla="*/ 7495 h 1748852"/>
              <a:gd name="connsiteX22" fmla="*/ 437213 w 831954"/>
              <a:gd name="connsiteY22" fmla="*/ 67456 h 1748852"/>
              <a:gd name="connsiteX23" fmla="*/ 377252 w 831954"/>
              <a:gd name="connsiteY23" fmla="*/ 277318 h 1748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31954" h="1748852">
                <a:moveTo>
                  <a:pt x="377252" y="277318"/>
                </a:moveTo>
                <a:cubicBezTo>
                  <a:pt x="347272" y="372256"/>
                  <a:pt x="312295" y="477187"/>
                  <a:pt x="257331" y="637082"/>
                </a:cubicBezTo>
                <a:cubicBezTo>
                  <a:pt x="202367" y="796977"/>
                  <a:pt x="84943" y="1111771"/>
                  <a:pt x="47468" y="1236689"/>
                </a:cubicBezTo>
                <a:cubicBezTo>
                  <a:pt x="9993" y="1361607"/>
                  <a:pt x="37475" y="1359108"/>
                  <a:pt x="32478" y="1386590"/>
                </a:cubicBezTo>
                <a:cubicBezTo>
                  <a:pt x="27481" y="1414072"/>
                  <a:pt x="19986" y="1386591"/>
                  <a:pt x="17488" y="1401581"/>
                </a:cubicBezTo>
                <a:cubicBezTo>
                  <a:pt x="14990" y="1416571"/>
                  <a:pt x="0" y="1476531"/>
                  <a:pt x="17488" y="1476531"/>
                </a:cubicBezTo>
                <a:cubicBezTo>
                  <a:pt x="34976" y="1476531"/>
                  <a:pt x="99934" y="1424066"/>
                  <a:pt x="122419" y="1401581"/>
                </a:cubicBezTo>
                <a:cubicBezTo>
                  <a:pt x="144904" y="1379096"/>
                  <a:pt x="152399" y="1321633"/>
                  <a:pt x="152399" y="1341620"/>
                </a:cubicBezTo>
                <a:cubicBezTo>
                  <a:pt x="152399" y="1361607"/>
                  <a:pt x="134911" y="1474033"/>
                  <a:pt x="122419" y="1521502"/>
                </a:cubicBezTo>
                <a:cubicBezTo>
                  <a:pt x="109927" y="1568971"/>
                  <a:pt x="77449" y="1588958"/>
                  <a:pt x="77449" y="1626433"/>
                </a:cubicBezTo>
                <a:cubicBezTo>
                  <a:pt x="77449" y="1663908"/>
                  <a:pt x="92439" y="1743856"/>
                  <a:pt x="122419" y="1746354"/>
                </a:cubicBezTo>
                <a:cubicBezTo>
                  <a:pt x="152399" y="1748852"/>
                  <a:pt x="214859" y="1696387"/>
                  <a:pt x="257331" y="1641423"/>
                </a:cubicBezTo>
                <a:cubicBezTo>
                  <a:pt x="299803" y="1586459"/>
                  <a:pt x="357265" y="1484027"/>
                  <a:pt x="377252" y="1416571"/>
                </a:cubicBezTo>
                <a:cubicBezTo>
                  <a:pt x="397239" y="1349115"/>
                  <a:pt x="377252" y="1236689"/>
                  <a:pt x="377252" y="1236689"/>
                </a:cubicBezTo>
                <a:cubicBezTo>
                  <a:pt x="377252" y="1184223"/>
                  <a:pt x="324787" y="1229193"/>
                  <a:pt x="377252" y="1101777"/>
                </a:cubicBezTo>
                <a:cubicBezTo>
                  <a:pt x="429717" y="974361"/>
                  <a:pt x="619593" y="624590"/>
                  <a:pt x="692045" y="472190"/>
                </a:cubicBezTo>
                <a:cubicBezTo>
                  <a:pt x="764498" y="319790"/>
                  <a:pt x="791980" y="242341"/>
                  <a:pt x="811967" y="187377"/>
                </a:cubicBezTo>
                <a:cubicBezTo>
                  <a:pt x="831954" y="132413"/>
                  <a:pt x="829456" y="149902"/>
                  <a:pt x="811967" y="142407"/>
                </a:cubicBezTo>
                <a:cubicBezTo>
                  <a:pt x="794478" y="134912"/>
                  <a:pt x="732020" y="149902"/>
                  <a:pt x="707036" y="142407"/>
                </a:cubicBezTo>
                <a:cubicBezTo>
                  <a:pt x="682052" y="134912"/>
                  <a:pt x="687049" y="102433"/>
                  <a:pt x="662065" y="97436"/>
                </a:cubicBezTo>
                <a:cubicBezTo>
                  <a:pt x="637081" y="92439"/>
                  <a:pt x="584616" y="127416"/>
                  <a:pt x="557134" y="112426"/>
                </a:cubicBezTo>
                <a:cubicBezTo>
                  <a:pt x="529652" y="97436"/>
                  <a:pt x="517160" y="14990"/>
                  <a:pt x="497173" y="7495"/>
                </a:cubicBezTo>
                <a:cubicBezTo>
                  <a:pt x="477186" y="0"/>
                  <a:pt x="457200" y="22486"/>
                  <a:pt x="437213" y="67456"/>
                </a:cubicBezTo>
                <a:cubicBezTo>
                  <a:pt x="417226" y="112426"/>
                  <a:pt x="407232" y="182380"/>
                  <a:pt x="377252" y="277318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6097140" y="3870164"/>
            <a:ext cx="889839" cy="854869"/>
          </a:xfrm>
          <a:custGeom>
            <a:avLst/>
            <a:gdLst>
              <a:gd name="connsiteX0" fmla="*/ 37475 w 1673901"/>
              <a:gd name="connsiteY0" fmla="*/ 167390 h 1583960"/>
              <a:gd name="connsiteX1" fmla="*/ 322288 w 1673901"/>
              <a:gd name="connsiteY1" fmla="*/ 677055 h 1583960"/>
              <a:gd name="connsiteX2" fmla="*/ 457199 w 1673901"/>
              <a:gd name="connsiteY2" fmla="*/ 901908 h 1583960"/>
              <a:gd name="connsiteX3" fmla="*/ 786983 w 1673901"/>
              <a:gd name="connsiteY3" fmla="*/ 991849 h 1583960"/>
              <a:gd name="connsiteX4" fmla="*/ 1221698 w 1673901"/>
              <a:gd name="connsiteY4" fmla="*/ 1261672 h 1583960"/>
              <a:gd name="connsiteX5" fmla="*/ 1296649 w 1673901"/>
              <a:gd name="connsiteY5" fmla="*/ 1336623 h 1583960"/>
              <a:gd name="connsiteX6" fmla="*/ 1296649 w 1673901"/>
              <a:gd name="connsiteY6" fmla="*/ 1441554 h 1583960"/>
              <a:gd name="connsiteX7" fmla="*/ 1296649 w 1673901"/>
              <a:gd name="connsiteY7" fmla="*/ 1531495 h 1583960"/>
              <a:gd name="connsiteX8" fmla="*/ 1491521 w 1673901"/>
              <a:gd name="connsiteY8" fmla="*/ 1561475 h 1583960"/>
              <a:gd name="connsiteX9" fmla="*/ 1656412 w 1673901"/>
              <a:gd name="connsiteY9" fmla="*/ 1396583 h 1583960"/>
              <a:gd name="connsiteX10" fmla="*/ 1596452 w 1673901"/>
              <a:gd name="connsiteY10" fmla="*/ 1186721 h 1583960"/>
              <a:gd name="connsiteX11" fmla="*/ 1476531 w 1673901"/>
              <a:gd name="connsiteY11" fmla="*/ 991849 h 1583960"/>
              <a:gd name="connsiteX12" fmla="*/ 1026826 w 1673901"/>
              <a:gd name="connsiteY12" fmla="*/ 707036 h 1583960"/>
              <a:gd name="connsiteX13" fmla="*/ 712032 w 1673901"/>
              <a:gd name="connsiteY13" fmla="*/ 332282 h 1583960"/>
              <a:gd name="connsiteX14" fmla="*/ 607101 w 1673901"/>
              <a:gd name="connsiteY14" fmla="*/ 47469 h 1583960"/>
              <a:gd name="connsiteX15" fmla="*/ 547140 w 1673901"/>
              <a:gd name="connsiteY15" fmla="*/ 47469 h 1583960"/>
              <a:gd name="connsiteX16" fmla="*/ 517160 w 1673901"/>
              <a:gd name="connsiteY16" fmla="*/ 62459 h 1583960"/>
              <a:gd name="connsiteX17" fmla="*/ 352268 w 1673901"/>
              <a:gd name="connsiteY17" fmla="*/ 77449 h 1583960"/>
              <a:gd name="connsiteX18" fmla="*/ 352268 w 1673901"/>
              <a:gd name="connsiteY18" fmla="*/ 122419 h 1583960"/>
              <a:gd name="connsiteX19" fmla="*/ 262327 w 1673901"/>
              <a:gd name="connsiteY19" fmla="*/ 122419 h 1583960"/>
              <a:gd name="connsiteX20" fmla="*/ 157396 w 1673901"/>
              <a:gd name="connsiteY20" fmla="*/ 167390 h 1583960"/>
              <a:gd name="connsiteX21" fmla="*/ 97435 w 1673901"/>
              <a:gd name="connsiteY21" fmla="*/ 152400 h 1583960"/>
              <a:gd name="connsiteX22" fmla="*/ 37475 w 1673901"/>
              <a:gd name="connsiteY22" fmla="*/ 167390 h 158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673901" h="1583960">
                <a:moveTo>
                  <a:pt x="37475" y="167390"/>
                </a:moveTo>
                <a:cubicBezTo>
                  <a:pt x="74950" y="254832"/>
                  <a:pt x="252334" y="554635"/>
                  <a:pt x="322288" y="677055"/>
                </a:cubicBezTo>
                <a:cubicBezTo>
                  <a:pt x="392242" y="799475"/>
                  <a:pt x="379750" y="849442"/>
                  <a:pt x="457199" y="901908"/>
                </a:cubicBezTo>
                <a:cubicBezTo>
                  <a:pt x="534648" y="954374"/>
                  <a:pt x="659566" y="931888"/>
                  <a:pt x="786983" y="991849"/>
                </a:cubicBezTo>
                <a:cubicBezTo>
                  <a:pt x="914400" y="1051810"/>
                  <a:pt x="1136754" y="1204210"/>
                  <a:pt x="1221698" y="1261672"/>
                </a:cubicBezTo>
                <a:cubicBezTo>
                  <a:pt x="1306642" y="1319134"/>
                  <a:pt x="1284157" y="1306643"/>
                  <a:pt x="1296649" y="1336623"/>
                </a:cubicBezTo>
                <a:cubicBezTo>
                  <a:pt x="1309141" y="1366603"/>
                  <a:pt x="1296649" y="1441554"/>
                  <a:pt x="1296649" y="1441554"/>
                </a:cubicBezTo>
                <a:cubicBezTo>
                  <a:pt x="1296649" y="1474033"/>
                  <a:pt x="1264170" y="1511508"/>
                  <a:pt x="1296649" y="1531495"/>
                </a:cubicBezTo>
                <a:cubicBezTo>
                  <a:pt x="1329128" y="1551482"/>
                  <a:pt x="1431561" y="1583960"/>
                  <a:pt x="1491521" y="1561475"/>
                </a:cubicBezTo>
                <a:cubicBezTo>
                  <a:pt x="1551482" y="1538990"/>
                  <a:pt x="1638924" y="1459042"/>
                  <a:pt x="1656412" y="1396583"/>
                </a:cubicBezTo>
                <a:cubicBezTo>
                  <a:pt x="1673901" y="1334124"/>
                  <a:pt x="1626432" y="1254177"/>
                  <a:pt x="1596452" y="1186721"/>
                </a:cubicBezTo>
                <a:cubicBezTo>
                  <a:pt x="1566472" y="1119265"/>
                  <a:pt x="1571469" y="1071797"/>
                  <a:pt x="1476531" y="991849"/>
                </a:cubicBezTo>
                <a:cubicBezTo>
                  <a:pt x="1381593" y="911902"/>
                  <a:pt x="1154242" y="816964"/>
                  <a:pt x="1026826" y="707036"/>
                </a:cubicBezTo>
                <a:cubicBezTo>
                  <a:pt x="899410" y="597108"/>
                  <a:pt x="781986" y="442210"/>
                  <a:pt x="712032" y="332282"/>
                </a:cubicBezTo>
                <a:cubicBezTo>
                  <a:pt x="642078" y="222354"/>
                  <a:pt x="634583" y="94938"/>
                  <a:pt x="607101" y="47469"/>
                </a:cubicBezTo>
                <a:cubicBezTo>
                  <a:pt x="579619" y="0"/>
                  <a:pt x="562130" y="44971"/>
                  <a:pt x="547140" y="47469"/>
                </a:cubicBezTo>
                <a:cubicBezTo>
                  <a:pt x="532150" y="49967"/>
                  <a:pt x="549639" y="57462"/>
                  <a:pt x="517160" y="62459"/>
                </a:cubicBezTo>
                <a:cubicBezTo>
                  <a:pt x="484681" y="67456"/>
                  <a:pt x="379750" y="67456"/>
                  <a:pt x="352268" y="77449"/>
                </a:cubicBezTo>
                <a:cubicBezTo>
                  <a:pt x="324786" y="87442"/>
                  <a:pt x="367258" y="114924"/>
                  <a:pt x="352268" y="122419"/>
                </a:cubicBezTo>
                <a:cubicBezTo>
                  <a:pt x="337278" y="129914"/>
                  <a:pt x="294806" y="114924"/>
                  <a:pt x="262327" y="122419"/>
                </a:cubicBezTo>
                <a:cubicBezTo>
                  <a:pt x="229848" y="129914"/>
                  <a:pt x="184878" y="162393"/>
                  <a:pt x="157396" y="167390"/>
                </a:cubicBezTo>
                <a:cubicBezTo>
                  <a:pt x="129914" y="172387"/>
                  <a:pt x="112425" y="149902"/>
                  <a:pt x="97435" y="152400"/>
                </a:cubicBezTo>
                <a:cubicBezTo>
                  <a:pt x="82445" y="154898"/>
                  <a:pt x="0" y="79948"/>
                  <a:pt x="37475" y="16739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7078618" y="3248563"/>
            <a:ext cx="268280" cy="829250"/>
          </a:xfrm>
          <a:custGeom>
            <a:avLst/>
            <a:gdLst>
              <a:gd name="connsiteX0" fmla="*/ 319790 w 504669"/>
              <a:gd name="connsiteY0" fmla="*/ 74951 h 1536492"/>
              <a:gd name="connsiteX1" fmla="*/ 409731 w 504669"/>
              <a:gd name="connsiteY1" fmla="*/ 89941 h 1536492"/>
              <a:gd name="connsiteX2" fmla="*/ 484682 w 504669"/>
              <a:gd name="connsiteY2" fmla="*/ 104932 h 1536492"/>
              <a:gd name="connsiteX3" fmla="*/ 484682 w 504669"/>
              <a:gd name="connsiteY3" fmla="*/ 164892 h 1536492"/>
              <a:gd name="connsiteX4" fmla="*/ 364761 w 504669"/>
              <a:gd name="connsiteY4" fmla="*/ 569627 h 1536492"/>
              <a:gd name="connsiteX5" fmla="*/ 199869 w 504669"/>
              <a:gd name="connsiteY5" fmla="*/ 1394086 h 1536492"/>
              <a:gd name="connsiteX6" fmla="*/ 64957 w 504669"/>
              <a:gd name="connsiteY6" fmla="*/ 1424066 h 1536492"/>
              <a:gd name="connsiteX7" fmla="*/ 4997 w 504669"/>
              <a:gd name="connsiteY7" fmla="*/ 1439056 h 1536492"/>
              <a:gd name="connsiteX8" fmla="*/ 94938 w 504669"/>
              <a:gd name="connsiteY8" fmla="*/ 1199214 h 1536492"/>
              <a:gd name="connsiteX9" fmla="*/ 199869 w 504669"/>
              <a:gd name="connsiteY9" fmla="*/ 539646 h 1536492"/>
              <a:gd name="connsiteX10" fmla="*/ 319790 w 504669"/>
              <a:gd name="connsiteY10" fmla="*/ 74951 h 15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4669" h="1536492">
                <a:moveTo>
                  <a:pt x="319790" y="74951"/>
                </a:moveTo>
                <a:cubicBezTo>
                  <a:pt x="354767" y="0"/>
                  <a:pt x="382249" y="84944"/>
                  <a:pt x="409731" y="89941"/>
                </a:cubicBezTo>
                <a:cubicBezTo>
                  <a:pt x="437213" y="94938"/>
                  <a:pt x="472190" y="92440"/>
                  <a:pt x="484682" y="104932"/>
                </a:cubicBezTo>
                <a:cubicBezTo>
                  <a:pt x="497174" y="117424"/>
                  <a:pt x="504669" y="87443"/>
                  <a:pt x="484682" y="164892"/>
                </a:cubicBezTo>
                <a:cubicBezTo>
                  <a:pt x="464695" y="242341"/>
                  <a:pt x="412230" y="364761"/>
                  <a:pt x="364761" y="569627"/>
                </a:cubicBezTo>
                <a:cubicBezTo>
                  <a:pt x="317292" y="774493"/>
                  <a:pt x="249836" y="1251680"/>
                  <a:pt x="199869" y="1394086"/>
                </a:cubicBezTo>
                <a:cubicBezTo>
                  <a:pt x="149902" y="1536492"/>
                  <a:pt x="97436" y="1416571"/>
                  <a:pt x="64957" y="1424066"/>
                </a:cubicBezTo>
                <a:cubicBezTo>
                  <a:pt x="32478" y="1431561"/>
                  <a:pt x="0" y="1476531"/>
                  <a:pt x="4997" y="1439056"/>
                </a:cubicBezTo>
                <a:cubicBezTo>
                  <a:pt x="9994" y="1401581"/>
                  <a:pt x="62459" y="1349116"/>
                  <a:pt x="94938" y="1199214"/>
                </a:cubicBezTo>
                <a:cubicBezTo>
                  <a:pt x="127417" y="1049312"/>
                  <a:pt x="169889" y="727023"/>
                  <a:pt x="199869" y="539646"/>
                </a:cubicBezTo>
                <a:cubicBezTo>
                  <a:pt x="229849" y="352269"/>
                  <a:pt x="284813" y="149902"/>
                  <a:pt x="319790" y="74951"/>
                </a:cubicBezTo>
                <a:close/>
              </a:path>
            </a:pathLst>
          </a:custGeom>
          <a:solidFill>
            <a:srgbClr val="27ABEB"/>
          </a:solidFill>
          <a:ln w="952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2571736" y="-785794"/>
            <a:ext cx="8286808" cy="7643794"/>
          </a:xfrm>
          <a:prstGeom prst="ellipse">
            <a:avLst/>
          </a:pr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6" name="Group 2"/>
          <p:cNvGrpSpPr>
            <a:grpSpLocks/>
          </p:cNvGrpSpPr>
          <p:nvPr/>
        </p:nvGrpSpPr>
        <p:grpSpPr bwMode="auto">
          <a:xfrm>
            <a:off x="6143636" y="2143116"/>
            <a:ext cx="1164935" cy="1200170"/>
            <a:chOff x="2232" y="1209"/>
            <a:chExt cx="1499" cy="1495"/>
          </a:xfrm>
        </p:grpSpPr>
        <p:grpSp>
          <p:nvGrpSpPr>
            <p:cNvPr id="97" name="Group 3"/>
            <p:cNvGrpSpPr>
              <a:grpSpLocks/>
            </p:cNvGrpSpPr>
            <p:nvPr/>
          </p:nvGrpSpPr>
          <p:grpSpPr bwMode="auto">
            <a:xfrm>
              <a:off x="2232" y="1209"/>
              <a:ext cx="1499" cy="1495"/>
              <a:chOff x="2232" y="1209"/>
              <a:chExt cx="1499" cy="1495"/>
            </a:xfrm>
          </p:grpSpPr>
          <p:sp>
            <p:nvSpPr>
              <p:cNvPr id="100" name="Freeform 4"/>
              <p:cNvSpPr>
                <a:spLocks/>
              </p:cNvSpPr>
              <p:nvPr/>
            </p:nvSpPr>
            <p:spPr bwMode="auto">
              <a:xfrm>
                <a:off x="2232" y="1209"/>
                <a:ext cx="576" cy="591"/>
              </a:xfrm>
              <a:custGeom>
                <a:avLst/>
                <a:gdLst/>
                <a:ahLst/>
                <a:cxnLst>
                  <a:cxn ang="0">
                    <a:pos x="24" y="591"/>
                  </a:cxn>
                  <a:cxn ang="0">
                    <a:pos x="24" y="123"/>
                  </a:cxn>
                  <a:cxn ang="0">
                    <a:pos x="132" y="15"/>
                  </a:cxn>
                  <a:cxn ang="0">
                    <a:pos x="576" y="15"/>
                  </a:cxn>
                </a:cxnLst>
                <a:rect l="0" t="0" r="r" b="b"/>
                <a:pathLst>
                  <a:path w="576" h="591">
                    <a:moveTo>
                      <a:pt x="24" y="591"/>
                    </a:moveTo>
                    <a:lnTo>
                      <a:pt x="24" y="123"/>
                    </a:lnTo>
                    <a:cubicBezTo>
                      <a:pt x="24" y="123"/>
                      <a:pt x="0" y="0"/>
                      <a:pt x="132" y="15"/>
                    </a:cubicBezTo>
                    <a:cubicBezTo>
                      <a:pt x="354" y="15"/>
                      <a:pt x="576" y="15"/>
                      <a:pt x="576" y="15"/>
                    </a:cubicBezTo>
                  </a:path>
                </a:pathLst>
              </a:custGeom>
              <a:noFill/>
              <a:ln w="25400">
                <a:solidFill>
                  <a:srgbClr val="C53C2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5"/>
              <p:cNvSpPr>
                <a:spLocks/>
              </p:cNvSpPr>
              <p:nvPr/>
            </p:nvSpPr>
            <p:spPr bwMode="auto">
              <a:xfrm flipH="1">
                <a:off x="3155" y="1209"/>
                <a:ext cx="576" cy="591"/>
              </a:xfrm>
              <a:custGeom>
                <a:avLst/>
                <a:gdLst/>
                <a:ahLst/>
                <a:cxnLst>
                  <a:cxn ang="0">
                    <a:pos x="24" y="591"/>
                  </a:cxn>
                  <a:cxn ang="0">
                    <a:pos x="24" y="123"/>
                  </a:cxn>
                  <a:cxn ang="0">
                    <a:pos x="132" y="15"/>
                  </a:cxn>
                  <a:cxn ang="0">
                    <a:pos x="576" y="15"/>
                  </a:cxn>
                </a:cxnLst>
                <a:rect l="0" t="0" r="r" b="b"/>
                <a:pathLst>
                  <a:path w="576" h="591">
                    <a:moveTo>
                      <a:pt x="24" y="591"/>
                    </a:moveTo>
                    <a:lnTo>
                      <a:pt x="24" y="123"/>
                    </a:lnTo>
                    <a:cubicBezTo>
                      <a:pt x="24" y="123"/>
                      <a:pt x="0" y="0"/>
                      <a:pt x="132" y="15"/>
                    </a:cubicBezTo>
                    <a:cubicBezTo>
                      <a:pt x="354" y="15"/>
                      <a:pt x="576" y="15"/>
                      <a:pt x="576" y="15"/>
                    </a:cubicBezTo>
                  </a:path>
                </a:pathLst>
              </a:custGeom>
              <a:noFill/>
              <a:ln w="25400">
                <a:solidFill>
                  <a:srgbClr val="C53C2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6"/>
              <p:cNvSpPr>
                <a:spLocks/>
              </p:cNvSpPr>
              <p:nvPr/>
            </p:nvSpPr>
            <p:spPr bwMode="auto">
              <a:xfrm flipV="1">
                <a:off x="2232" y="2113"/>
                <a:ext cx="576" cy="591"/>
              </a:xfrm>
              <a:custGeom>
                <a:avLst/>
                <a:gdLst/>
                <a:ahLst/>
                <a:cxnLst>
                  <a:cxn ang="0">
                    <a:pos x="24" y="591"/>
                  </a:cxn>
                  <a:cxn ang="0">
                    <a:pos x="24" y="123"/>
                  </a:cxn>
                  <a:cxn ang="0">
                    <a:pos x="132" y="15"/>
                  </a:cxn>
                  <a:cxn ang="0">
                    <a:pos x="576" y="15"/>
                  </a:cxn>
                </a:cxnLst>
                <a:rect l="0" t="0" r="r" b="b"/>
                <a:pathLst>
                  <a:path w="576" h="591">
                    <a:moveTo>
                      <a:pt x="24" y="591"/>
                    </a:moveTo>
                    <a:lnTo>
                      <a:pt x="24" y="123"/>
                    </a:lnTo>
                    <a:cubicBezTo>
                      <a:pt x="24" y="123"/>
                      <a:pt x="0" y="0"/>
                      <a:pt x="132" y="15"/>
                    </a:cubicBezTo>
                    <a:cubicBezTo>
                      <a:pt x="354" y="15"/>
                      <a:pt x="576" y="15"/>
                      <a:pt x="576" y="15"/>
                    </a:cubicBezTo>
                  </a:path>
                </a:pathLst>
              </a:custGeom>
              <a:noFill/>
              <a:ln w="25400">
                <a:solidFill>
                  <a:srgbClr val="C53C2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7"/>
              <p:cNvSpPr>
                <a:spLocks/>
              </p:cNvSpPr>
              <p:nvPr/>
            </p:nvSpPr>
            <p:spPr bwMode="auto">
              <a:xfrm flipH="1" flipV="1">
                <a:off x="3155" y="2113"/>
                <a:ext cx="576" cy="591"/>
              </a:xfrm>
              <a:custGeom>
                <a:avLst/>
                <a:gdLst/>
                <a:ahLst/>
                <a:cxnLst>
                  <a:cxn ang="0">
                    <a:pos x="24" y="591"/>
                  </a:cxn>
                  <a:cxn ang="0">
                    <a:pos x="24" y="123"/>
                  </a:cxn>
                  <a:cxn ang="0">
                    <a:pos x="132" y="15"/>
                  </a:cxn>
                  <a:cxn ang="0">
                    <a:pos x="576" y="15"/>
                  </a:cxn>
                </a:cxnLst>
                <a:rect l="0" t="0" r="r" b="b"/>
                <a:pathLst>
                  <a:path w="576" h="591">
                    <a:moveTo>
                      <a:pt x="24" y="591"/>
                    </a:moveTo>
                    <a:lnTo>
                      <a:pt x="24" y="123"/>
                    </a:lnTo>
                    <a:cubicBezTo>
                      <a:pt x="24" y="123"/>
                      <a:pt x="0" y="0"/>
                      <a:pt x="132" y="15"/>
                    </a:cubicBezTo>
                    <a:cubicBezTo>
                      <a:pt x="354" y="15"/>
                      <a:pt x="576" y="15"/>
                      <a:pt x="576" y="15"/>
                    </a:cubicBezTo>
                  </a:path>
                </a:pathLst>
              </a:custGeom>
              <a:noFill/>
              <a:ln w="25400">
                <a:solidFill>
                  <a:srgbClr val="C53C2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98" name="Freeform 8"/>
            <p:cNvSpPr>
              <a:spLocks/>
            </p:cNvSpPr>
            <p:nvPr/>
          </p:nvSpPr>
          <p:spPr bwMode="auto">
            <a:xfrm>
              <a:off x="2600" y="1820"/>
              <a:ext cx="48" cy="292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0" y="36"/>
                </a:cxn>
                <a:cxn ang="0">
                  <a:pos x="0" y="244"/>
                </a:cxn>
                <a:cxn ang="0">
                  <a:pos x="48" y="292"/>
                </a:cxn>
              </a:cxnLst>
              <a:rect l="0" t="0" r="r" b="b"/>
              <a:pathLst>
                <a:path w="48" h="292">
                  <a:moveTo>
                    <a:pt x="40" y="0"/>
                  </a:moveTo>
                  <a:lnTo>
                    <a:pt x="0" y="36"/>
                  </a:lnTo>
                  <a:lnTo>
                    <a:pt x="0" y="244"/>
                  </a:lnTo>
                  <a:lnTo>
                    <a:pt x="48" y="292"/>
                  </a:lnTo>
                </a:path>
              </a:pathLst>
            </a:custGeom>
            <a:noFill/>
            <a:ln w="63500">
              <a:solidFill>
                <a:srgbClr val="C53C2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"/>
            <p:cNvSpPr>
              <a:spLocks/>
            </p:cNvSpPr>
            <p:nvPr/>
          </p:nvSpPr>
          <p:spPr bwMode="auto">
            <a:xfrm flipH="1">
              <a:off x="3320" y="1820"/>
              <a:ext cx="48" cy="292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0" y="36"/>
                </a:cxn>
                <a:cxn ang="0">
                  <a:pos x="0" y="244"/>
                </a:cxn>
                <a:cxn ang="0">
                  <a:pos x="48" y="292"/>
                </a:cxn>
              </a:cxnLst>
              <a:rect l="0" t="0" r="r" b="b"/>
              <a:pathLst>
                <a:path w="48" h="292">
                  <a:moveTo>
                    <a:pt x="40" y="0"/>
                  </a:moveTo>
                  <a:lnTo>
                    <a:pt x="0" y="36"/>
                  </a:lnTo>
                  <a:lnTo>
                    <a:pt x="0" y="244"/>
                  </a:lnTo>
                  <a:lnTo>
                    <a:pt x="48" y="292"/>
                  </a:lnTo>
                </a:path>
              </a:pathLst>
            </a:custGeom>
            <a:noFill/>
            <a:ln w="63500">
              <a:solidFill>
                <a:srgbClr val="C53C2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04" name="相机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30048" y="6858000"/>
            <a:ext cx="304800" cy="304800"/>
          </a:xfrm>
          <a:prstGeom prst="rect">
            <a:avLst/>
          </a:prstGeom>
        </p:spPr>
      </p:pic>
      <p:pic>
        <p:nvPicPr>
          <p:cNvPr id="1025" name="Picture 1" descr="C:\Documents and Settings\Administrator\Application Data\Tencent\Users\248287775\QQ\WinTemp\RichOle\0NV}%3LJV$AH31A7Y)M7}7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43372" y="928670"/>
            <a:ext cx="4572000" cy="35147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2" name="TextBox 41"/>
          <p:cNvSpPr txBox="1"/>
          <p:nvPr/>
        </p:nvSpPr>
        <p:spPr>
          <a:xfrm>
            <a:off x="357158" y="5929330"/>
            <a:ext cx="7786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95000"/>
                  </a:schemeClr>
                </a:solidFill>
                <a:latin typeface="FrLt DFGirl" pitchFamily="82" charset="-120"/>
                <a:ea typeface="FrLt DFGirl" pitchFamily="82" charset="-120"/>
              </a:rPr>
              <a:t>于是我小学毕业了</a:t>
            </a:r>
            <a:endParaRPr lang="zh-CN" altLang="en-US" sz="3600" dirty="0">
              <a:solidFill>
                <a:schemeClr val="bg1">
                  <a:lumMod val="95000"/>
                </a:schemeClr>
              </a:solidFill>
              <a:latin typeface="FrLt DFGirl" pitchFamily="82" charset="-120"/>
              <a:ea typeface="FrLt DFGirl" pitchFamily="82" charset="-120"/>
            </a:endParaRPr>
          </a:p>
        </p:txBody>
      </p:sp>
    </p:spTree>
    <p:custDataLst>
      <p:tags r:id="rId1"/>
    </p:custDataLst>
  </p:cSld>
  <p:clrMapOvr>
    <a:masterClrMapping/>
  </p:clrMapOvr>
  <p:transition advTm="364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9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50" autoRev="1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250" autoRev="1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250" autoRev="1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50" autoRev="1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523" fill="hold"/>
                                        <p:tgtEl>
                                          <p:spTgt spid="1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23"/>
                            </p:stCondLst>
                            <p:childTnLst>
                              <p:par>
                                <p:cTn id="18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23"/>
                            </p:stCondLst>
                            <p:childTnLst>
                              <p:par>
                                <p:cTn id="30" presetID="37" presetClass="exit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decel="100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4"/>
                </p:tgtEl>
              </p:cMediaNode>
            </p:audio>
          </p:childTnLst>
        </p:cTn>
      </p:par>
    </p:tnLst>
    <p:bldLst>
      <p:bldP spid="95" grpId="0" animBg="1"/>
      <p:bldP spid="95" grpId="2" animBg="1"/>
      <p:bldP spid="95" grpId="3" animBg="1"/>
      <p:bldP spid="95" grpId="4" animBg="1"/>
      <p:bldP spid="42" grpId="0"/>
      <p:bldP spid="4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0" y="0"/>
            <a:ext cx="2500298" cy="421481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0" y="0"/>
            <a:ext cx="2500298" cy="44291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0" y="0"/>
            <a:ext cx="1930997" cy="4786322"/>
          </a:xfrm>
          <a:custGeom>
            <a:avLst/>
            <a:gdLst>
              <a:gd name="connsiteX0" fmla="*/ 0 w 2057400"/>
              <a:gd name="connsiteY0" fmla="*/ 0 h 4829175"/>
              <a:gd name="connsiteX1" fmla="*/ 1200150 w 2057400"/>
              <a:gd name="connsiteY1" fmla="*/ 400050 h 4829175"/>
              <a:gd name="connsiteX2" fmla="*/ 1924050 w 2057400"/>
              <a:gd name="connsiteY2" fmla="*/ 628650 h 4829175"/>
              <a:gd name="connsiteX3" fmla="*/ 2000250 w 2057400"/>
              <a:gd name="connsiteY3" fmla="*/ 742950 h 4829175"/>
              <a:gd name="connsiteX4" fmla="*/ 2000250 w 2057400"/>
              <a:gd name="connsiteY4" fmla="*/ 1295400 h 4829175"/>
              <a:gd name="connsiteX5" fmla="*/ 1981200 w 2057400"/>
              <a:gd name="connsiteY5" fmla="*/ 2209800 h 4829175"/>
              <a:gd name="connsiteX6" fmla="*/ 1981200 w 2057400"/>
              <a:gd name="connsiteY6" fmla="*/ 2933700 h 4829175"/>
              <a:gd name="connsiteX7" fmla="*/ 2000250 w 2057400"/>
              <a:gd name="connsiteY7" fmla="*/ 3867150 h 4829175"/>
              <a:gd name="connsiteX8" fmla="*/ 2000250 w 2057400"/>
              <a:gd name="connsiteY8" fmla="*/ 4324350 h 4829175"/>
              <a:gd name="connsiteX9" fmla="*/ 2000250 w 2057400"/>
              <a:gd name="connsiteY9" fmla="*/ 4762500 h 4829175"/>
              <a:gd name="connsiteX10" fmla="*/ 1790700 w 2057400"/>
              <a:gd name="connsiteY10" fmla="*/ 4724400 h 4829175"/>
              <a:gd name="connsiteX11" fmla="*/ 952500 w 2057400"/>
              <a:gd name="connsiteY11" fmla="*/ 4457700 h 4829175"/>
              <a:gd name="connsiteX12" fmla="*/ 495300 w 2057400"/>
              <a:gd name="connsiteY12" fmla="*/ 4324350 h 4829175"/>
              <a:gd name="connsiteX13" fmla="*/ 457200 w 2057400"/>
              <a:gd name="connsiteY13" fmla="*/ 4343400 h 4829175"/>
              <a:gd name="connsiteX14" fmla="*/ 190500 w 2057400"/>
              <a:gd name="connsiteY14" fmla="*/ 4229100 h 4829175"/>
              <a:gd name="connsiteX15" fmla="*/ 76200 w 2057400"/>
              <a:gd name="connsiteY15" fmla="*/ 4210050 h 4829175"/>
              <a:gd name="connsiteX16" fmla="*/ 57150 w 2057400"/>
              <a:gd name="connsiteY16" fmla="*/ 4000500 h 4829175"/>
              <a:gd name="connsiteX17" fmla="*/ 76200 w 2057400"/>
              <a:gd name="connsiteY17" fmla="*/ 3067050 h 4829175"/>
              <a:gd name="connsiteX18" fmla="*/ 57150 w 2057400"/>
              <a:gd name="connsiteY18" fmla="*/ 647700 h 4829175"/>
              <a:gd name="connsiteX19" fmla="*/ 76200 w 2057400"/>
              <a:gd name="connsiteY19" fmla="*/ 190500 h 4829175"/>
              <a:gd name="connsiteX20" fmla="*/ 57150 w 2057400"/>
              <a:gd name="connsiteY20" fmla="*/ 57150 h 4829175"/>
              <a:gd name="connsiteX21" fmla="*/ 57150 w 2057400"/>
              <a:gd name="connsiteY21" fmla="*/ 57150 h 482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057400" h="4829175">
                <a:moveTo>
                  <a:pt x="0" y="0"/>
                </a:moveTo>
                <a:lnTo>
                  <a:pt x="1200150" y="400050"/>
                </a:lnTo>
                <a:cubicBezTo>
                  <a:pt x="1520825" y="504825"/>
                  <a:pt x="1790700" y="571500"/>
                  <a:pt x="1924050" y="628650"/>
                </a:cubicBezTo>
                <a:cubicBezTo>
                  <a:pt x="2057400" y="685800"/>
                  <a:pt x="1987550" y="631825"/>
                  <a:pt x="2000250" y="742950"/>
                </a:cubicBezTo>
                <a:cubicBezTo>
                  <a:pt x="2012950" y="854075"/>
                  <a:pt x="2003425" y="1050925"/>
                  <a:pt x="2000250" y="1295400"/>
                </a:cubicBezTo>
                <a:cubicBezTo>
                  <a:pt x="1997075" y="1539875"/>
                  <a:pt x="1984375" y="1936750"/>
                  <a:pt x="1981200" y="2209800"/>
                </a:cubicBezTo>
                <a:cubicBezTo>
                  <a:pt x="1978025" y="2482850"/>
                  <a:pt x="1978025" y="2657475"/>
                  <a:pt x="1981200" y="2933700"/>
                </a:cubicBezTo>
                <a:cubicBezTo>
                  <a:pt x="1984375" y="3209925"/>
                  <a:pt x="1997075" y="3635375"/>
                  <a:pt x="2000250" y="3867150"/>
                </a:cubicBezTo>
                <a:cubicBezTo>
                  <a:pt x="2003425" y="4098925"/>
                  <a:pt x="2000250" y="4324350"/>
                  <a:pt x="2000250" y="4324350"/>
                </a:cubicBezTo>
                <a:cubicBezTo>
                  <a:pt x="2000250" y="4473575"/>
                  <a:pt x="2035175" y="4695825"/>
                  <a:pt x="2000250" y="4762500"/>
                </a:cubicBezTo>
                <a:cubicBezTo>
                  <a:pt x="1965325" y="4829175"/>
                  <a:pt x="1965325" y="4775200"/>
                  <a:pt x="1790700" y="4724400"/>
                </a:cubicBezTo>
                <a:cubicBezTo>
                  <a:pt x="1616075" y="4673600"/>
                  <a:pt x="1168400" y="4524375"/>
                  <a:pt x="952500" y="4457700"/>
                </a:cubicBezTo>
                <a:cubicBezTo>
                  <a:pt x="736600" y="4391025"/>
                  <a:pt x="577850" y="4343400"/>
                  <a:pt x="495300" y="4324350"/>
                </a:cubicBezTo>
                <a:cubicBezTo>
                  <a:pt x="412750" y="4305300"/>
                  <a:pt x="508000" y="4359275"/>
                  <a:pt x="457200" y="4343400"/>
                </a:cubicBezTo>
                <a:cubicBezTo>
                  <a:pt x="406400" y="4327525"/>
                  <a:pt x="254000" y="4251325"/>
                  <a:pt x="190500" y="4229100"/>
                </a:cubicBezTo>
                <a:cubicBezTo>
                  <a:pt x="127000" y="4206875"/>
                  <a:pt x="98425" y="4248150"/>
                  <a:pt x="76200" y="4210050"/>
                </a:cubicBezTo>
                <a:cubicBezTo>
                  <a:pt x="53975" y="4171950"/>
                  <a:pt x="57150" y="4191000"/>
                  <a:pt x="57150" y="4000500"/>
                </a:cubicBezTo>
                <a:cubicBezTo>
                  <a:pt x="57150" y="3810000"/>
                  <a:pt x="76200" y="3625850"/>
                  <a:pt x="76200" y="3067050"/>
                </a:cubicBezTo>
                <a:cubicBezTo>
                  <a:pt x="76200" y="2508250"/>
                  <a:pt x="57150" y="1127125"/>
                  <a:pt x="57150" y="647700"/>
                </a:cubicBezTo>
                <a:cubicBezTo>
                  <a:pt x="57150" y="168275"/>
                  <a:pt x="76200" y="288925"/>
                  <a:pt x="76200" y="190500"/>
                </a:cubicBezTo>
                <a:cubicBezTo>
                  <a:pt x="76200" y="92075"/>
                  <a:pt x="57150" y="57150"/>
                  <a:pt x="57150" y="57150"/>
                </a:cubicBezTo>
                <a:lnTo>
                  <a:pt x="57150" y="57150"/>
                </a:lnTo>
              </a:path>
            </a:pathLst>
          </a:custGeom>
          <a:solidFill>
            <a:schemeClr val="bg1">
              <a:lumMod val="50000"/>
            </a:schemeClr>
          </a:solidFill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0" y="4071942"/>
            <a:ext cx="10072758" cy="3643338"/>
          </a:xfrm>
          <a:prstGeom prst="rect">
            <a:avLst/>
          </a:prstGeom>
          <a:solidFill>
            <a:srgbClr val="7E6348"/>
          </a:solidFill>
          <a:ln w="3175">
            <a:solidFill>
              <a:srgbClr val="5833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4071934" y="3357562"/>
            <a:ext cx="857256" cy="4286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2857488" y="3429000"/>
            <a:ext cx="3028962" cy="895351"/>
          </a:xfrm>
          <a:custGeom>
            <a:avLst/>
            <a:gdLst>
              <a:gd name="connsiteX0" fmla="*/ 1162050 w 3009900"/>
              <a:gd name="connsiteY0" fmla="*/ 47625 h 847725"/>
              <a:gd name="connsiteX1" fmla="*/ 1371600 w 3009900"/>
              <a:gd name="connsiteY1" fmla="*/ 257175 h 847725"/>
              <a:gd name="connsiteX2" fmla="*/ 1600200 w 3009900"/>
              <a:gd name="connsiteY2" fmla="*/ 333375 h 847725"/>
              <a:gd name="connsiteX3" fmla="*/ 1847850 w 3009900"/>
              <a:gd name="connsiteY3" fmla="*/ 276225 h 847725"/>
              <a:gd name="connsiteX4" fmla="*/ 1981200 w 3009900"/>
              <a:gd name="connsiteY4" fmla="*/ 123825 h 847725"/>
              <a:gd name="connsiteX5" fmla="*/ 2019300 w 3009900"/>
              <a:gd name="connsiteY5" fmla="*/ 9525 h 847725"/>
              <a:gd name="connsiteX6" fmla="*/ 2343150 w 3009900"/>
              <a:gd name="connsiteY6" fmla="*/ 180975 h 847725"/>
              <a:gd name="connsiteX7" fmla="*/ 2895600 w 3009900"/>
              <a:gd name="connsiteY7" fmla="*/ 447675 h 847725"/>
              <a:gd name="connsiteX8" fmla="*/ 2990850 w 3009900"/>
              <a:gd name="connsiteY8" fmla="*/ 600075 h 847725"/>
              <a:gd name="connsiteX9" fmla="*/ 2876550 w 3009900"/>
              <a:gd name="connsiteY9" fmla="*/ 714375 h 847725"/>
              <a:gd name="connsiteX10" fmla="*/ 2190750 w 3009900"/>
              <a:gd name="connsiteY10" fmla="*/ 828675 h 847725"/>
              <a:gd name="connsiteX11" fmla="*/ 1276350 w 3009900"/>
              <a:gd name="connsiteY11" fmla="*/ 828675 h 847725"/>
              <a:gd name="connsiteX12" fmla="*/ 552450 w 3009900"/>
              <a:gd name="connsiteY12" fmla="*/ 752475 h 847725"/>
              <a:gd name="connsiteX13" fmla="*/ 76200 w 3009900"/>
              <a:gd name="connsiteY13" fmla="*/ 676275 h 847725"/>
              <a:gd name="connsiteX14" fmla="*/ 95250 w 3009900"/>
              <a:gd name="connsiteY14" fmla="*/ 561975 h 847725"/>
              <a:gd name="connsiteX15" fmla="*/ 533400 w 3009900"/>
              <a:gd name="connsiteY15" fmla="*/ 333375 h 847725"/>
              <a:gd name="connsiteX16" fmla="*/ 1066800 w 3009900"/>
              <a:gd name="connsiteY16" fmla="*/ 85725 h 847725"/>
              <a:gd name="connsiteX17" fmla="*/ 1162050 w 3009900"/>
              <a:gd name="connsiteY17" fmla="*/ 47625 h 847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009900" h="847725">
                <a:moveTo>
                  <a:pt x="1162050" y="47625"/>
                </a:moveTo>
                <a:cubicBezTo>
                  <a:pt x="1212850" y="76200"/>
                  <a:pt x="1298575" y="209550"/>
                  <a:pt x="1371600" y="257175"/>
                </a:cubicBezTo>
                <a:cubicBezTo>
                  <a:pt x="1444625" y="304800"/>
                  <a:pt x="1520825" y="330200"/>
                  <a:pt x="1600200" y="333375"/>
                </a:cubicBezTo>
                <a:cubicBezTo>
                  <a:pt x="1679575" y="336550"/>
                  <a:pt x="1784350" y="311150"/>
                  <a:pt x="1847850" y="276225"/>
                </a:cubicBezTo>
                <a:cubicBezTo>
                  <a:pt x="1911350" y="241300"/>
                  <a:pt x="1952625" y="168275"/>
                  <a:pt x="1981200" y="123825"/>
                </a:cubicBezTo>
                <a:cubicBezTo>
                  <a:pt x="2009775" y="79375"/>
                  <a:pt x="1958975" y="0"/>
                  <a:pt x="2019300" y="9525"/>
                </a:cubicBezTo>
                <a:cubicBezTo>
                  <a:pt x="2079625" y="19050"/>
                  <a:pt x="2197100" y="107950"/>
                  <a:pt x="2343150" y="180975"/>
                </a:cubicBezTo>
                <a:cubicBezTo>
                  <a:pt x="2489200" y="254000"/>
                  <a:pt x="2787650" y="377825"/>
                  <a:pt x="2895600" y="447675"/>
                </a:cubicBezTo>
                <a:cubicBezTo>
                  <a:pt x="3003550" y="517525"/>
                  <a:pt x="2994025" y="555625"/>
                  <a:pt x="2990850" y="600075"/>
                </a:cubicBezTo>
                <a:cubicBezTo>
                  <a:pt x="2987675" y="644525"/>
                  <a:pt x="3009900" y="676275"/>
                  <a:pt x="2876550" y="714375"/>
                </a:cubicBezTo>
                <a:cubicBezTo>
                  <a:pt x="2743200" y="752475"/>
                  <a:pt x="2457450" y="809625"/>
                  <a:pt x="2190750" y="828675"/>
                </a:cubicBezTo>
                <a:cubicBezTo>
                  <a:pt x="1924050" y="847725"/>
                  <a:pt x="1549400" y="841375"/>
                  <a:pt x="1276350" y="828675"/>
                </a:cubicBezTo>
                <a:cubicBezTo>
                  <a:pt x="1003300" y="815975"/>
                  <a:pt x="752475" y="777875"/>
                  <a:pt x="552450" y="752475"/>
                </a:cubicBezTo>
                <a:cubicBezTo>
                  <a:pt x="352425" y="727075"/>
                  <a:pt x="152400" y="708025"/>
                  <a:pt x="76200" y="676275"/>
                </a:cubicBezTo>
                <a:cubicBezTo>
                  <a:pt x="0" y="644525"/>
                  <a:pt x="19050" y="619125"/>
                  <a:pt x="95250" y="561975"/>
                </a:cubicBezTo>
                <a:cubicBezTo>
                  <a:pt x="171450" y="504825"/>
                  <a:pt x="371475" y="412750"/>
                  <a:pt x="533400" y="333375"/>
                </a:cubicBezTo>
                <a:cubicBezTo>
                  <a:pt x="695325" y="254000"/>
                  <a:pt x="962025" y="136525"/>
                  <a:pt x="1066800" y="85725"/>
                </a:cubicBezTo>
                <a:cubicBezTo>
                  <a:pt x="1171575" y="34925"/>
                  <a:pt x="1111250" y="19050"/>
                  <a:pt x="1162050" y="47625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4214810" y="4071942"/>
            <a:ext cx="285752" cy="285752"/>
          </a:xfrm>
          <a:custGeom>
            <a:avLst/>
            <a:gdLst>
              <a:gd name="connsiteX0" fmla="*/ 107950 w 288925"/>
              <a:gd name="connsiteY0" fmla="*/ 12700 h 247650"/>
              <a:gd name="connsiteX1" fmla="*/ 241300 w 288925"/>
              <a:gd name="connsiteY1" fmla="*/ 50800 h 247650"/>
              <a:gd name="connsiteX2" fmla="*/ 279400 w 288925"/>
              <a:gd name="connsiteY2" fmla="*/ 184150 h 247650"/>
              <a:gd name="connsiteX3" fmla="*/ 184150 w 288925"/>
              <a:gd name="connsiteY3" fmla="*/ 241300 h 247650"/>
              <a:gd name="connsiteX4" fmla="*/ 12700 w 288925"/>
              <a:gd name="connsiteY4" fmla="*/ 222250 h 247650"/>
              <a:gd name="connsiteX5" fmla="*/ 107950 w 288925"/>
              <a:gd name="connsiteY5" fmla="*/ 127000 h 247650"/>
              <a:gd name="connsiteX6" fmla="*/ 107950 w 288925"/>
              <a:gd name="connsiteY6" fmla="*/ 1270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925" h="247650">
                <a:moveTo>
                  <a:pt x="107950" y="12700"/>
                </a:moveTo>
                <a:cubicBezTo>
                  <a:pt x="130175" y="0"/>
                  <a:pt x="212725" y="22225"/>
                  <a:pt x="241300" y="50800"/>
                </a:cubicBezTo>
                <a:cubicBezTo>
                  <a:pt x="269875" y="79375"/>
                  <a:pt x="288925" y="152400"/>
                  <a:pt x="279400" y="184150"/>
                </a:cubicBezTo>
                <a:cubicBezTo>
                  <a:pt x="269875" y="215900"/>
                  <a:pt x="228600" y="234950"/>
                  <a:pt x="184150" y="241300"/>
                </a:cubicBezTo>
                <a:cubicBezTo>
                  <a:pt x="139700" y="247650"/>
                  <a:pt x="25400" y="241300"/>
                  <a:pt x="12700" y="222250"/>
                </a:cubicBezTo>
                <a:cubicBezTo>
                  <a:pt x="0" y="203200"/>
                  <a:pt x="88900" y="161925"/>
                  <a:pt x="107950" y="127000"/>
                </a:cubicBezTo>
                <a:cubicBezTo>
                  <a:pt x="127000" y="92075"/>
                  <a:pt x="85725" y="25400"/>
                  <a:pt x="107950" y="1270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2928926" y="642918"/>
            <a:ext cx="2857520" cy="3000396"/>
            <a:chOff x="3071802" y="1357298"/>
            <a:chExt cx="2928958" cy="3214710"/>
          </a:xfrm>
        </p:grpSpPr>
        <p:grpSp>
          <p:nvGrpSpPr>
            <p:cNvPr id="2" name="组合 1"/>
            <p:cNvGrpSpPr/>
            <p:nvPr/>
          </p:nvGrpSpPr>
          <p:grpSpPr>
            <a:xfrm>
              <a:off x="3071802" y="1357298"/>
              <a:ext cx="2928958" cy="3214710"/>
              <a:chOff x="2958495" y="1139372"/>
              <a:chExt cx="2121505" cy="2266647"/>
            </a:xfrm>
          </p:grpSpPr>
          <p:sp>
            <p:nvSpPr>
              <p:cNvPr id="3" name="任意多边形 2"/>
              <p:cNvSpPr/>
              <p:nvPr/>
            </p:nvSpPr>
            <p:spPr>
              <a:xfrm>
                <a:off x="3272972" y="2172305"/>
                <a:ext cx="1523999" cy="1233714"/>
              </a:xfrm>
              <a:custGeom>
                <a:avLst/>
                <a:gdLst>
                  <a:gd name="connsiteX0" fmla="*/ 123371 w 1523999"/>
                  <a:gd name="connsiteY0" fmla="*/ 106438 h 1233714"/>
                  <a:gd name="connsiteX1" fmla="*/ 587828 w 1523999"/>
                  <a:gd name="connsiteY1" fmla="*/ 77409 h 1233714"/>
                  <a:gd name="connsiteX2" fmla="*/ 1037771 w 1523999"/>
                  <a:gd name="connsiteY2" fmla="*/ 4838 h 1233714"/>
                  <a:gd name="connsiteX3" fmla="*/ 1313542 w 1523999"/>
                  <a:gd name="connsiteY3" fmla="*/ 48381 h 1233714"/>
                  <a:gd name="connsiteX4" fmla="*/ 1473199 w 1523999"/>
                  <a:gd name="connsiteY4" fmla="*/ 193524 h 1233714"/>
                  <a:gd name="connsiteX5" fmla="*/ 1516742 w 1523999"/>
                  <a:gd name="connsiteY5" fmla="*/ 396724 h 1233714"/>
                  <a:gd name="connsiteX6" fmla="*/ 1429657 w 1523999"/>
                  <a:gd name="connsiteY6" fmla="*/ 803124 h 1233714"/>
                  <a:gd name="connsiteX7" fmla="*/ 1124857 w 1523999"/>
                  <a:gd name="connsiteY7" fmla="*/ 1093409 h 1233714"/>
                  <a:gd name="connsiteX8" fmla="*/ 761999 w 1523999"/>
                  <a:gd name="connsiteY8" fmla="*/ 1224038 h 1233714"/>
                  <a:gd name="connsiteX9" fmla="*/ 355599 w 1523999"/>
                  <a:gd name="connsiteY9" fmla="*/ 1035352 h 1233714"/>
                  <a:gd name="connsiteX10" fmla="*/ 123371 w 1523999"/>
                  <a:gd name="connsiteY10" fmla="*/ 832152 h 1233714"/>
                  <a:gd name="connsiteX11" fmla="*/ 65314 w 1523999"/>
                  <a:gd name="connsiteY11" fmla="*/ 556381 h 1233714"/>
                  <a:gd name="connsiteX12" fmla="*/ 7257 w 1523999"/>
                  <a:gd name="connsiteY12" fmla="*/ 237066 h 1233714"/>
                  <a:gd name="connsiteX13" fmla="*/ 123371 w 1523999"/>
                  <a:gd name="connsiteY13" fmla="*/ 106438 h 1233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23999" h="1233714">
                    <a:moveTo>
                      <a:pt x="123371" y="106438"/>
                    </a:moveTo>
                    <a:cubicBezTo>
                      <a:pt x="220133" y="79829"/>
                      <a:pt x="435428" y="94342"/>
                      <a:pt x="587828" y="77409"/>
                    </a:cubicBezTo>
                    <a:cubicBezTo>
                      <a:pt x="740228" y="60476"/>
                      <a:pt x="916819" y="9676"/>
                      <a:pt x="1037771" y="4838"/>
                    </a:cubicBezTo>
                    <a:cubicBezTo>
                      <a:pt x="1158723" y="0"/>
                      <a:pt x="1240971" y="16933"/>
                      <a:pt x="1313542" y="48381"/>
                    </a:cubicBezTo>
                    <a:cubicBezTo>
                      <a:pt x="1386113" y="79829"/>
                      <a:pt x="1439332" y="135467"/>
                      <a:pt x="1473199" y="193524"/>
                    </a:cubicBezTo>
                    <a:cubicBezTo>
                      <a:pt x="1507066" y="251581"/>
                      <a:pt x="1523999" y="295124"/>
                      <a:pt x="1516742" y="396724"/>
                    </a:cubicBezTo>
                    <a:cubicBezTo>
                      <a:pt x="1509485" y="498324"/>
                      <a:pt x="1494971" y="687010"/>
                      <a:pt x="1429657" y="803124"/>
                    </a:cubicBezTo>
                    <a:cubicBezTo>
                      <a:pt x="1364343" y="919238"/>
                      <a:pt x="1236133" y="1023257"/>
                      <a:pt x="1124857" y="1093409"/>
                    </a:cubicBezTo>
                    <a:cubicBezTo>
                      <a:pt x="1013581" y="1163561"/>
                      <a:pt x="890209" y="1233714"/>
                      <a:pt x="761999" y="1224038"/>
                    </a:cubicBezTo>
                    <a:cubicBezTo>
                      <a:pt x="633789" y="1214362"/>
                      <a:pt x="462037" y="1100666"/>
                      <a:pt x="355599" y="1035352"/>
                    </a:cubicBezTo>
                    <a:cubicBezTo>
                      <a:pt x="249161" y="970038"/>
                      <a:pt x="171752" y="911980"/>
                      <a:pt x="123371" y="832152"/>
                    </a:cubicBezTo>
                    <a:cubicBezTo>
                      <a:pt x="74990" y="752324"/>
                      <a:pt x="84666" y="655562"/>
                      <a:pt x="65314" y="556381"/>
                    </a:cubicBezTo>
                    <a:cubicBezTo>
                      <a:pt x="45962" y="457200"/>
                      <a:pt x="0" y="307219"/>
                      <a:pt x="7257" y="237066"/>
                    </a:cubicBezTo>
                    <a:cubicBezTo>
                      <a:pt x="14514" y="166914"/>
                      <a:pt x="26609" y="133047"/>
                      <a:pt x="123371" y="106438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3175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任意多边形 3"/>
              <p:cNvSpPr/>
              <p:nvPr/>
            </p:nvSpPr>
            <p:spPr>
              <a:xfrm>
                <a:off x="2958495" y="1139372"/>
                <a:ext cx="2121505" cy="1739294"/>
              </a:xfrm>
              <a:custGeom>
                <a:avLst/>
                <a:gdLst>
                  <a:gd name="connsiteX0" fmla="*/ 365276 w 2121505"/>
                  <a:gd name="connsiteY0" fmla="*/ 1719942 h 1739294"/>
                  <a:gd name="connsiteX1" fmla="*/ 60476 w 2121505"/>
                  <a:gd name="connsiteY1" fmla="*/ 1342571 h 1739294"/>
                  <a:gd name="connsiteX2" fmla="*/ 45962 w 2121505"/>
                  <a:gd name="connsiteY2" fmla="*/ 936171 h 1739294"/>
                  <a:gd name="connsiteX3" fmla="*/ 336248 w 2121505"/>
                  <a:gd name="connsiteY3" fmla="*/ 457199 h 1739294"/>
                  <a:gd name="connsiteX4" fmla="*/ 771676 w 2121505"/>
                  <a:gd name="connsiteY4" fmla="*/ 65314 h 1739294"/>
                  <a:gd name="connsiteX5" fmla="*/ 1047448 w 2121505"/>
                  <a:gd name="connsiteY5" fmla="*/ 65314 h 1739294"/>
                  <a:gd name="connsiteX6" fmla="*/ 1207105 w 2121505"/>
                  <a:gd name="connsiteY6" fmla="*/ 94342 h 1739294"/>
                  <a:gd name="connsiteX7" fmla="*/ 1308705 w 2121505"/>
                  <a:gd name="connsiteY7" fmla="*/ 50799 h 1739294"/>
                  <a:gd name="connsiteX8" fmla="*/ 1555448 w 2121505"/>
                  <a:gd name="connsiteY8" fmla="*/ 94342 h 1739294"/>
                  <a:gd name="connsiteX9" fmla="*/ 1918305 w 2121505"/>
                  <a:gd name="connsiteY9" fmla="*/ 544285 h 1739294"/>
                  <a:gd name="connsiteX10" fmla="*/ 2106991 w 2121505"/>
                  <a:gd name="connsiteY10" fmla="*/ 1240971 h 1739294"/>
                  <a:gd name="connsiteX11" fmla="*/ 1831219 w 2121505"/>
                  <a:gd name="connsiteY11" fmla="*/ 1516742 h 1739294"/>
                  <a:gd name="connsiteX12" fmla="*/ 1831219 w 2121505"/>
                  <a:gd name="connsiteY12" fmla="*/ 1299028 h 1739294"/>
                  <a:gd name="connsiteX13" fmla="*/ 1686076 w 2121505"/>
                  <a:gd name="connsiteY13" fmla="*/ 1110342 h 1739294"/>
                  <a:gd name="connsiteX14" fmla="*/ 1424819 w 2121505"/>
                  <a:gd name="connsiteY14" fmla="*/ 1052285 h 1739294"/>
                  <a:gd name="connsiteX15" fmla="*/ 1032934 w 2121505"/>
                  <a:gd name="connsiteY15" fmla="*/ 1081314 h 1739294"/>
                  <a:gd name="connsiteX16" fmla="*/ 699105 w 2121505"/>
                  <a:gd name="connsiteY16" fmla="*/ 1110342 h 1739294"/>
                  <a:gd name="connsiteX17" fmla="*/ 452362 w 2121505"/>
                  <a:gd name="connsiteY17" fmla="*/ 1110342 h 1739294"/>
                  <a:gd name="connsiteX18" fmla="*/ 307219 w 2121505"/>
                  <a:gd name="connsiteY18" fmla="*/ 1255485 h 1739294"/>
                  <a:gd name="connsiteX19" fmla="*/ 336248 w 2121505"/>
                  <a:gd name="connsiteY19" fmla="*/ 1458685 h 1739294"/>
                  <a:gd name="connsiteX20" fmla="*/ 365276 w 2121505"/>
                  <a:gd name="connsiteY20" fmla="*/ 1719942 h 1739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121505" h="1739294">
                    <a:moveTo>
                      <a:pt x="365276" y="1719942"/>
                    </a:moveTo>
                    <a:cubicBezTo>
                      <a:pt x="319314" y="1700590"/>
                      <a:pt x="113695" y="1473199"/>
                      <a:pt x="60476" y="1342571"/>
                    </a:cubicBezTo>
                    <a:cubicBezTo>
                      <a:pt x="7257" y="1211943"/>
                      <a:pt x="0" y="1083733"/>
                      <a:pt x="45962" y="936171"/>
                    </a:cubicBezTo>
                    <a:cubicBezTo>
                      <a:pt x="91924" y="788609"/>
                      <a:pt x="215296" y="602342"/>
                      <a:pt x="336248" y="457199"/>
                    </a:cubicBezTo>
                    <a:cubicBezTo>
                      <a:pt x="457200" y="312056"/>
                      <a:pt x="653143" y="130628"/>
                      <a:pt x="771676" y="65314"/>
                    </a:cubicBezTo>
                    <a:cubicBezTo>
                      <a:pt x="890209" y="0"/>
                      <a:pt x="974877" y="60476"/>
                      <a:pt x="1047448" y="65314"/>
                    </a:cubicBezTo>
                    <a:cubicBezTo>
                      <a:pt x="1120019" y="70152"/>
                      <a:pt x="1163562" y="96761"/>
                      <a:pt x="1207105" y="94342"/>
                    </a:cubicBezTo>
                    <a:cubicBezTo>
                      <a:pt x="1250648" y="91923"/>
                      <a:pt x="1250648" y="50799"/>
                      <a:pt x="1308705" y="50799"/>
                    </a:cubicBezTo>
                    <a:cubicBezTo>
                      <a:pt x="1366762" y="50799"/>
                      <a:pt x="1453848" y="12094"/>
                      <a:pt x="1555448" y="94342"/>
                    </a:cubicBezTo>
                    <a:cubicBezTo>
                      <a:pt x="1657048" y="176590"/>
                      <a:pt x="1826381" y="353180"/>
                      <a:pt x="1918305" y="544285"/>
                    </a:cubicBezTo>
                    <a:cubicBezTo>
                      <a:pt x="2010229" y="735390"/>
                      <a:pt x="2121505" y="1078895"/>
                      <a:pt x="2106991" y="1240971"/>
                    </a:cubicBezTo>
                    <a:cubicBezTo>
                      <a:pt x="2092477" y="1403047"/>
                      <a:pt x="1877181" y="1507066"/>
                      <a:pt x="1831219" y="1516742"/>
                    </a:cubicBezTo>
                    <a:cubicBezTo>
                      <a:pt x="1785257" y="1526418"/>
                      <a:pt x="1855410" y="1366761"/>
                      <a:pt x="1831219" y="1299028"/>
                    </a:cubicBezTo>
                    <a:cubicBezTo>
                      <a:pt x="1807029" y="1231295"/>
                      <a:pt x="1753809" y="1151466"/>
                      <a:pt x="1686076" y="1110342"/>
                    </a:cubicBezTo>
                    <a:cubicBezTo>
                      <a:pt x="1618343" y="1069218"/>
                      <a:pt x="1533676" y="1057123"/>
                      <a:pt x="1424819" y="1052285"/>
                    </a:cubicBezTo>
                    <a:cubicBezTo>
                      <a:pt x="1315962" y="1047447"/>
                      <a:pt x="1032934" y="1081314"/>
                      <a:pt x="1032934" y="1081314"/>
                    </a:cubicBezTo>
                    <a:cubicBezTo>
                      <a:pt x="911982" y="1090990"/>
                      <a:pt x="795867" y="1105504"/>
                      <a:pt x="699105" y="1110342"/>
                    </a:cubicBezTo>
                    <a:cubicBezTo>
                      <a:pt x="602343" y="1115180"/>
                      <a:pt x="517676" y="1086152"/>
                      <a:pt x="452362" y="1110342"/>
                    </a:cubicBezTo>
                    <a:cubicBezTo>
                      <a:pt x="387048" y="1134532"/>
                      <a:pt x="326571" y="1197428"/>
                      <a:pt x="307219" y="1255485"/>
                    </a:cubicBezTo>
                    <a:cubicBezTo>
                      <a:pt x="287867" y="1313542"/>
                      <a:pt x="324153" y="1383695"/>
                      <a:pt x="336248" y="1458685"/>
                    </a:cubicBezTo>
                    <a:cubicBezTo>
                      <a:pt x="348343" y="1533675"/>
                      <a:pt x="411238" y="1739294"/>
                      <a:pt x="365276" y="1719942"/>
                    </a:cubicBezTo>
                    <a:close/>
                  </a:path>
                </a:pathLst>
              </a:custGeom>
              <a:solidFill>
                <a:srgbClr val="431A0D"/>
              </a:solidFill>
              <a:ln>
                <a:solidFill>
                  <a:srgbClr val="431A0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任意多边形 4"/>
              <p:cNvSpPr/>
              <p:nvPr/>
            </p:nvSpPr>
            <p:spPr>
              <a:xfrm>
                <a:off x="3272972" y="2334381"/>
                <a:ext cx="643467" cy="549124"/>
              </a:xfrm>
              <a:custGeom>
                <a:avLst/>
                <a:gdLst>
                  <a:gd name="connsiteX0" fmla="*/ 21771 w 643467"/>
                  <a:gd name="connsiteY0" fmla="*/ 89505 h 549124"/>
                  <a:gd name="connsiteX1" fmla="*/ 108857 w 643467"/>
                  <a:gd name="connsiteY1" fmla="*/ 31448 h 549124"/>
                  <a:gd name="connsiteX2" fmla="*/ 283028 w 643467"/>
                  <a:gd name="connsiteY2" fmla="*/ 45962 h 549124"/>
                  <a:gd name="connsiteX3" fmla="*/ 457199 w 643467"/>
                  <a:gd name="connsiteY3" fmla="*/ 16933 h 549124"/>
                  <a:gd name="connsiteX4" fmla="*/ 616857 w 643467"/>
                  <a:gd name="connsiteY4" fmla="*/ 147562 h 549124"/>
                  <a:gd name="connsiteX5" fmla="*/ 616857 w 643467"/>
                  <a:gd name="connsiteY5" fmla="*/ 365276 h 549124"/>
                  <a:gd name="connsiteX6" fmla="*/ 486228 w 643467"/>
                  <a:gd name="connsiteY6" fmla="*/ 495905 h 549124"/>
                  <a:gd name="connsiteX7" fmla="*/ 195942 w 643467"/>
                  <a:gd name="connsiteY7" fmla="*/ 510419 h 549124"/>
                  <a:gd name="connsiteX8" fmla="*/ 65314 w 643467"/>
                  <a:gd name="connsiteY8" fmla="*/ 495905 h 549124"/>
                  <a:gd name="connsiteX9" fmla="*/ 7257 w 643467"/>
                  <a:gd name="connsiteY9" fmla="*/ 191105 h 549124"/>
                  <a:gd name="connsiteX10" fmla="*/ 21771 w 643467"/>
                  <a:gd name="connsiteY10" fmla="*/ 89505 h 54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3467" h="549124">
                    <a:moveTo>
                      <a:pt x="21771" y="89505"/>
                    </a:moveTo>
                    <a:cubicBezTo>
                      <a:pt x="38704" y="62896"/>
                      <a:pt x="65314" y="38705"/>
                      <a:pt x="108857" y="31448"/>
                    </a:cubicBezTo>
                    <a:cubicBezTo>
                      <a:pt x="152400" y="24191"/>
                      <a:pt x="224971" y="48381"/>
                      <a:pt x="283028" y="45962"/>
                    </a:cubicBezTo>
                    <a:cubicBezTo>
                      <a:pt x="341085" y="43543"/>
                      <a:pt x="401561" y="0"/>
                      <a:pt x="457199" y="16933"/>
                    </a:cubicBezTo>
                    <a:cubicBezTo>
                      <a:pt x="512837" y="33866"/>
                      <a:pt x="590247" y="89505"/>
                      <a:pt x="616857" y="147562"/>
                    </a:cubicBezTo>
                    <a:cubicBezTo>
                      <a:pt x="643467" y="205619"/>
                      <a:pt x="638628" y="307219"/>
                      <a:pt x="616857" y="365276"/>
                    </a:cubicBezTo>
                    <a:cubicBezTo>
                      <a:pt x="595086" y="423333"/>
                      <a:pt x="556381" y="471715"/>
                      <a:pt x="486228" y="495905"/>
                    </a:cubicBezTo>
                    <a:cubicBezTo>
                      <a:pt x="416076" y="520096"/>
                      <a:pt x="266094" y="510419"/>
                      <a:pt x="195942" y="510419"/>
                    </a:cubicBezTo>
                    <a:cubicBezTo>
                      <a:pt x="125790" y="510419"/>
                      <a:pt x="96761" y="549124"/>
                      <a:pt x="65314" y="495905"/>
                    </a:cubicBezTo>
                    <a:cubicBezTo>
                      <a:pt x="33867" y="442686"/>
                      <a:pt x="14514" y="256419"/>
                      <a:pt x="7257" y="191105"/>
                    </a:cubicBezTo>
                    <a:cubicBezTo>
                      <a:pt x="0" y="125791"/>
                      <a:pt x="4838" y="116114"/>
                      <a:pt x="21771" y="89505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  <a:alpha val="60000"/>
                </a:schemeClr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任意多边形 5"/>
              <p:cNvSpPr/>
              <p:nvPr/>
            </p:nvSpPr>
            <p:spPr>
              <a:xfrm>
                <a:off x="4194629" y="2348896"/>
                <a:ext cx="591685" cy="524932"/>
              </a:xfrm>
              <a:custGeom>
                <a:avLst/>
                <a:gdLst>
                  <a:gd name="connsiteX0" fmla="*/ 304800 w 563637"/>
                  <a:gd name="connsiteY0" fmla="*/ 16933 h 524932"/>
                  <a:gd name="connsiteX1" fmla="*/ 87085 w 563637"/>
                  <a:gd name="connsiteY1" fmla="*/ 31447 h 524932"/>
                  <a:gd name="connsiteX2" fmla="*/ 0 w 563637"/>
                  <a:gd name="connsiteY2" fmla="*/ 205618 h 524932"/>
                  <a:gd name="connsiteX3" fmla="*/ 87085 w 563637"/>
                  <a:gd name="connsiteY3" fmla="*/ 437847 h 524932"/>
                  <a:gd name="connsiteX4" fmla="*/ 232228 w 563637"/>
                  <a:gd name="connsiteY4" fmla="*/ 495904 h 524932"/>
                  <a:gd name="connsiteX5" fmla="*/ 449942 w 563637"/>
                  <a:gd name="connsiteY5" fmla="*/ 495904 h 524932"/>
                  <a:gd name="connsiteX6" fmla="*/ 537028 w 563637"/>
                  <a:gd name="connsiteY6" fmla="*/ 321733 h 524932"/>
                  <a:gd name="connsiteX7" fmla="*/ 537028 w 563637"/>
                  <a:gd name="connsiteY7" fmla="*/ 74990 h 524932"/>
                  <a:gd name="connsiteX8" fmla="*/ 377371 w 563637"/>
                  <a:gd name="connsiteY8" fmla="*/ 16933 h 524932"/>
                  <a:gd name="connsiteX9" fmla="*/ 304800 w 563637"/>
                  <a:gd name="connsiteY9" fmla="*/ 16933 h 524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3637" h="524932">
                    <a:moveTo>
                      <a:pt x="304800" y="16933"/>
                    </a:moveTo>
                    <a:cubicBezTo>
                      <a:pt x="256419" y="19352"/>
                      <a:pt x="137885" y="0"/>
                      <a:pt x="87085" y="31447"/>
                    </a:cubicBezTo>
                    <a:cubicBezTo>
                      <a:pt x="36285" y="62894"/>
                      <a:pt x="0" y="137885"/>
                      <a:pt x="0" y="205618"/>
                    </a:cubicBezTo>
                    <a:cubicBezTo>
                      <a:pt x="0" y="273351"/>
                      <a:pt x="48380" y="389466"/>
                      <a:pt x="87085" y="437847"/>
                    </a:cubicBezTo>
                    <a:cubicBezTo>
                      <a:pt x="125790" y="486228"/>
                      <a:pt x="171752" y="486228"/>
                      <a:pt x="232228" y="495904"/>
                    </a:cubicBezTo>
                    <a:cubicBezTo>
                      <a:pt x="292704" y="505580"/>
                      <a:pt x="399142" y="524932"/>
                      <a:pt x="449942" y="495904"/>
                    </a:cubicBezTo>
                    <a:cubicBezTo>
                      <a:pt x="500742" y="466876"/>
                      <a:pt x="522514" y="391885"/>
                      <a:pt x="537028" y="321733"/>
                    </a:cubicBezTo>
                    <a:cubicBezTo>
                      <a:pt x="551542" y="251581"/>
                      <a:pt x="563637" y="125790"/>
                      <a:pt x="537028" y="74990"/>
                    </a:cubicBezTo>
                    <a:cubicBezTo>
                      <a:pt x="510419" y="24190"/>
                      <a:pt x="416076" y="29028"/>
                      <a:pt x="377371" y="16933"/>
                    </a:cubicBezTo>
                    <a:cubicBezTo>
                      <a:pt x="338666" y="4838"/>
                      <a:pt x="353181" y="14514"/>
                      <a:pt x="304800" y="16933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  <a:alpha val="58000"/>
                </a:schemeClr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任意多边形 10"/>
              <p:cNvSpPr/>
              <p:nvPr/>
            </p:nvSpPr>
            <p:spPr>
              <a:xfrm>
                <a:off x="4047067" y="2772229"/>
                <a:ext cx="31447" cy="101599"/>
              </a:xfrm>
              <a:custGeom>
                <a:avLst/>
                <a:gdLst>
                  <a:gd name="connsiteX0" fmla="*/ 16933 w 31447"/>
                  <a:gd name="connsiteY0" fmla="*/ 0 h 101599"/>
                  <a:gd name="connsiteX1" fmla="*/ 2419 w 31447"/>
                  <a:gd name="connsiteY1" fmla="*/ 87085 h 101599"/>
                  <a:gd name="connsiteX2" fmla="*/ 31447 w 31447"/>
                  <a:gd name="connsiteY2" fmla="*/ 87085 h 101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447" h="101599">
                    <a:moveTo>
                      <a:pt x="16933" y="0"/>
                    </a:moveTo>
                    <a:cubicBezTo>
                      <a:pt x="8466" y="36285"/>
                      <a:pt x="0" y="72571"/>
                      <a:pt x="2419" y="87085"/>
                    </a:cubicBezTo>
                    <a:cubicBezTo>
                      <a:pt x="4838" y="101599"/>
                      <a:pt x="18142" y="94342"/>
                      <a:pt x="31447" y="87085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任意多边形 11"/>
            <p:cNvSpPr/>
            <p:nvPr/>
          </p:nvSpPr>
          <p:spPr>
            <a:xfrm>
              <a:off x="4381500" y="3390900"/>
              <a:ext cx="400050" cy="0"/>
            </a:xfrm>
            <a:custGeom>
              <a:avLst/>
              <a:gdLst>
                <a:gd name="connsiteX0" fmla="*/ 0 w 400050"/>
                <a:gd name="connsiteY0" fmla="*/ 0 h 0"/>
                <a:gd name="connsiteX1" fmla="*/ 400050 w 400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0050">
                  <a:moveTo>
                    <a:pt x="0" y="0"/>
                  </a:moveTo>
                  <a:lnTo>
                    <a:pt x="400050" y="0"/>
                  </a:lnTo>
                </a:path>
              </a:pathLst>
            </a:cu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4400550" y="4133850"/>
              <a:ext cx="342900" cy="19050"/>
            </a:xfrm>
            <a:custGeom>
              <a:avLst/>
              <a:gdLst>
                <a:gd name="connsiteX0" fmla="*/ 0 w 342900"/>
                <a:gd name="connsiteY0" fmla="*/ 19050 h 19050"/>
                <a:gd name="connsiteX1" fmla="*/ 190500 w 342900"/>
                <a:gd name="connsiteY1" fmla="*/ 0 h 19050"/>
                <a:gd name="connsiteX2" fmla="*/ 342900 w 342900"/>
                <a:gd name="connsiteY2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2900" h="19050">
                  <a:moveTo>
                    <a:pt x="0" y="19050"/>
                  </a:moveTo>
                  <a:cubicBezTo>
                    <a:pt x="66675" y="9525"/>
                    <a:pt x="133350" y="0"/>
                    <a:pt x="190500" y="0"/>
                  </a:cubicBezTo>
                  <a:cubicBezTo>
                    <a:pt x="247650" y="0"/>
                    <a:pt x="295275" y="9525"/>
                    <a:pt x="342900" y="19050"/>
                  </a:cubicBezTo>
                </a:path>
              </a:pathLst>
            </a:custGeom>
            <a:solidFill>
              <a:srgbClr val="FF5050"/>
            </a:solidFill>
            <a:ln>
              <a:solidFill>
                <a:srgbClr val="FF5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任意多边形 22"/>
          <p:cNvSpPr/>
          <p:nvPr/>
        </p:nvSpPr>
        <p:spPr>
          <a:xfrm>
            <a:off x="3638550" y="3943350"/>
            <a:ext cx="704850" cy="381000"/>
          </a:xfrm>
          <a:custGeom>
            <a:avLst/>
            <a:gdLst>
              <a:gd name="connsiteX0" fmla="*/ 552450 w 704850"/>
              <a:gd name="connsiteY0" fmla="*/ 381000 h 381000"/>
              <a:gd name="connsiteX1" fmla="*/ 685800 w 704850"/>
              <a:gd name="connsiteY1" fmla="*/ 285750 h 381000"/>
              <a:gd name="connsiteX2" fmla="*/ 666750 w 704850"/>
              <a:gd name="connsiteY2" fmla="*/ 171450 h 381000"/>
              <a:gd name="connsiteX3" fmla="*/ 476250 w 704850"/>
              <a:gd name="connsiteY3" fmla="*/ 114300 h 381000"/>
              <a:gd name="connsiteX4" fmla="*/ 190500 w 704850"/>
              <a:gd name="connsiteY4" fmla="*/ 57150 h 381000"/>
              <a:gd name="connsiteX5" fmla="*/ 0 w 704850"/>
              <a:gd name="connsiteY5" fmla="*/ 0 h 381000"/>
              <a:gd name="connsiteX6" fmla="*/ 0 w 704850"/>
              <a:gd name="connsiteY6" fmla="*/ 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4850" h="381000">
                <a:moveTo>
                  <a:pt x="552450" y="381000"/>
                </a:moveTo>
                <a:cubicBezTo>
                  <a:pt x="609600" y="350837"/>
                  <a:pt x="666750" y="320675"/>
                  <a:pt x="685800" y="285750"/>
                </a:cubicBezTo>
                <a:cubicBezTo>
                  <a:pt x="704850" y="250825"/>
                  <a:pt x="701675" y="200025"/>
                  <a:pt x="666750" y="171450"/>
                </a:cubicBezTo>
                <a:cubicBezTo>
                  <a:pt x="631825" y="142875"/>
                  <a:pt x="555625" y="133350"/>
                  <a:pt x="476250" y="114300"/>
                </a:cubicBezTo>
                <a:cubicBezTo>
                  <a:pt x="396875" y="95250"/>
                  <a:pt x="269875" y="76200"/>
                  <a:pt x="190500" y="57150"/>
                </a:cubicBezTo>
                <a:cubicBezTo>
                  <a:pt x="111125" y="38100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5032375" y="3962400"/>
            <a:ext cx="450850" cy="323850"/>
          </a:xfrm>
          <a:custGeom>
            <a:avLst/>
            <a:gdLst>
              <a:gd name="connsiteX0" fmla="*/ 15875 w 450850"/>
              <a:gd name="connsiteY0" fmla="*/ 323850 h 323850"/>
              <a:gd name="connsiteX1" fmla="*/ 15875 w 450850"/>
              <a:gd name="connsiteY1" fmla="*/ 209550 h 323850"/>
              <a:gd name="connsiteX2" fmla="*/ 111125 w 450850"/>
              <a:gd name="connsiteY2" fmla="*/ 152400 h 323850"/>
              <a:gd name="connsiteX3" fmla="*/ 396875 w 450850"/>
              <a:gd name="connsiteY3" fmla="*/ 95250 h 323850"/>
              <a:gd name="connsiteX4" fmla="*/ 434975 w 450850"/>
              <a:gd name="connsiteY4" fmla="*/ 0 h 32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850" h="323850">
                <a:moveTo>
                  <a:pt x="15875" y="323850"/>
                </a:moveTo>
                <a:cubicBezTo>
                  <a:pt x="7937" y="280987"/>
                  <a:pt x="0" y="238125"/>
                  <a:pt x="15875" y="209550"/>
                </a:cubicBezTo>
                <a:cubicBezTo>
                  <a:pt x="31750" y="180975"/>
                  <a:pt x="47625" y="171450"/>
                  <a:pt x="111125" y="152400"/>
                </a:cubicBezTo>
                <a:cubicBezTo>
                  <a:pt x="174625" y="133350"/>
                  <a:pt x="342900" y="120650"/>
                  <a:pt x="396875" y="95250"/>
                </a:cubicBezTo>
                <a:cubicBezTo>
                  <a:pt x="450850" y="69850"/>
                  <a:pt x="442912" y="34925"/>
                  <a:pt x="434975" y="0"/>
                </a:cubicBezTo>
              </a:path>
            </a:pathLst>
          </a:cu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>
            <a:off x="4397375" y="4073525"/>
            <a:ext cx="469900" cy="288925"/>
          </a:xfrm>
          <a:custGeom>
            <a:avLst/>
            <a:gdLst>
              <a:gd name="connsiteX0" fmla="*/ 60325 w 469900"/>
              <a:gd name="connsiteY0" fmla="*/ 288925 h 288925"/>
              <a:gd name="connsiteX1" fmla="*/ 117475 w 469900"/>
              <a:gd name="connsiteY1" fmla="*/ 250825 h 288925"/>
              <a:gd name="connsiteX2" fmla="*/ 79375 w 469900"/>
              <a:gd name="connsiteY2" fmla="*/ 117475 h 288925"/>
              <a:gd name="connsiteX3" fmla="*/ 22225 w 469900"/>
              <a:gd name="connsiteY3" fmla="*/ 22225 h 288925"/>
              <a:gd name="connsiteX4" fmla="*/ 212725 w 469900"/>
              <a:gd name="connsiteY4" fmla="*/ 22225 h 288925"/>
              <a:gd name="connsiteX5" fmla="*/ 441325 w 469900"/>
              <a:gd name="connsiteY5" fmla="*/ 3175 h 288925"/>
              <a:gd name="connsiteX6" fmla="*/ 384175 w 469900"/>
              <a:gd name="connsiteY6" fmla="*/ 41275 h 288925"/>
              <a:gd name="connsiteX7" fmla="*/ 384175 w 469900"/>
              <a:gd name="connsiteY7" fmla="*/ 136525 h 288925"/>
              <a:gd name="connsiteX8" fmla="*/ 403225 w 469900"/>
              <a:gd name="connsiteY8" fmla="*/ 250825 h 288925"/>
              <a:gd name="connsiteX9" fmla="*/ 460375 w 469900"/>
              <a:gd name="connsiteY9" fmla="*/ 269875 h 288925"/>
              <a:gd name="connsiteX10" fmla="*/ 460375 w 469900"/>
              <a:gd name="connsiteY10" fmla="*/ 269875 h 288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69900" h="288925">
                <a:moveTo>
                  <a:pt x="60325" y="288925"/>
                </a:moveTo>
                <a:cubicBezTo>
                  <a:pt x="87312" y="284162"/>
                  <a:pt x="114300" y="279400"/>
                  <a:pt x="117475" y="250825"/>
                </a:cubicBezTo>
                <a:cubicBezTo>
                  <a:pt x="120650" y="222250"/>
                  <a:pt x="95250" y="155575"/>
                  <a:pt x="79375" y="117475"/>
                </a:cubicBezTo>
                <a:cubicBezTo>
                  <a:pt x="63500" y="79375"/>
                  <a:pt x="0" y="38100"/>
                  <a:pt x="22225" y="22225"/>
                </a:cubicBezTo>
                <a:cubicBezTo>
                  <a:pt x="44450" y="6350"/>
                  <a:pt x="142875" y="25400"/>
                  <a:pt x="212725" y="22225"/>
                </a:cubicBezTo>
                <a:cubicBezTo>
                  <a:pt x="282575" y="19050"/>
                  <a:pt x="412750" y="0"/>
                  <a:pt x="441325" y="3175"/>
                </a:cubicBezTo>
                <a:cubicBezTo>
                  <a:pt x="469900" y="6350"/>
                  <a:pt x="393700" y="19050"/>
                  <a:pt x="384175" y="41275"/>
                </a:cubicBezTo>
                <a:cubicBezTo>
                  <a:pt x="374650" y="63500"/>
                  <a:pt x="381000" y="101600"/>
                  <a:pt x="384175" y="136525"/>
                </a:cubicBezTo>
                <a:cubicBezTo>
                  <a:pt x="387350" y="171450"/>
                  <a:pt x="390525" y="228600"/>
                  <a:pt x="403225" y="250825"/>
                </a:cubicBezTo>
                <a:cubicBezTo>
                  <a:pt x="415925" y="273050"/>
                  <a:pt x="460375" y="269875"/>
                  <a:pt x="460375" y="269875"/>
                </a:cubicBezTo>
                <a:lnTo>
                  <a:pt x="460375" y="269875"/>
                </a:lnTo>
              </a:path>
            </a:pathLst>
          </a:custGeom>
          <a:solidFill>
            <a:srgbClr val="7E6348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3524250" y="4251325"/>
            <a:ext cx="2301875" cy="1479550"/>
          </a:xfrm>
          <a:custGeom>
            <a:avLst/>
            <a:gdLst>
              <a:gd name="connsiteX0" fmla="*/ 685800 w 2301875"/>
              <a:gd name="connsiteY0" fmla="*/ 111125 h 1479550"/>
              <a:gd name="connsiteX1" fmla="*/ 152400 w 2301875"/>
              <a:gd name="connsiteY1" fmla="*/ 168275 h 1479550"/>
              <a:gd name="connsiteX2" fmla="*/ 114300 w 2301875"/>
              <a:gd name="connsiteY2" fmla="*/ 301625 h 1479550"/>
              <a:gd name="connsiteX3" fmla="*/ 133350 w 2301875"/>
              <a:gd name="connsiteY3" fmla="*/ 873125 h 1479550"/>
              <a:gd name="connsiteX4" fmla="*/ 95250 w 2301875"/>
              <a:gd name="connsiteY4" fmla="*/ 1216025 h 1479550"/>
              <a:gd name="connsiteX5" fmla="*/ 19050 w 2301875"/>
              <a:gd name="connsiteY5" fmla="*/ 1254125 h 1479550"/>
              <a:gd name="connsiteX6" fmla="*/ 209550 w 2301875"/>
              <a:gd name="connsiteY6" fmla="*/ 1292225 h 1479550"/>
              <a:gd name="connsiteX7" fmla="*/ 704850 w 2301875"/>
              <a:gd name="connsiteY7" fmla="*/ 1349375 h 1479550"/>
              <a:gd name="connsiteX8" fmla="*/ 1143000 w 2301875"/>
              <a:gd name="connsiteY8" fmla="*/ 1387475 h 1479550"/>
              <a:gd name="connsiteX9" fmla="*/ 1143000 w 2301875"/>
              <a:gd name="connsiteY9" fmla="*/ 1349375 h 1479550"/>
              <a:gd name="connsiteX10" fmla="*/ 1162050 w 2301875"/>
              <a:gd name="connsiteY10" fmla="*/ 835025 h 1479550"/>
              <a:gd name="connsiteX11" fmla="*/ 1143000 w 2301875"/>
              <a:gd name="connsiteY11" fmla="*/ 587375 h 1479550"/>
              <a:gd name="connsiteX12" fmla="*/ 1143000 w 2301875"/>
              <a:gd name="connsiteY12" fmla="*/ 1349375 h 1479550"/>
              <a:gd name="connsiteX13" fmla="*/ 1162050 w 2301875"/>
              <a:gd name="connsiteY13" fmla="*/ 1368425 h 1479550"/>
              <a:gd name="connsiteX14" fmla="*/ 1657350 w 2301875"/>
              <a:gd name="connsiteY14" fmla="*/ 1235075 h 1479550"/>
              <a:gd name="connsiteX15" fmla="*/ 2209800 w 2301875"/>
              <a:gd name="connsiteY15" fmla="*/ 1177925 h 1479550"/>
              <a:gd name="connsiteX16" fmla="*/ 2209800 w 2301875"/>
              <a:gd name="connsiteY16" fmla="*/ 1101725 h 1479550"/>
              <a:gd name="connsiteX17" fmla="*/ 2019300 w 2301875"/>
              <a:gd name="connsiteY17" fmla="*/ 492125 h 1479550"/>
              <a:gd name="connsiteX18" fmla="*/ 1962150 w 2301875"/>
              <a:gd name="connsiteY18" fmla="*/ 168275 h 1479550"/>
              <a:gd name="connsiteX19" fmla="*/ 1924050 w 2301875"/>
              <a:gd name="connsiteY19" fmla="*/ 15875 h 1479550"/>
              <a:gd name="connsiteX20" fmla="*/ 1485900 w 2301875"/>
              <a:gd name="connsiteY20" fmla="*/ 73025 h 147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301875" h="1479550">
                <a:moveTo>
                  <a:pt x="685800" y="111125"/>
                </a:moveTo>
                <a:cubicBezTo>
                  <a:pt x="466725" y="123825"/>
                  <a:pt x="247650" y="136525"/>
                  <a:pt x="152400" y="168275"/>
                </a:cubicBezTo>
                <a:cubicBezTo>
                  <a:pt x="57150" y="200025"/>
                  <a:pt x="117475" y="184150"/>
                  <a:pt x="114300" y="301625"/>
                </a:cubicBezTo>
                <a:cubicBezTo>
                  <a:pt x="111125" y="419100"/>
                  <a:pt x="136525" y="720725"/>
                  <a:pt x="133350" y="873125"/>
                </a:cubicBezTo>
                <a:cubicBezTo>
                  <a:pt x="130175" y="1025525"/>
                  <a:pt x="114300" y="1152525"/>
                  <a:pt x="95250" y="1216025"/>
                </a:cubicBezTo>
                <a:cubicBezTo>
                  <a:pt x="76200" y="1279525"/>
                  <a:pt x="0" y="1241425"/>
                  <a:pt x="19050" y="1254125"/>
                </a:cubicBezTo>
                <a:cubicBezTo>
                  <a:pt x="38100" y="1266825"/>
                  <a:pt x="95250" y="1276350"/>
                  <a:pt x="209550" y="1292225"/>
                </a:cubicBezTo>
                <a:cubicBezTo>
                  <a:pt x="323850" y="1308100"/>
                  <a:pt x="549275" y="1333500"/>
                  <a:pt x="704850" y="1349375"/>
                </a:cubicBezTo>
                <a:cubicBezTo>
                  <a:pt x="860425" y="1365250"/>
                  <a:pt x="1069975" y="1387475"/>
                  <a:pt x="1143000" y="1387475"/>
                </a:cubicBezTo>
                <a:cubicBezTo>
                  <a:pt x="1216025" y="1387475"/>
                  <a:pt x="1139825" y="1441450"/>
                  <a:pt x="1143000" y="1349375"/>
                </a:cubicBezTo>
                <a:cubicBezTo>
                  <a:pt x="1146175" y="1257300"/>
                  <a:pt x="1162050" y="962025"/>
                  <a:pt x="1162050" y="835025"/>
                </a:cubicBezTo>
                <a:cubicBezTo>
                  <a:pt x="1162050" y="708025"/>
                  <a:pt x="1146175" y="501650"/>
                  <a:pt x="1143000" y="587375"/>
                </a:cubicBezTo>
                <a:cubicBezTo>
                  <a:pt x="1139825" y="673100"/>
                  <a:pt x="1139825" y="1219200"/>
                  <a:pt x="1143000" y="1349375"/>
                </a:cubicBezTo>
                <a:cubicBezTo>
                  <a:pt x="1146175" y="1479550"/>
                  <a:pt x="1076325" y="1387475"/>
                  <a:pt x="1162050" y="1368425"/>
                </a:cubicBezTo>
                <a:cubicBezTo>
                  <a:pt x="1247775" y="1349375"/>
                  <a:pt x="1482725" y="1266825"/>
                  <a:pt x="1657350" y="1235075"/>
                </a:cubicBezTo>
                <a:cubicBezTo>
                  <a:pt x="1831975" y="1203325"/>
                  <a:pt x="2117725" y="1200150"/>
                  <a:pt x="2209800" y="1177925"/>
                </a:cubicBezTo>
                <a:cubicBezTo>
                  <a:pt x="2301875" y="1155700"/>
                  <a:pt x="2241550" y="1216025"/>
                  <a:pt x="2209800" y="1101725"/>
                </a:cubicBezTo>
                <a:cubicBezTo>
                  <a:pt x="2178050" y="987425"/>
                  <a:pt x="2060575" y="647700"/>
                  <a:pt x="2019300" y="492125"/>
                </a:cubicBezTo>
                <a:cubicBezTo>
                  <a:pt x="1978025" y="336550"/>
                  <a:pt x="1978025" y="247650"/>
                  <a:pt x="1962150" y="168275"/>
                </a:cubicBezTo>
                <a:cubicBezTo>
                  <a:pt x="1946275" y="88900"/>
                  <a:pt x="2003425" y="31750"/>
                  <a:pt x="1924050" y="15875"/>
                </a:cubicBezTo>
                <a:cubicBezTo>
                  <a:pt x="1844675" y="0"/>
                  <a:pt x="1665287" y="36512"/>
                  <a:pt x="1485900" y="73025"/>
                </a:cubicBezTo>
              </a:path>
            </a:pathLst>
          </a:cu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>
            <a:off x="4718050" y="3727450"/>
            <a:ext cx="422275" cy="990600"/>
            <a:chOff x="4718050" y="3727450"/>
            <a:chExt cx="422275" cy="990600"/>
          </a:xfrm>
        </p:grpSpPr>
        <p:sp>
          <p:nvSpPr>
            <p:cNvPr id="36" name="任意多边形 35"/>
            <p:cNvSpPr/>
            <p:nvPr/>
          </p:nvSpPr>
          <p:spPr>
            <a:xfrm>
              <a:off x="4730750" y="4533900"/>
              <a:ext cx="127000" cy="184150"/>
            </a:xfrm>
            <a:custGeom>
              <a:avLst/>
              <a:gdLst>
                <a:gd name="connsiteX0" fmla="*/ 12700 w 127000"/>
                <a:gd name="connsiteY0" fmla="*/ 0 h 184150"/>
                <a:gd name="connsiteX1" fmla="*/ 12700 w 127000"/>
                <a:gd name="connsiteY1" fmla="*/ 171450 h 184150"/>
                <a:gd name="connsiteX2" fmla="*/ 88900 w 127000"/>
                <a:gd name="connsiteY2" fmla="*/ 76200 h 184150"/>
                <a:gd name="connsiteX3" fmla="*/ 127000 w 127000"/>
                <a:gd name="connsiteY3" fmla="*/ 57150 h 18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000" h="184150">
                  <a:moveTo>
                    <a:pt x="12700" y="0"/>
                  </a:moveTo>
                  <a:cubicBezTo>
                    <a:pt x="6350" y="79375"/>
                    <a:pt x="0" y="158750"/>
                    <a:pt x="12700" y="171450"/>
                  </a:cubicBezTo>
                  <a:cubicBezTo>
                    <a:pt x="25400" y="184150"/>
                    <a:pt x="69850" y="95250"/>
                    <a:pt x="88900" y="76200"/>
                  </a:cubicBezTo>
                  <a:cubicBezTo>
                    <a:pt x="107950" y="57150"/>
                    <a:pt x="117475" y="57150"/>
                    <a:pt x="127000" y="57150"/>
                  </a:cubicBezTo>
                </a:path>
              </a:pathLst>
            </a:custGeom>
            <a:solidFill>
              <a:schemeClr val="tx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4718050" y="3727450"/>
              <a:ext cx="422275" cy="876300"/>
              <a:chOff x="4718050" y="3727450"/>
              <a:chExt cx="422275" cy="876300"/>
            </a:xfrm>
          </p:grpSpPr>
          <p:sp>
            <p:nvSpPr>
              <p:cNvPr id="18" name="任意多边形 17"/>
              <p:cNvSpPr/>
              <p:nvPr/>
            </p:nvSpPr>
            <p:spPr>
              <a:xfrm>
                <a:off x="4786314" y="4071942"/>
                <a:ext cx="268286" cy="277808"/>
              </a:xfrm>
              <a:custGeom>
                <a:avLst/>
                <a:gdLst>
                  <a:gd name="connsiteX0" fmla="*/ 241300 w 266700"/>
                  <a:gd name="connsiteY0" fmla="*/ 44450 h 241300"/>
                  <a:gd name="connsiteX1" fmla="*/ 88900 w 266700"/>
                  <a:gd name="connsiteY1" fmla="*/ 6350 h 241300"/>
                  <a:gd name="connsiteX2" fmla="*/ 12700 w 266700"/>
                  <a:gd name="connsiteY2" fmla="*/ 82550 h 241300"/>
                  <a:gd name="connsiteX3" fmla="*/ 31750 w 266700"/>
                  <a:gd name="connsiteY3" fmla="*/ 215900 h 241300"/>
                  <a:gd name="connsiteX4" fmla="*/ 203200 w 266700"/>
                  <a:gd name="connsiteY4" fmla="*/ 234950 h 241300"/>
                  <a:gd name="connsiteX5" fmla="*/ 241300 w 266700"/>
                  <a:gd name="connsiteY5" fmla="*/ 196850 h 241300"/>
                  <a:gd name="connsiteX6" fmla="*/ 241300 w 266700"/>
                  <a:gd name="connsiteY6" fmla="*/ 101600 h 241300"/>
                  <a:gd name="connsiteX7" fmla="*/ 241300 w 266700"/>
                  <a:gd name="connsiteY7" fmla="*/ 44450 h 241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6700" h="241300">
                    <a:moveTo>
                      <a:pt x="241300" y="44450"/>
                    </a:moveTo>
                    <a:cubicBezTo>
                      <a:pt x="215900" y="28575"/>
                      <a:pt x="127000" y="0"/>
                      <a:pt x="88900" y="6350"/>
                    </a:cubicBezTo>
                    <a:cubicBezTo>
                      <a:pt x="50800" y="12700"/>
                      <a:pt x="22225" y="47625"/>
                      <a:pt x="12700" y="82550"/>
                    </a:cubicBezTo>
                    <a:cubicBezTo>
                      <a:pt x="3175" y="117475"/>
                      <a:pt x="0" y="190500"/>
                      <a:pt x="31750" y="215900"/>
                    </a:cubicBezTo>
                    <a:cubicBezTo>
                      <a:pt x="63500" y="241300"/>
                      <a:pt x="168275" y="238125"/>
                      <a:pt x="203200" y="234950"/>
                    </a:cubicBezTo>
                    <a:cubicBezTo>
                      <a:pt x="238125" y="231775"/>
                      <a:pt x="234950" y="219075"/>
                      <a:pt x="241300" y="196850"/>
                    </a:cubicBezTo>
                    <a:cubicBezTo>
                      <a:pt x="247650" y="174625"/>
                      <a:pt x="244475" y="130175"/>
                      <a:pt x="241300" y="101600"/>
                    </a:cubicBezTo>
                    <a:cubicBezTo>
                      <a:pt x="238125" y="73025"/>
                      <a:pt x="266700" y="60325"/>
                      <a:pt x="241300" y="44450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任意多边形 30"/>
              <p:cNvSpPr/>
              <p:nvPr/>
            </p:nvSpPr>
            <p:spPr>
              <a:xfrm>
                <a:off x="4895850" y="3727450"/>
                <a:ext cx="244475" cy="454025"/>
              </a:xfrm>
              <a:custGeom>
                <a:avLst/>
                <a:gdLst>
                  <a:gd name="connsiteX0" fmla="*/ 0 w 244475"/>
                  <a:gd name="connsiteY0" fmla="*/ 349250 h 454025"/>
                  <a:gd name="connsiteX1" fmla="*/ 133350 w 244475"/>
                  <a:gd name="connsiteY1" fmla="*/ 44450 h 454025"/>
                  <a:gd name="connsiteX2" fmla="*/ 228600 w 244475"/>
                  <a:gd name="connsiteY2" fmla="*/ 82550 h 454025"/>
                  <a:gd name="connsiteX3" fmla="*/ 228600 w 244475"/>
                  <a:gd name="connsiteY3" fmla="*/ 120650 h 454025"/>
                  <a:gd name="connsiteX4" fmla="*/ 133350 w 244475"/>
                  <a:gd name="connsiteY4" fmla="*/ 406400 h 454025"/>
                  <a:gd name="connsiteX5" fmla="*/ 152400 w 244475"/>
                  <a:gd name="connsiteY5" fmla="*/ 406400 h 454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75" h="454025">
                    <a:moveTo>
                      <a:pt x="0" y="349250"/>
                    </a:moveTo>
                    <a:cubicBezTo>
                      <a:pt x="47625" y="219075"/>
                      <a:pt x="95250" y="88900"/>
                      <a:pt x="133350" y="44450"/>
                    </a:cubicBezTo>
                    <a:cubicBezTo>
                      <a:pt x="171450" y="0"/>
                      <a:pt x="212725" y="69850"/>
                      <a:pt x="228600" y="82550"/>
                    </a:cubicBezTo>
                    <a:cubicBezTo>
                      <a:pt x="244475" y="95250"/>
                      <a:pt x="244475" y="66675"/>
                      <a:pt x="228600" y="120650"/>
                    </a:cubicBezTo>
                    <a:cubicBezTo>
                      <a:pt x="212725" y="174625"/>
                      <a:pt x="146050" y="358775"/>
                      <a:pt x="133350" y="406400"/>
                    </a:cubicBezTo>
                    <a:cubicBezTo>
                      <a:pt x="120650" y="454025"/>
                      <a:pt x="136525" y="430212"/>
                      <a:pt x="152400" y="406400"/>
                    </a:cubicBezTo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>
                <a:off x="4718050" y="4305300"/>
                <a:ext cx="250825" cy="298450"/>
              </a:xfrm>
              <a:custGeom>
                <a:avLst/>
                <a:gdLst>
                  <a:gd name="connsiteX0" fmla="*/ 82550 w 250825"/>
                  <a:gd name="connsiteY0" fmla="*/ 38100 h 298450"/>
                  <a:gd name="connsiteX1" fmla="*/ 6350 w 250825"/>
                  <a:gd name="connsiteY1" fmla="*/ 228600 h 298450"/>
                  <a:gd name="connsiteX2" fmla="*/ 120650 w 250825"/>
                  <a:gd name="connsiteY2" fmla="*/ 266700 h 298450"/>
                  <a:gd name="connsiteX3" fmla="*/ 234950 w 250825"/>
                  <a:gd name="connsiteY3" fmla="*/ 38100 h 298450"/>
                  <a:gd name="connsiteX4" fmla="*/ 215900 w 250825"/>
                  <a:gd name="connsiteY4" fmla="*/ 38100 h 29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825" h="298450">
                    <a:moveTo>
                      <a:pt x="82550" y="38100"/>
                    </a:moveTo>
                    <a:cubicBezTo>
                      <a:pt x="41275" y="114300"/>
                      <a:pt x="0" y="190500"/>
                      <a:pt x="6350" y="228600"/>
                    </a:cubicBezTo>
                    <a:cubicBezTo>
                      <a:pt x="12700" y="266700"/>
                      <a:pt x="82550" y="298450"/>
                      <a:pt x="120650" y="266700"/>
                    </a:cubicBezTo>
                    <a:cubicBezTo>
                      <a:pt x="158750" y="234950"/>
                      <a:pt x="219075" y="76200"/>
                      <a:pt x="234950" y="38100"/>
                    </a:cubicBezTo>
                    <a:cubicBezTo>
                      <a:pt x="250825" y="0"/>
                      <a:pt x="233362" y="19050"/>
                      <a:pt x="215900" y="38100"/>
                    </a:cubicBezTo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9" name="任意多边形 38"/>
          <p:cNvSpPr/>
          <p:nvPr/>
        </p:nvSpPr>
        <p:spPr>
          <a:xfrm>
            <a:off x="4895850" y="4552950"/>
            <a:ext cx="457200" cy="95250"/>
          </a:xfrm>
          <a:custGeom>
            <a:avLst/>
            <a:gdLst>
              <a:gd name="connsiteX0" fmla="*/ 0 w 457200"/>
              <a:gd name="connsiteY0" fmla="*/ 95250 h 95250"/>
              <a:gd name="connsiteX1" fmla="*/ 457200 w 457200"/>
              <a:gd name="connsiteY1" fmla="*/ 0 h 9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7200" h="95250">
                <a:moveTo>
                  <a:pt x="0" y="95250"/>
                </a:moveTo>
                <a:lnTo>
                  <a:pt x="457200" y="0"/>
                </a:lnTo>
              </a:path>
            </a:pathLst>
          </a:cu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4838700" y="4857750"/>
            <a:ext cx="590550" cy="95250"/>
          </a:xfrm>
          <a:custGeom>
            <a:avLst/>
            <a:gdLst>
              <a:gd name="connsiteX0" fmla="*/ 0 w 590550"/>
              <a:gd name="connsiteY0" fmla="*/ 95250 h 95250"/>
              <a:gd name="connsiteX1" fmla="*/ 400050 w 590550"/>
              <a:gd name="connsiteY1" fmla="*/ 19050 h 95250"/>
              <a:gd name="connsiteX2" fmla="*/ 590550 w 590550"/>
              <a:gd name="connsiteY2" fmla="*/ 0 h 9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0550" h="95250">
                <a:moveTo>
                  <a:pt x="0" y="95250"/>
                </a:moveTo>
                <a:lnTo>
                  <a:pt x="400050" y="19050"/>
                </a:lnTo>
                <a:cubicBezTo>
                  <a:pt x="498475" y="3175"/>
                  <a:pt x="544512" y="1587"/>
                  <a:pt x="590550" y="0"/>
                </a:cubicBezTo>
              </a:path>
            </a:pathLst>
          </a:cu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4838700" y="5184775"/>
            <a:ext cx="666750" cy="111125"/>
          </a:xfrm>
          <a:custGeom>
            <a:avLst/>
            <a:gdLst>
              <a:gd name="connsiteX0" fmla="*/ 0 w 666750"/>
              <a:gd name="connsiteY0" fmla="*/ 111125 h 111125"/>
              <a:gd name="connsiteX1" fmla="*/ 495300 w 666750"/>
              <a:gd name="connsiteY1" fmla="*/ 15875 h 111125"/>
              <a:gd name="connsiteX2" fmla="*/ 666750 w 666750"/>
              <a:gd name="connsiteY2" fmla="*/ 15875 h 11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6750" h="111125">
                <a:moveTo>
                  <a:pt x="0" y="111125"/>
                </a:moveTo>
                <a:cubicBezTo>
                  <a:pt x="192087" y="71437"/>
                  <a:pt x="384175" y="31750"/>
                  <a:pt x="495300" y="15875"/>
                </a:cubicBezTo>
                <a:cubicBezTo>
                  <a:pt x="606425" y="0"/>
                  <a:pt x="636587" y="7937"/>
                  <a:pt x="666750" y="15875"/>
                </a:cubicBezTo>
              </a:path>
            </a:pathLst>
          </a:cu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3943350" y="5368925"/>
            <a:ext cx="590550" cy="22225"/>
          </a:xfrm>
          <a:custGeom>
            <a:avLst/>
            <a:gdLst>
              <a:gd name="connsiteX0" fmla="*/ 590550 w 590550"/>
              <a:gd name="connsiteY0" fmla="*/ 22225 h 22225"/>
              <a:gd name="connsiteX1" fmla="*/ 228600 w 590550"/>
              <a:gd name="connsiteY1" fmla="*/ 3175 h 22225"/>
              <a:gd name="connsiteX2" fmla="*/ 0 w 590550"/>
              <a:gd name="connsiteY2" fmla="*/ 3175 h 22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0550" h="22225">
                <a:moveTo>
                  <a:pt x="590550" y="22225"/>
                </a:moveTo>
                <a:lnTo>
                  <a:pt x="228600" y="3175"/>
                </a:lnTo>
                <a:cubicBezTo>
                  <a:pt x="130175" y="0"/>
                  <a:pt x="65087" y="1587"/>
                  <a:pt x="0" y="3175"/>
                </a:cubicBezTo>
              </a:path>
            </a:pathLst>
          </a:cu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3943350" y="5086350"/>
            <a:ext cx="533400" cy="0"/>
          </a:xfrm>
          <a:custGeom>
            <a:avLst/>
            <a:gdLst>
              <a:gd name="connsiteX0" fmla="*/ 533400 w 533400"/>
              <a:gd name="connsiteY0" fmla="*/ 0 h 0"/>
              <a:gd name="connsiteX1" fmla="*/ 0 w 5334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33400">
                <a:moveTo>
                  <a:pt x="533400" y="0"/>
                </a:moveTo>
                <a:lnTo>
                  <a:pt x="0" y="0"/>
                </a:lnTo>
              </a:path>
            </a:pathLst>
          </a:cu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7854950" y="5073650"/>
            <a:ext cx="1581150" cy="438150"/>
          </a:xfrm>
          <a:custGeom>
            <a:avLst/>
            <a:gdLst>
              <a:gd name="connsiteX0" fmla="*/ 127000 w 1581150"/>
              <a:gd name="connsiteY0" fmla="*/ 88900 h 438150"/>
              <a:gd name="connsiteX1" fmla="*/ 127000 w 1581150"/>
              <a:gd name="connsiteY1" fmla="*/ 298450 h 438150"/>
              <a:gd name="connsiteX2" fmla="*/ 260350 w 1581150"/>
              <a:gd name="connsiteY2" fmla="*/ 336550 h 438150"/>
              <a:gd name="connsiteX3" fmla="*/ 679450 w 1581150"/>
              <a:gd name="connsiteY3" fmla="*/ 431800 h 438150"/>
              <a:gd name="connsiteX4" fmla="*/ 1289050 w 1581150"/>
              <a:gd name="connsiteY4" fmla="*/ 374650 h 438150"/>
              <a:gd name="connsiteX5" fmla="*/ 1536700 w 1581150"/>
              <a:gd name="connsiteY5" fmla="*/ 222250 h 438150"/>
              <a:gd name="connsiteX6" fmla="*/ 1555750 w 1581150"/>
              <a:gd name="connsiteY6" fmla="*/ 12700 h 438150"/>
              <a:gd name="connsiteX7" fmla="*/ 1441450 w 1581150"/>
              <a:gd name="connsiteY7" fmla="*/ 146050 h 438150"/>
              <a:gd name="connsiteX8" fmla="*/ 1193800 w 1581150"/>
              <a:gd name="connsiteY8" fmla="*/ 165100 h 438150"/>
              <a:gd name="connsiteX9" fmla="*/ 889000 w 1581150"/>
              <a:gd name="connsiteY9" fmla="*/ 165100 h 438150"/>
              <a:gd name="connsiteX10" fmla="*/ 127000 w 1581150"/>
              <a:gd name="connsiteY10" fmla="*/ 8890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81150" h="438150">
                <a:moveTo>
                  <a:pt x="127000" y="88900"/>
                </a:moveTo>
                <a:cubicBezTo>
                  <a:pt x="0" y="111125"/>
                  <a:pt x="104775" y="257175"/>
                  <a:pt x="127000" y="298450"/>
                </a:cubicBezTo>
                <a:cubicBezTo>
                  <a:pt x="149225" y="339725"/>
                  <a:pt x="168275" y="314325"/>
                  <a:pt x="260350" y="336550"/>
                </a:cubicBezTo>
                <a:cubicBezTo>
                  <a:pt x="352425" y="358775"/>
                  <a:pt x="508000" y="425450"/>
                  <a:pt x="679450" y="431800"/>
                </a:cubicBezTo>
                <a:cubicBezTo>
                  <a:pt x="850900" y="438150"/>
                  <a:pt x="1146175" y="409575"/>
                  <a:pt x="1289050" y="374650"/>
                </a:cubicBezTo>
                <a:cubicBezTo>
                  <a:pt x="1431925" y="339725"/>
                  <a:pt x="1492250" y="282575"/>
                  <a:pt x="1536700" y="222250"/>
                </a:cubicBezTo>
                <a:cubicBezTo>
                  <a:pt x="1581150" y="161925"/>
                  <a:pt x="1571625" y="25400"/>
                  <a:pt x="1555750" y="12700"/>
                </a:cubicBezTo>
                <a:cubicBezTo>
                  <a:pt x="1539875" y="0"/>
                  <a:pt x="1501775" y="120650"/>
                  <a:pt x="1441450" y="146050"/>
                </a:cubicBezTo>
                <a:cubicBezTo>
                  <a:pt x="1381125" y="171450"/>
                  <a:pt x="1285875" y="161925"/>
                  <a:pt x="1193800" y="165100"/>
                </a:cubicBezTo>
                <a:cubicBezTo>
                  <a:pt x="1101725" y="168275"/>
                  <a:pt x="1060450" y="180975"/>
                  <a:pt x="889000" y="165100"/>
                </a:cubicBezTo>
                <a:cubicBezTo>
                  <a:pt x="717550" y="149225"/>
                  <a:pt x="254000" y="66675"/>
                  <a:pt x="127000" y="8890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 rot="21388248">
            <a:off x="7945754" y="4831954"/>
            <a:ext cx="1500198" cy="571504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>
            <a:off x="8258175" y="3203575"/>
            <a:ext cx="654050" cy="2079625"/>
          </a:xfrm>
          <a:custGeom>
            <a:avLst/>
            <a:gdLst>
              <a:gd name="connsiteX0" fmla="*/ 66675 w 654050"/>
              <a:gd name="connsiteY0" fmla="*/ 244475 h 2079625"/>
              <a:gd name="connsiteX1" fmla="*/ 561975 w 654050"/>
              <a:gd name="connsiteY1" fmla="*/ 1825625 h 2079625"/>
              <a:gd name="connsiteX2" fmla="*/ 619125 w 654050"/>
              <a:gd name="connsiteY2" fmla="*/ 1768475 h 2079625"/>
              <a:gd name="connsiteX3" fmla="*/ 504825 w 654050"/>
              <a:gd name="connsiteY3" fmla="*/ 1463675 h 2079625"/>
              <a:gd name="connsiteX4" fmla="*/ 276225 w 654050"/>
              <a:gd name="connsiteY4" fmla="*/ 682625 h 2079625"/>
              <a:gd name="connsiteX5" fmla="*/ 161925 w 654050"/>
              <a:gd name="connsiteY5" fmla="*/ 358775 h 2079625"/>
              <a:gd name="connsiteX6" fmla="*/ 66675 w 654050"/>
              <a:gd name="connsiteY6" fmla="*/ 244475 h 2079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4050" h="2079625">
                <a:moveTo>
                  <a:pt x="66675" y="244475"/>
                </a:moveTo>
                <a:cubicBezTo>
                  <a:pt x="133350" y="488950"/>
                  <a:pt x="469900" y="1571625"/>
                  <a:pt x="561975" y="1825625"/>
                </a:cubicBezTo>
                <a:cubicBezTo>
                  <a:pt x="654050" y="2079625"/>
                  <a:pt x="628650" y="1828800"/>
                  <a:pt x="619125" y="1768475"/>
                </a:cubicBezTo>
                <a:cubicBezTo>
                  <a:pt x="609600" y="1708150"/>
                  <a:pt x="561975" y="1644650"/>
                  <a:pt x="504825" y="1463675"/>
                </a:cubicBezTo>
                <a:cubicBezTo>
                  <a:pt x="447675" y="1282700"/>
                  <a:pt x="333375" y="866775"/>
                  <a:pt x="276225" y="682625"/>
                </a:cubicBezTo>
                <a:cubicBezTo>
                  <a:pt x="219075" y="498475"/>
                  <a:pt x="190500" y="431800"/>
                  <a:pt x="161925" y="358775"/>
                </a:cubicBezTo>
                <a:cubicBezTo>
                  <a:pt x="133350" y="285750"/>
                  <a:pt x="0" y="0"/>
                  <a:pt x="66675" y="244475"/>
                </a:cubicBezTo>
                <a:close/>
              </a:path>
            </a:pathLst>
          </a:cu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6929454" y="2214554"/>
            <a:ext cx="1679575" cy="1263650"/>
          </a:xfrm>
          <a:custGeom>
            <a:avLst/>
            <a:gdLst>
              <a:gd name="connsiteX0" fmla="*/ 765175 w 1679575"/>
              <a:gd name="connsiteY0" fmla="*/ 0 h 1263650"/>
              <a:gd name="connsiteX1" fmla="*/ 422275 w 1679575"/>
              <a:gd name="connsiteY1" fmla="*/ 76200 h 1263650"/>
              <a:gd name="connsiteX2" fmla="*/ 98425 w 1679575"/>
              <a:gd name="connsiteY2" fmla="*/ 247650 h 1263650"/>
              <a:gd name="connsiteX3" fmla="*/ 3175 w 1679575"/>
              <a:gd name="connsiteY3" fmla="*/ 457200 h 1263650"/>
              <a:gd name="connsiteX4" fmla="*/ 117475 w 1679575"/>
              <a:gd name="connsiteY4" fmla="*/ 571500 h 1263650"/>
              <a:gd name="connsiteX5" fmla="*/ 422275 w 1679575"/>
              <a:gd name="connsiteY5" fmla="*/ 800100 h 1263650"/>
              <a:gd name="connsiteX6" fmla="*/ 879475 w 1679575"/>
              <a:gd name="connsiteY6" fmla="*/ 1085850 h 1263650"/>
              <a:gd name="connsiteX7" fmla="*/ 1146175 w 1679575"/>
              <a:gd name="connsiteY7" fmla="*/ 1181100 h 1263650"/>
              <a:gd name="connsiteX8" fmla="*/ 1450975 w 1679575"/>
              <a:gd name="connsiteY8" fmla="*/ 1238250 h 1263650"/>
              <a:gd name="connsiteX9" fmla="*/ 1603375 w 1679575"/>
              <a:gd name="connsiteY9" fmla="*/ 1028700 h 1263650"/>
              <a:gd name="connsiteX10" fmla="*/ 1679575 w 1679575"/>
              <a:gd name="connsiteY10" fmla="*/ 742950 h 1263650"/>
              <a:gd name="connsiteX11" fmla="*/ 1603375 w 1679575"/>
              <a:gd name="connsiteY11" fmla="*/ 342900 h 1263650"/>
              <a:gd name="connsiteX12" fmla="*/ 1279525 w 1679575"/>
              <a:gd name="connsiteY12" fmla="*/ 76200 h 1263650"/>
              <a:gd name="connsiteX13" fmla="*/ 765175 w 1679575"/>
              <a:gd name="connsiteY13" fmla="*/ 0 h 1263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79575" h="1263650">
                <a:moveTo>
                  <a:pt x="765175" y="0"/>
                </a:moveTo>
                <a:cubicBezTo>
                  <a:pt x="622300" y="0"/>
                  <a:pt x="533400" y="34925"/>
                  <a:pt x="422275" y="76200"/>
                </a:cubicBezTo>
                <a:cubicBezTo>
                  <a:pt x="311150" y="117475"/>
                  <a:pt x="168275" y="184150"/>
                  <a:pt x="98425" y="247650"/>
                </a:cubicBezTo>
                <a:cubicBezTo>
                  <a:pt x="28575" y="311150"/>
                  <a:pt x="0" y="403225"/>
                  <a:pt x="3175" y="457200"/>
                </a:cubicBezTo>
                <a:cubicBezTo>
                  <a:pt x="6350" y="511175"/>
                  <a:pt x="47625" y="514350"/>
                  <a:pt x="117475" y="571500"/>
                </a:cubicBezTo>
                <a:cubicBezTo>
                  <a:pt x="187325" y="628650"/>
                  <a:pt x="295275" y="714375"/>
                  <a:pt x="422275" y="800100"/>
                </a:cubicBezTo>
                <a:cubicBezTo>
                  <a:pt x="549275" y="885825"/>
                  <a:pt x="758825" y="1022350"/>
                  <a:pt x="879475" y="1085850"/>
                </a:cubicBezTo>
                <a:cubicBezTo>
                  <a:pt x="1000125" y="1149350"/>
                  <a:pt x="1050925" y="1155700"/>
                  <a:pt x="1146175" y="1181100"/>
                </a:cubicBezTo>
                <a:cubicBezTo>
                  <a:pt x="1241425" y="1206500"/>
                  <a:pt x="1374775" y="1263650"/>
                  <a:pt x="1450975" y="1238250"/>
                </a:cubicBezTo>
                <a:cubicBezTo>
                  <a:pt x="1527175" y="1212850"/>
                  <a:pt x="1565275" y="1111250"/>
                  <a:pt x="1603375" y="1028700"/>
                </a:cubicBezTo>
                <a:cubicBezTo>
                  <a:pt x="1641475" y="946150"/>
                  <a:pt x="1679575" y="857250"/>
                  <a:pt x="1679575" y="742950"/>
                </a:cubicBezTo>
                <a:cubicBezTo>
                  <a:pt x="1679575" y="628650"/>
                  <a:pt x="1670050" y="454025"/>
                  <a:pt x="1603375" y="342900"/>
                </a:cubicBezTo>
                <a:cubicBezTo>
                  <a:pt x="1536700" y="231775"/>
                  <a:pt x="1422400" y="133350"/>
                  <a:pt x="1279525" y="76200"/>
                </a:cubicBezTo>
                <a:cubicBezTo>
                  <a:pt x="1136650" y="19050"/>
                  <a:pt x="908050" y="0"/>
                  <a:pt x="765175" y="0"/>
                </a:cubicBezTo>
                <a:close/>
              </a:path>
            </a:pathLst>
          </a:cu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8358214" y="5072074"/>
            <a:ext cx="142876" cy="714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 flipH="1">
            <a:off x="3357554" y="1643050"/>
            <a:ext cx="6715172" cy="5643578"/>
          </a:xfrm>
          <a:custGeom>
            <a:avLst/>
            <a:gdLst>
              <a:gd name="connsiteX0" fmla="*/ 1273969 w 10529887"/>
              <a:gd name="connsiteY0" fmla="*/ 0 h 5634037"/>
              <a:gd name="connsiteX1" fmla="*/ 8889206 w 10529887"/>
              <a:gd name="connsiteY1" fmla="*/ 1328737 h 5634037"/>
              <a:gd name="connsiteX2" fmla="*/ 10103644 w 10529887"/>
              <a:gd name="connsiteY2" fmla="*/ 1557337 h 5634037"/>
              <a:gd name="connsiteX3" fmla="*/ 9060656 w 10529887"/>
              <a:gd name="connsiteY3" fmla="*/ 5614987 h 5634037"/>
              <a:gd name="connsiteX4" fmla="*/ 1288256 w 10529887"/>
              <a:gd name="connsiteY4" fmla="*/ 1443037 h 5634037"/>
              <a:gd name="connsiteX5" fmla="*/ 1331119 w 10529887"/>
              <a:gd name="connsiteY5" fmla="*/ 14287 h 5634037"/>
              <a:gd name="connsiteX6" fmla="*/ 1331119 w 10529887"/>
              <a:gd name="connsiteY6" fmla="*/ 14287 h 5634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29887" h="5634037">
                <a:moveTo>
                  <a:pt x="1273969" y="0"/>
                </a:moveTo>
                <a:lnTo>
                  <a:pt x="8889206" y="1328737"/>
                </a:lnTo>
                <a:cubicBezTo>
                  <a:pt x="10360818" y="1588293"/>
                  <a:pt x="10075069" y="842962"/>
                  <a:pt x="10103644" y="1557337"/>
                </a:cubicBezTo>
                <a:cubicBezTo>
                  <a:pt x="10132219" y="2271712"/>
                  <a:pt x="10529887" y="5634037"/>
                  <a:pt x="9060656" y="5614987"/>
                </a:cubicBezTo>
                <a:cubicBezTo>
                  <a:pt x="7591425" y="5595937"/>
                  <a:pt x="2576512" y="2376487"/>
                  <a:pt x="1288256" y="1443037"/>
                </a:cubicBezTo>
                <a:cubicBezTo>
                  <a:pt x="0" y="509587"/>
                  <a:pt x="1331119" y="14287"/>
                  <a:pt x="1331119" y="14287"/>
                </a:cubicBezTo>
                <a:lnTo>
                  <a:pt x="1331119" y="14287"/>
                </a:lnTo>
              </a:path>
            </a:pathLst>
          </a:custGeom>
          <a:solidFill>
            <a:srgbClr val="FFFF00">
              <a:alpha val="22000"/>
            </a:srgbClr>
          </a:solidFill>
          <a:ln>
            <a:solidFill>
              <a:srgbClr val="FFC000">
                <a:alpha val="0"/>
              </a:srgbClr>
            </a:solidFill>
          </a:ln>
          <a:effectLst>
            <a:softEdge rad="6350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1" name="任意多边形 50"/>
          <p:cNvSpPr/>
          <p:nvPr/>
        </p:nvSpPr>
        <p:spPr>
          <a:xfrm rot="20915664">
            <a:off x="3364235" y="2158210"/>
            <a:ext cx="963664" cy="886297"/>
          </a:xfrm>
          <a:custGeom>
            <a:avLst/>
            <a:gdLst>
              <a:gd name="connsiteX0" fmla="*/ 117475 w 720725"/>
              <a:gd name="connsiteY0" fmla="*/ 44450 h 466725"/>
              <a:gd name="connsiteX1" fmla="*/ 3175 w 720725"/>
              <a:gd name="connsiteY1" fmla="*/ 196850 h 466725"/>
              <a:gd name="connsiteX2" fmla="*/ 98425 w 720725"/>
              <a:gd name="connsiteY2" fmla="*/ 177800 h 466725"/>
              <a:gd name="connsiteX3" fmla="*/ 22225 w 720725"/>
              <a:gd name="connsiteY3" fmla="*/ 406400 h 466725"/>
              <a:gd name="connsiteX4" fmla="*/ 231775 w 720725"/>
              <a:gd name="connsiteY4" fmla="*/ 311150 h 466725"/>
              <a:gd name="connsiteX5" fmla="*/ 212725 w 720725"/>
              <a:gd name="connsiteY5" fmla="*/ 463550 h 466725"/>
              <a:gd name="connsiteX6" fmla="*/ 650875 w 720725"/>
              <a:gd name="connsiteY6" fmla="*/ 292100 h 466725"/>
              <a:gd name="connsiteX7" fmla="*/ 631825 w 720725"/>
              <a:gd name="connsiteY7" fmla="*/ 177800 h 466725"/>
              <a:gd name="connsiteX8" fmla="*/ 555625 w 720725"/>
              <a:gd name="connsiteY8" fmla="*/ 177800 h 466725"/>
              <a:gd name="connsiteX9" fmla="*/ 517525 w 720725"/>
              <a:gd name="connsiteY9" fmla="*/ 25400 h 466725"/>
              <a:gd name="connsiteX10" fmla="*/ 384175 w 720725"/>
              <a:gd name="connsiteY10" fmla="*/ 25400 h 466725"/>
              <a:gd name="connsiteX11" fmla="*/ 174625 w 720725"/>
              <a:gd name="connsiteY11" fmla="*/ 25400 h 466725"/>
              <a:gd name="connsiteX12" fmla="*/ 174625 w 720725"/>
              <a:gd name="connsiteY12" fmla="*/ 25400 h 466725"/>
              <a:gd name="connsiteX13" fmla="*/ 174625 w 720725"/>
              <a:gd name="connsiteY13" fmla="*/ 25400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20725" h="466725">
                <a:moveTo>
                  <a:pt x="117475" y="44450"/>
                </a:moveTo>
                <a:cubicBezTo>
                  <a:pt x="61912" y="109537"/>
                  <a:pt x="6350" y="174625"/>
                  <a:pt x="3175" y="196850"/>
                </a:cubicBezTo>
                <a:cubicBezTo>
                  <a:pt x="0" y="219075"/>
                  <a:pt x="95250" y="142875"/>
                  <a:pt x="98425" y="177800"/>
                </a:cubicBezTo>
                <a:cubicBezTo>
                  <a:pt x="101600" y="212725"/>
                  <a:pt x="0" y="384175"/>
                  <a:pt x="22225" y="406400"/>
                </a:cubicBezTo>
                <a:cubicBezTo>
                  <a:pt x="44450" y="428625"/>
                  <a:pt x="200025" y="301625"/>
                  <a:pt x="231775" y="311150"/>
                </a:cubicBezTo>
                <a:cubicBezTo>
                  <a:pt x="263525" y="320675"/>
                  <a:pt x="142875" y="466725"/>
                  <a:pt x="212725" y="463550"/>
                </a:cubicBezTo>
                <a:cubicBezTo>
                  <a:pt x="282575" y="460375"/>
                  <a:pt x="581025" y="339725"/>
                  <a:pt x="650875" y="292100"/>
                </a:cubicBezTo>
                <a:cubicBezTo>
                  <a:pt x="720725" y="244475"/>
                  <a:pt x="647700" y="196850"/>
                  <a:pt x="631825" y="177800"/>
                </a:cubicBezTo>
                <a:cubicBezTo>
                  <a:pt x="615950" y="158750"/>
                  <a:pt x="574675" y="203200"/>
                  <a:pt x="555625" y="177800"/>
                </a:cubicBezTo>
                <a:cubicBezTo>
                  <a:pt x="536575" y="152400"/>
                  <a:pt x="546100" y="50800"/>
                  <a:pt x="517525" y="25400"/>
                </a:cubicBezTo>
                <a:cubicBezTo>
                  <a:pt x="488950" y="0"/>
                  <a:pt x="384175" y="25400"/>
                  <a:pt x="384175" y="25400"/>
                </a:cubicBezTo>
                <a:lnTo>
                  <a:pt x="174625" y="25400"/>
                </a:lnTo>
                <a:lnTo>
                  <a:pt x="174625" y="25400"/>
                </a:lnTo>
                <a:lnTo>
                  <a:pt x="174625" y="25400"/>
                </a:lnTo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softEdge rad="1270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 rot="984900" flipH="1">
            <a:off x="4436545" y="2208723"/>
            <a:ext cx="1072726" cy="712834"/>
          </a:xfrm>
          <a:custGeom>
            <a:avLst/>
            <a:gdLst>
              <a:gd name="connsiteX0" fmla="*/ 117475 w 720725"/>
              <a:gd name="connsiteY0" fmla="*/ 44450 h 466725"/>
              <a:gd name="connsiteX1" fmla="*/ 3175 w 720725"/>
              <a:gd name="connsiteY1" fmla="*/ 196850 h 466725"/>
              <a:gd name="connsiteX2" fmla="*/ 98425 w 720725"/>
              <a:gd name="connsiteY2" fmla="*/ 177800 h 466725"/>
              <a:gd name="connsiteX3" fmla="*/ 22225 w 720725"/>
              <a:gd name="connsiteY3" fmla="*/ 406400 h 466725"/>
              <a:gd name="connsiteX4" fmla="*/ 231775 w 720725"/>
              <a:gd name="connsiteY4" fmla="*/ 311150 h 466725"/>
              <a:gd name="connsiteX5" fmla="*/ 212725 w 720725"/>
              <a:gd name="connsiteY5" fmla="*/ 463550 h 466725"/>
              <a:gd name="connsiteX6" fmla="*/ 650875 w 720725"/>
              <a:gd name="connsiteY6" fmla="*/ 292100 h 466725"/>
              <a:gd name="connsiteX7" fmla="*/ 631825 w 720725"/>
              <a:gd name="connsiteY7" fmla="*/ 177800 h 466725"/>
              <a:gd name="connsiteX8" fmla="*/ 555625 w 720725"/>
              <a:gd name="connsiteY8" fmla="*/ 177800 h 466725"/>
              <a:gd name="connsiteX9" fmla="*/ 517525 w 720725"/>
              <a:gd name="connsiteY9" fmla="*/ 25400 h 466725"/>
              <a:gd name="connsiteX10" fmla="*/ 384175 w 720725"/>
              <a:gd name="connsiteY10" fmla="*/ 25400 h 466725"/>
              <a:gd name="connsiteX11" fmla="*/ 174625 w 720725"/>
              <a:gd name="connsiteY11" fmla="*/ 25400 h 466725"/>
              <a:gd name="connsiteX12" fmla="*/ 174625 w 720725"/>
              <a:gd name="connsiteY12" fmla="*/ 25400 h 466725"/>
              <a:gd name="connsiteX13" fmla="*/ 174625 w 720725"/>
              <a:gd name="connsiteY13" fmla="*/ 25400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20725" h="466725">
                <a:moveTo>
                  <a:pt x="117475" y="44450"/>
                </a:moveTo>
                <a:cubicBezTo>
                  <a:pt x="61912" y="109537"/>
                  <a:pt x="6350" y="174625"/>
                  <a:pt x="3175" y="196850"/>
                </a:cubicBezTo>
                <a:cubicBezTo>
                  <a:pt x="0" y="219075"/>
                  <a:pt x="95250" y="142875"/>
                  <a:pt x="98425" y="177800"/>
                </a:cubicBezTo>
                <a:cubicBezTo>
                  <a:pt x="101600" y="212725"/>
                  <a:pt x="0" y="384175"/>
                  <a:pt x="22225" y="406400"/>
                </a:cubicBezTo>
                <a:cubicBezTo>
                  <a:pt x="44450" y="428625"/>
                  <a:pt x="200025" y="301625"/>
                  <a:pt x="231775" y="311150"/>
                </a:cubicBezTo>
                <a:cubicBezTo>
                  <a:pt x="263525" y="320675"/>
                  <a:pt x="142875" y="466725"/>
                  <a:pt x="212725" y="463550"/>
                </a:cubicBezTo>
                <a:cubicBezTo>
                  <a:pt x="282575" y="460375"/>
                  <a:pt x="581025" y="339725"/>
                  <a:pt x="650875" y="292100"/>
                </a:cubicBezTo>
                <a:cubicBezTo>
                  <a:pt x="720725" y="244475"/>
                  <a:pt x="647700" y="196850"/>
                  <a:pt x="631825" y="177800"/>
                </a:cubicBezTo>
                <a:cubicBezTo>
                  <a:pt x="615950" y="158750"/>
                  <a:pt x="574675" y="203200"/>
                  <a:pt x="555625" y="177800"/>
                </a:cubicBezTo>
                <a:cubicBezTo>
                  <a:pt x="536575" y="152400"/>
                  <a:pt x="546100" y="50800"/>
                  <a:pt x="517525" y="25400"/>
                </a:cubicBezTo>
                <a:cubicBezTo>
                  <a:pt x="488950" y="0"/>
                  <a:pt x="384175" y="25400"/>
                  <a:pt x="384175" y="25400"/>
                </a:cubicBezTo>
                <a:lnTo>
                  <a:pt x="174625" y="25400"/>
                </a:lnTo>
                <a:lnTo>
                  <a:pt x="174625" y="25400"/>
                </a:lnTo>
                <a:lnTo>
                  <a:pt x="174625" y="25400"/>
                </a:lnTo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softEdge rad="1270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4000496" y="2214554"/>
            <a:ext cx="228600" cy="133350"/>
          </a:xfrm>
          <a:custGeom>
            <a:avLst/>
            <a:gdLst>
              <a:gd name="connsiteX0" fmla="*/ 228600 w 228600"/>
              <a:gd name="connsiteY0" fmla="*/ 133350 h 133350"/>
              <a:gd name="connsiteX1" fmla="*/ 57150 w 228600"/>
              <a:gd name="connsiteY1" fmla="*/ 95250 h 133350"/>
              <a:gd name="connsiteX2" fmla="*/ 0 w 228600"/>
              <a:gd name="connsiteY2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" h="133350">
                <a:moveTo>
                  <a:pt x="228600" y="133350"/>
                </a:moveTo>
                <a:cubicBezTo>
                  <a:pt x="161925" y="125412"/>
                  <a:pt x="95250" y="117475"/>
                  <a:pt x="57150" y="95250"/>
                </a:cubicBezTo>
                <a:cubicBezTo>
                  <a:pt x="19050" y="73025"/>
                  <a:pt x="9525" y="36512"/>
                  <a:pt x="0" y="0"/>
                </a:cubicBezTo>
              </a:path>
            </a:pathLst>
          </a:cu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4572000" y="2214554"/>
            <a:ext cx="247650" cy="111125"/>
          </a:xfrm>
          <a:custGeom>
            <a:avLst/>
            <a:gdLst>
              <a:gd name="connsiteX0" fmla="*/ 0 w 247650"/>
              <a:gd name="connsiteY0" fmla="*/ 95250 h 111125"/>
              <a:gd name="connsiteX1" fmla="*/ 133350 w 247650"/>
              <a:gd name="connsiteY1" fmla="*/ 95250 h 111125"/>
              <a:gd name="connsiteX2" fmla="*/ 247650 w 247650"/>
              <a:gd name="connsiteY2" fmla="*/ 0 h 11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7650" h="111125">
                <a:moveTo>
                  <a:pt x="0" y="95250"/>
                </a:moveTo>
                <a:cubicBezTo>
                  <a:pt x="46037" y="103187"/>
                  <a:pt x="92075" y="111125"/>
                  <a:pt x="133350" y="95250"/>
                </a:cubicBezTo>
                <a:cubicBezTo>
                  <a:pt x="174625" y="79375"/>
                  <a:pt x="211137" y="39687"/>
                  <a:pt x="247650" y="0"/>
                </a:cubicBezTo>
              </a:path>
            </a:pathLst>
          </a:cu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7" name="组合 66"/>
          <p:cNvGrpSpPr/>
          <p:nvPr/>
        </p:nvGrpSpPr>
        <p:grpSpPr>
          <a:xfrm>
            <a:off x="1643042" y="4500570"/>
            <a:ext cx="714380" cy="1152543"/>
            <a:chOff x="1214414" y="4848225"/>
            <a:chExt cx="714380" cy="1152543"/>
          </a:xfrm>
        </p:grpSpPr>
        <p:sp>
          <p:nvSpPr>
            <p:cNvPr id="63" name="任意多边形 62"/>
            <p:cNvSpPr/>
            <p:nvPr/>
          </p:nvSpPr>
          <p:spPr>
            <a:xfrm>
              <a:off x="1216025" y="4848225"/>
              <a:ext cx="701675" cy="1082675"/>
            </a:xfrm>
            <a:custGeom>
              <a:avLst/>
              <a:gdLst>
                <a:gd name="connsiteX0" fmla="*/ 22225 w 701675"/>
                <a:gd name="connsiteY0" fmla="*/ 104775 h 1082675"/>
                <a:gd name="connsiteX1" fmla="*/ 60325 w 701675"/>
                <a:gd name="connsiteY1" fmla="*/ 752475 h 1082675"/>
                <a:gd name="connsiteX2" fmla="*/ 79375 w 701675"/>
                <a:gd name="connsiteY2" fmla="*/ 1000125 h 1082675"/>
                <a:gd name="connsiteX3" fmla="*/ 155575 w 701675"/>
                <a:gd name="connsiteY3" fmla="*/ 1057275 h 1082675"/>
                <a:gd name="connsiteX4" fmla="*/ 212725 w 701675"/>
                <a:gd name="connsiteY4" fmla="*/ 1057275 h 1082675"/>
                <a:gd name="connsiteX5" fmla="*/ 307975 w 701675"/>
                <a:gd name="connsiteY5" fmla="*/ 1076325 h 1082675"/>
                <a:gd name="connsiteX6" fmla="*/ 517525 w 701675"/>
                <a:gd name="connsiteY6" fmla="*/ 1019175 h 1082675"/>
                <a:gd name="connsiteX7" fmla="*/ 517525 w 701675"/>
                <a:gd name="connsiteY7" fmla="*/ 923925 h 1082675"/>
                <a:gd name="connsiteX8" fmla="*/ 612775 w 701675"/>
                <a:gd name="connsiteY8" fmla="*/ 200025 h 1082675"/>
                <a:gd name="connsiteX9" fmla="*/ 631825 w 701675"/>
                <a:gd name="connsiteY9" fmla="*/ 104775 h 1082675"/>
                <a:gd name="connsiteX10" fmla="*/ 193675 w 701675"/>
                <a:gd name="connsiteY10" fmla="*/ 123825 h 1082675"/>
                <a:gd name="connsiteX11" fmla="*/ 22225 w 701675"/>
                <a:gd name="connsiteY11" fmla="*/ 104775 h 108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1675" h="1082675">
                  <a:moveTo>
                    <a:pt x="22225" y="104775"/>
                  </a:moveTo>
                  <a:cubicBezTo>
                    <a:pt x="0" y="209550"/>
                    <a:pt x="50800" y="603250"/>
                    <a:pt x="60325" y="752475"/>
                  </a:cubicBezTo>
                  <a:cubicBezTo>
                    <a:pt x="69850" y="901700"/>
                    <a:pt x="63500" y="949325"/>
                    <a:pt x="79375" y="1000125"/>
                  </a:cubicBezTo>
                  <a:cubicBezTo>
                    <a:pt x="95250" y="1050925"/>
                    <a:pt x="133350" y="1047750"/>
                    <a:pt x="155575" y="1057275"/>
                  </a:cubicBezTo>
                  <a:cubicBezTo>
                    <a:pt x="177800" y="1066800"/>
                    <a:pt x="187325" y="1054100"/>
                    <a:pt x="212725" y="1057275"/>
                  </a:cubicBezTo>
                  <a:cubicBezTo>
                    <a:pt x="238125" y="1060450"/>
                    <a:pt x="257175" y="1082675"/>
                    <a:pt x="307975" y="1076325"/>
                  </a:cubicBezTo>
                  <a:cubicBezTo>
                    <a:pt x="358775" y="1069975"/>
                    <a:pt x="482600" y="1044575"/>
                    <a:pt x="517525" y="1019175"/>
                  </a:cubicBezTo>
                  <a:cubicBezTo>
                    <a:pt x="552450" y="993775"/>
                    <a:pt x="501650" y="1060450"/>
                    <a:pt x="517525" y="923925"/>
                  </a:cubicBezTo>
                  <a:cubicBezTo>
                    <a:pt x="533400" y="787400"/>
                    <a:pt x="593725" y="336550"/>
                    <a:pt x="612775" y="200025"/>
                  </a:cubicBezTo>
                  <a:cubicBezTo>
                    <a:pt x="631825" y="63500"/>
                    <a:pt x="701675" y="117475"/>
                    <a:pt x="631825" y="104775"/>
                  </a:cubicBezTo>
                  <a:cubicBezTo>
                    <a:pt x="561975" y="92075"/>
                    <a:pt x="288925" y="127000"/>
                    <a:pt x="193675" y="123825"/>
                  </a:cubicBezTo>
                  <a:cubicBezTo>
                    <a:pt x="98425" y="120650"/>
                    <a:pt x="44450" y="0"/>
                    <a:pt x="22225" y="104775"/>
                  </a:cubicBezTo>
                  <a:close/>
                </a:path>
              </a:pathLst>
            </a:custGeom>
            <a:solidFill>
              <a:srgbClr val="7E634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1214414" y="4857760"/>
              <a:ext cx="714380" cy="1143008"/>
              <a:chOff x="1214414" y="4857760"/>
              <a:chExt cx="714380" cy="1143008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1214414" y="4857760"/>
                <a:ext cx="642942" cy="142876"/>
              </a:xfrm>
              <a:prstGeom prst="ellipse">
                <a:avLst/>
              </a:prstGeom>
              <a:solidFill>
                <a:srgbClr val="7E6348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任意多边形 64"/>
              <p:cNvSpPr/>
              <p:nvPr/>
            </p:nvSpPr>
            <p:spPr>
              <a:xfrm>
                <a:off x="1214414" y="4929198"/>
                <a:ext cx="714380" cy="1071570"/>
              </a:xfrm>
              <a:custGeom>
                <a:avLst/>
                <a:gdLst>
                  <a:gd name="connsiteX0" fmla="*/ 19050 w 600075"/>
                  <a:gd name="connsiteY0" fmla="*/ 82550 h 828675"/>
                  <a:gd name="connsiteX1" fmla="*/ 152400 w 600075"/>
                  <a:gd name="connsiteY1" fmla="*/ 120650 h 828675"/>
                  <a:gd name="connsiteX2" fmla="*/ 533400 w 600075"/>
                  <a:gd name="connsiteY2" fmla="*/ 120650 h 828675"/>
                  <a:gd name="connsiteX3" fmla="*/ 552450 w 600075"/>
                  <a:gd name="connsiteY3" fmla="*/ 234950 h 828675"/>
                  <a:gd name="connsiteX4" fmla="*/ 514350 w 600075"/>
                  <a:gd name="connsiteY4" fmla="*/ 539750 h 828675"/>
                  <a:gd name="connsiteX5" fmla="*/ 495300 w 600075"/>
                  <a:gd name="connsiteY5" fmla="*/ 711200 h 828675"/>
                  <a:gd name="connsiteX6" fmla="*/ 495300 w 600075"/>
                  <a:gd name="connsiteY6" fmla="*/ 787400 h 828675"/>
                  <a:gd name="connsiteX7" fmla="*/ 304800 w 600075"/>
                  <a:gd name="connsiteY7" fmla="*/ 825500 h 828675"/>
                  <a:gd name="connsiteX8" fmla="*/ 76200 w 600075"/>
                  <a:gd name="connsiteY8" fmla="*/ 768350 h 828675"/>
                  <a:gd name="connsiteX9" fmla="*/ 38100 w 600075"/>
                  <a:gd name="connsiteY9" fmla="*/ 615950 h 828675"/>
                  <a:gd name="connsiteX10" fmla="*/ 19050 w 600075"/>
                  <a:gd name="connsiteY10" fmla="*/ 8255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075" h="828675">
                    <a:moveTo>
                      <a:pt x="19050" y="82550"/>
                    </a:moveTo>
                    <a:cubicBezTo>
                      <a:pt x="38100" y="0"/>
                      <a:pt x="66675" y="114300"/>
                      <a:pt x="152400" y="120650"/>
                    </a:cubicBezTo>
                    <a:cubicBezTo>
                      <a:pt x="238125" y="127000"/>
                      <a:pt x="466725" y="101600"/>
                      <a:pt x="533400" y="120650"/>
                    </a:cubicBezTo>
                    <a:cubicBezTo>
                      <a:pt x="600075" y="139700"/>
                      <a:pt x="555625" y="165100"/>
                      <a:pt x="552450" y="234950"/>
                    </a:cubicBezTo>
                    <a:cubicBezTo>
                      <a:pt x="549275" y="304800"/>
                      <a:pt x="523875" y="460375"/>
                      <a:pt x="514350" y="539750"/>
                    </a:cubicBezTo>
                    <a:cubicBezTo>
                      <a:pt x="504825" y="619125"/>
                      <a:pt x="498475" y="669925"/>
                      <a:pt x="495300" y="711200"/>
                    </a:cubicBezTo>
                    <a:cubicBezTo>
                      <a:pt x="492125" y="752475"/>
                      <a:pt x="527050" y="768350"/>
                      <a:pt x="495300" y="787400"/>
                    </a:cubicBezTo>
                    <a:cubicBezTo>
                      <a:pt x="463550" y="806450"/>
                      <a:pt x="374650" y="828675"/>
                      <a:pt x="304800" y="825500"/>
                    </a:cubicBezTo>
                    <a:cubicBezTo>
                      <a:pt x="234950" y="822325"/>
                      <a:pt x="120650" y="803275"/>
                      <a:pt x="76200" y="768350"/>
                    </a:cubicBezTo>
                    <a:cubicBezTo>
                      <a:pt x="31750" y="733425"/>
                      <a:pt x="47625" y="730250"/>
                      <a:pt x="38100" y="615950"/>
                    </a:cubicBezTo>
                    <a:cubicBezTo>
                      <a:pt x="28575" y="501650"/>
                      <a:pt x="0" y="165100"/>
                      <a:pt x="19050" y="8255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70" name="任意多边形 69"/>
          <p:cNvSpPr/>
          <p:nvPr/>
        </p:nvSpPr>
        <p:spPr>
          <a:xfrm>
            <a:off x="3214678" y="1285860"/>
            <a:ext cx="2300297" cy="936617"/>
          </a:xfrm>
          <a:custGeom>
            <a:avLst/>
            <a:gdLst>
              <a:gd name="connsiteX0" fmla="*/ 53975 w 2178050"/>
              <a:gd name="connsiteY0" fmla="*/ 650875 h 692150"/>
              <a:gd name="connsiteX1" fmla="*/ 454025 w 2178050"/>
              <a:gd name="connsiteY1" fmla="*/ 479425 h 692150"/>
              <a:gd name="connsiteX2" fmla="*/ 1387475 w 2178050"/>
              <a:gd name="connsiteY2" fmla="*/ 403225 h 692150"/>
              <a:gd name="connsiteX3" fmla="*/ 2054225 w 2178050"/>
              <a:gd name="connsiteY3" fmla="*/ 650875 h 692150"/>
              <a:gd name="connsiteX4" fmla="*/ 2130425 w 2178050"/>
              <a:gd name="connsiteY4" fmla="*/ 650875 h 692150"/>
              <a:gd name="connsiteX5" fmla="*/ 2035175 w 2178050"/>
              <a:gd name="connsiteY5" fmla="*/ 460375 h 692150"/>
              <a:gd name="connsiteX6" fmla="*/ 1939925 w 2178050"/>
              <a:gd name="connsiteY6" fmla="*/ 327025 h 692150"/>
              <a:gd name="connsiteX7" fmla="*/ 1730375 w 2178050"/>
              <a:gd name="connsiteY7" fmla="*/ 155575 h 692150"/>
              <a:gd name="connsiteX8" fmla="*/ 1368425 w 2178050"/>
              <a:gd name="connsiteY8" fmla="*/ 79375 h 692150"/>
              <a:gd name="connsiteX9" fmla="*/ 968375 w 2178050"/>
              <a:gd name="connsiteY9" fmla="*/ 3175 h 692150"/>
              <a:gd name="connsiteX10" fmla="*/ 587375 w 2178050"/>
              <a:gd name="connsiteY10" fmla="*/ 60325 h 692150"/>
              <a:gd name="connsiteX11" fmla="*/ 130175 w 2178050"/>
              <a:gd name="connsiteY11" fmla="*/ 327025 h 692150"/>
              <a:gd name="connsiteX12" fmla="*/ 53975 w 2178050"/>
              <a:gd name="connsiteY12" fmla="*/ 650875 h 69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78050" h="692150">
                <a:moveTo>
                  <a:pt x="53975" y="650875"/>
                </a:moveTo>
                <a:cubicBezTo>
                  <a:pt x="107950" y="676275"/>
                  <a:pt x="231775" y="520700"/>
                  <a:pt x="454025" y="479425"/>
                </a:cubicBezTo>
                <a:cubicBezTo>
                  <a:pt x="676275" y="438150"/>
                  <a:pt x="1120775" y="374650"/>
                  <a:pt x="1387475" y="403225"/>
                </a:cubicBezTo>
                <a:cubicBezTo>
                  <a:pt x="1654175" y="431800"/>
                  <a:pt x="1930400" y="609600"/>
                  <a:pt x="2054225" y="650875"/>
                </a:cubicBezTo>
                <a:cubicBezTo>
                  <a:pt x="2178050" y="692150"/>
                  <a:pt x="2133600" y="682625"/>
                  <a:pt x="2130425" y="650875"/>
                </a:cubicBezTo>
                <a:cubicBezTo>
                  <a:pt x="2127250" y="619125"/>
                  <a:pt x="2066925" y="514350"/>
                  <a:pt x="2035175" y="460375"/>
                </a:cubicBezTo>
                <a:cubicBezTo>
                  <a:pt x="2003425" y="406400"/>
                  <a:pt x="1990725" y="377825"/>
                  <a:pt x="1939925" y="327025"/>
                </a:cubicBezTo>
                <a:cubicBezTo>
                  <a:pt x="1889125" y="276225"/>
                  <a:pt x="1825625" y="196850"/>
                  <a:pt x="1730375" y="155575"/>
                </a:cubicBezTo>
                <a:cubicBezTo>
                  <a:pt x="1635125" y="114300"/>
                  <a:pt x="1368425" y="79375"/>
                  <a:pt x="1368425" y="79375"/>
                </a:cubicBezTo>
                <a:cubicBezTo>
                  <a:pt x="1241425" y="53975"/>
                  <a:pt x="1098550" y="6350"/>
                  <a:pt x="968375" y="3175"/>
                </a:cubicBezTo>
                <a:cubicBezTo>
                  <a:pt x="838200" y="0"/>
                  <a:pt x="727075" y="6350"/>
                  <a:pt x="587375" y="60325"/>
                </a:cubicBezTo>
                <a:cubicBezTo>
                  <a:pt x="447675" y="114300"/>
                  <a:pt x="219075" y="234950"/>
                  <a:pt x="130175" y="327025"/>
                </a:cubicBezTo>
                <a:cubicBezTo>
                  <a:pt x="41275" y="419100"/>
                  <a:pt x="0" y="625475"/>
                  <a:pt x="53975" y="6508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TextBox 70"/>
          <p:cNvSpPr txBox="1"/>
          <p:nvPr/>
        </p:nvSpPr>
        <p:spPr>
          <a:xfrm rot="20084012">
            <a:off x="3303094" y="1341352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奋</a:t>
            </a:r>
            <a:endParaRPr lang="zh-CN" altLang="en-US" sz="4000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 rot="20997122">
            <a:off x="3857620" y="1214422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战</a:t>
            </a:r>
            <a:endParaRPr lang="zh-CN" altLang="en-US" sz="3600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 rot="749626">
            <a:off x="4349394" y="1197149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高</a:t>
            </a:r>
            <a:endParaRPr lang="zh-CN" altLang="en-US" sz="3600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 rot="1689101">
            <a:off x="4806347" y="1508087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考</a:t>
            </a:r>
            <a:endParaRPr lang="zh-CN" altLang="en-US" sz="3200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142976" y="6215082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75000"/>
                  </a:schemeClr>
                </a:solidFill>
                <a:latin typeface="FrLt DFGirl" pitchFamily="82" charset="-120"/>
                <a:ea typeface="FrLt DFGirl" pitchFamily="82" charset="-120"/>
              </a:rPr>
              <a:t>那杯热牛奶总是悄悄地出现在桌上</a:t>
            </a:r>
            <a:endParaRPr lang="zh-CN" altLang="en-US" sz="2800" dirty="0">
              <a:solidFill>
                <a:schemeClr val="bg1">
                  <a:lumMod val="75000"/>
                </a:schemeClr>
              </a:solidFill>
              <a:latin typeface="FrLt DFGirl" pitchFamily="82" charset="-120"/>
              <a:ea typeface="FrLt DFGirl" pitchFamily="82" charset="-120"/>
            </a:endParaRPr>
          </a:p>
        </p:txBody>
      </p:sp>
    </p:spTree>
  </p:cSld>
  <p:clrMapOvr>
    <a:masterClrMapping/>
  </p:clrMapOvr>
  <p:transition advTm="767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0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900"/>
                            </p:stCondLst>
                            <p:childTnLst>
                              <p:par>
                                <p:cTn id="35" presetID="40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4" grpId="1" animBg="1"/>
      <p:bldP spid="59" grpId="0" animBg="1"/>
      <p:bldP spid="59" grpId="1" animBg="1"/>
      <p:bldP spid="75" grpId="0"/>
      <p:bldP spid="75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钴蓝群青里的小时光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14346" y="-500090"/>
            <a:ext cx="9868309" cy="7358090"/>
          </a:xfrm>
          <a:prstGeom prst="rect">
            <a:avLst/>
          </a:prstGeom>
          <a:solidFill>
            <a:srgbClr val="BFCFE8"/>
          </a:solidFill>
        </p:spPr>
      </p:pic>
      <p:grpSp>
        <p:nvGrpSpPr>
          <p:cNvPr id="42" name="组合 41"/>
          <p:cNvGrpSpPr/>
          <p:nvPr/>
        </p:nvGrpSpPr>
        <p:grpSpPr>
          <a:xfrm>
            <a:off x="3571868" y="1142984"/>
            <a:ext cx="1928826" cy="6357958"/>
            <a:chOff x="3571868" y="500042"/>
            <a:chExt cx="2143140" cy="7182794"/>
          </a:xfrm>
        </p:grpSpPr>
        <p:sp>
          <p:nvSpPr>
            <p:cNvPr id="40" name="任意多边形 39"/>
            <p:cNvSpPr/>
            <p:nvPr/>
          </p:nvSpPr>
          <p:spPr>
            <a:xfrm>
              <a:off x="4714876" y="5715016"/>
              <a:ext cx="668395" cy="1771337"/>
            </a:xfrm>
            <a:custGeom>
              <a:avLst/>
              <a:gdLst>
                <a:gd name="connsiteX0" fmla="*/ 32479 w 509666"/>
                <a:gd name="connsiteY0" fmla="*/ 54963 h 1771337"/>
                <a:gd name="connsiteX1" fmla="*/ 47469 w 509666"/>
                <a:gd name="connsiteY1" fmla="*/ 1059304 h 1771337"/>
                <a:gd name="connsiteX2" fmla="*/ 317292 w 509666"/>
                <a:gd name="connsiteY2" fmla="*/ 1673901 h 1771337"/>
                <a:gd name="connsiteX3" fmla="*/ 497174 w 509666"/>
                <a:gd name="connsiteY3" fmla="*/ 1643920 h 1771337"/>
                <a:gd name="connsiteX4" fmla="*/ 392243 w 509666"/>
                <a:gd name="connsiteY4" fmla="*/ 1254176 h 1771337"/>
                <a:gd name="connsiteX5" fmla="*/ 452203 w 509666"/>
                <a:gd name="connsiteY5" fmla="*/ 204865 h 1771337"/>
                <a:gd name="connsiteX6" fmla="*/ 467193 w 509666"/>
                <a:gd name="connsiteY6" fmla="*/ 24983 h 1771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9666" h="1771337">
                  <a:moveTo>
                    <a:pt x="32479" y="54963"/>
                  </a:moveTo>
                  <a:cubicBezTo>
                    <a:pt x="16239" y="422222"/>
                    <a:pt x="0" y="789481"/>
                    <a:pt x="47469" y="1059304"/>
                  </a:cubicBezTo>
                  <a:cubicBezTo>
                    <a:pt x="94938" y="1329127"/>
                    <a:pt x="242341" y="1576465"/>
                    <a:pt x="317292" y="1673901"/>
                  </a:cubicBezTo>
                  <a:cubicBezTo>
                    <a:pt x="392243" y="1771337"/>
                    <a:pt x="484682" y="1713874"/>
                    <a:pt x="497174" y="1643920"/>
                  </a:cubicBezTo>
                  <a:cubicBezTo>
                    <a:pt x="509666" y="1573966"/>
                    <a:pt x="399738" y="1494018"/>
                    <a:pt x="392243" y="1254176"/>
                  </a:cubicBezTo>
                  <a:cubicBezTo>
                    <a:pt x="384748" y="1014334"/>
                    <a:pt x="439711" y="409730"/>
                    <a:pt x="452203" y="204865"/>
                  </a:cubicBezTo>
                  <a:cubicBezTo>
                    <a:pt x="464695" y="0"/>
                    <a:pt x="465944" y="12491"/>
                    <a:pt x="467193" y="24983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4214810" y="5643578"/>
              <a:ext cx="626990" cy="2039258"/>
            </a:xfrm>
            <a:custGeom>
              <a:avLst/>
              <a:gdLst>
                <a:gd name="connsiteX0" fmla="*/ 462038 w 529771"/>
                <a:gd name="connsiteY0" fmla="*/ 251581 h 2039258"/>
                <a:gd name="connsiteX1" fmla="*/ 462038 w 529771"/>
                <a:gd name="connsiteY1" fmla="*/ 1790096 h 2039258"/>
                <a:gd name="connsiteX2" fmla="*/ 258838 w 529771"/>
                <a:gd name="connsiteY2" fmla="*/ 1746553 h 2039258"/>
                <a:gd name="connsiteX3" fmla="*/ 128209 w 529771"/>
                <a:gd name="connsiteY3" fmla="*/ 1078896 h 2039258"/>
                <a:gd name="connsiteX4" fmla="*/ 55638 w 529771"/>
                <a:gd name="connsiteY4" fmla="*/ 280610 h 2039258"/>
                <a:gd name="connsiteX5" fmla="*/ 462038 w 529771"/>
                <a:gd name="connsiteY5" fmla="*/ 251581 h 203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9771" h="2039258">
                  <a:moveTo>
                    <a:pt x="462038" y="251581"/>
                  </a:moveTo>
                  <a:cubicBezTo>
                    <a:pt x="529771" y="503162"/>
                    <a:pt x="495905" y="1540934"/>
                    <a:pt x="462038" y="1790096"/>
                  </a:cubicBezTo>
                  <a:cubicBezTo>
                    <a:pt x="428171" y="2039258"/>
                    <a:pt x="314476" y="1865086"/>
                    <a:pt x="258838" y="1746553"/>
                  </a:cubicBezTo>
                  <a:cubicBezTo>
                    <a:pt x="203200" y="1628020"/>
                    <a:pt x="162076" y="1323220"/>
                    <a:pt x="128209" y="1078896"/>
                  </a:cubicBezTo>
                  <a:cubicBezTo>
                    <a:pt x="94342" y="834572"/>
                    <a:pt x="0" y="420915"/>
                    <a:pt x="55638" y="280610"/>
                  </a:cubicBezTo>
                  <a:cubicBezTo>
                    <a:pt x="111276" y="140305"/>
                    <a:pt x="394305" y="0"/>
                    <a:pt x="462038" y="251581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3571868" y="500042"/>
              <a:ext cx="2143140" cy="5456746"/>
              <a:chOff x="3571868" y="1428736"/>
              <a:chExt cx="2143140" cy="5456746"/>
            </a:xfrm>
          </p:grpSpPr>
          <p:sp>
            <p:nvSpPr>
              <p:cNvPr id="36" name="任意多边形 35"/>
              <p:cNvSpPr/>
              <p:nvPr/>
            </p:nvSpPr>
            <p:spPr>
              <a:xfrm>
                <a:off x="5357818" y="4143380"/>
                <a:ext cx="357190" cy="1428760"/>
              </a:xfrm>
              <a:custGeom>
                <a:avLst/>
                <a:gdLst>
                  <a:gd name="connsiteX0" fmla="*/ 229849 w 319790"/>
                  <a:gd name="connsiteY0" fmla="*/ 0 h 1436558"/>
                  <a:gd name="connsiteX1" fmla="*/ 289810 w 319790"/>
                  <a:gd name="connsiteY1" fmla="*/ 539646 h 1436558"/>
                  <a:gd name="connsiteX2" fmla="*/ 49967 w 319790"/>
                  <a:gd name="connsiteY2" fmla="*/ 1349115 h 1436558"/>
                  <a:gd name="connsiteX3" fmla="*/ 4997 w 319790"/>
                  <a:gd name="connsiteY3" fmla="*/ 1064302 h 1436558"/>
                  <a:gd name="connsiteX4" fmla="*/ 19987 w 319790"/>
                  <a:gd name="connsiteY4" fmla="*/ 179882 h 143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9790" h="1436558">
                    <a:moveTo>
                      <a:pt x="229849" y="0"/>
                    </a:moveTo>
                    <a:cubicBezTo>
                      <a:pt x="274819" y="157397"/>
                      <a:pt x="319790" y="314794"/>
                      <a:pt x="289810" y="539646"/>
                    </a:cubicBezTo>
                    <a:cubicBezTo>
                      <a:pt x="259830" y="764499"/>
                      <a:pt x="97436" y="1261672"/>
                      <a:pt x="49967" y="1349115"/>
                    </a:cubicBezTo>
                    <a:cubicBezTo>
                      <a:pt x="2498" y="1436558"/>
                      <a:pt x="9994" y="1259174"/>
                      <a:pt x="4997" y="1064302"/>
                    </a:cubicBezTo>
                    <a:cubicBezTo>
                      <a:pt x="0" y="869430"/>
                      <a:pt x="9993" y="524656"/>
                      <a:pt x="19987" y="179882"/>
                    </a:cubicBez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>
                <a:off x="3849973" y="4347148"/>
                <a:ext cx="497174" cy="1359108"/>
              </a:xfrm>
              <a:custGeom>
                <a:avLst/>
                <a:gdLst>
                  <a:gd name="connsiteX0" fmla="*/ 62460 w 497174"/>
                  <a:gd name="connsiteY0" fmla="*/ 0 h 1359108"/>
                  <a:gd name="connsiteX1" fmla="*/ 32479 w 497174"/>
                  <a:gd name="connsiteY1" fmla="*/ 464695 h 1359108"/>
                  <a:gd name="connsiteX2" fmla="*/ 257332 w 497174"/>
                  <a:gd name="connsiteY2" fmla="*/ 1199213 h 1359108"/>
                  <a:gd name="connsiteX3" fmla="*/ 302302 w 497174"/>
                  <a:gd name="connsiteY3" fmla="*/ 1349114 h 1359108"/>
                  <a:gd name="connsiteX4" fmla="*/ 482184 w 497174"/>
                  <a:gd name="connsiteY4" fmla="*/ 1139252 h 1359108"/>
                  <a:gd name="connsiteX5" fmla="*/ 392243 w 497174"/>
                  <a:gd name="connsiteY5" fmla="*/ 884419 h 1359108"/>
                  <a:gd name="connsiteX6" fmla="*/ 302302 w 497174"/>
                  <a:gd name="connsiteY6" fmla="*/ 209862 h 1359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7174" h="1359108">
                    <a:moveTo>
                      <a:pt x="62460" y="0"/>
                    </a:moveTo>
                    <a:cubicBezTo>
                      <a:pt x="31230" y="132413"/>
                      <a:pt x="0" y="264826"/>
                      <a:pt x="32479" y="464695"/>
                    </a:cubicBezTo>
                    <a:cubicBezTo>
                      <a:pt x="64958" y="664564"/>
                      <a:pt x="212362" y="1051810"/>
                      <a:pt x="257332" y="1199213"/>
                    </a:cubicBezTo>
                    <a:cubicBezTo>
                      <a:pt x="302302" y="1346616"/>
                      <a:pt x="264827" y="1359108"/>
                      <a:pt x="302302" y="1349114"/>
                    </a:cubicBezTo>
                    <a:cubicBezTo>
                      <a:pt x="339777" y="1339121"/>
                      <a:pt x="467194" y="1216701"/>
                      <a:pt x="482184" y="1139252"/>
                    </a:cubicBezTo>
                    <a:cubicBezTo>
                      <a:pt x="497174" y="1061803"/>
                      <a:pt x="422223" y="1039317"/>
                      <a:pt x="392243" y="884419"/>
                    </a:cubicBezTo>
                    <a:cubicBezTo>
                      <a:pt x="362263" y="729521"/>
                      <a:pt x="302302" y="209862"/>
                      <a:pt x="302302" y="209862"/>
                    </a:cubicBez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3777522" y="3814997"/>
                <a:ext cx="1926235" cy="2286000"/>
              </a:xfrm>
              <a:custGeom>
                <a:avLst/>
                <a:gdLst>
                  <a:gd name="connsiteX0" fmla="*/ 554635 w 1926235"/>
                  <a:gd name="connsiteY0" fmla="*/ 97436 h 2286000"/>
                  <a:gd name="connsiteX1" fmla="*/ 359763 w 1926235"/>
                  <a:gd name="connsiteY1" fmla="*/ 127416 h 2286000"/>
                  <a:gd name="connsiteX2" fmla="*/ 119921 w 1926235"/>
                  <a:gd name="connsiteY2" fmla="*/ 292308 h 2286000"/>
                  <a:gd name="connsiteX3" fmla="*/ 29980 w 1926235"/>
                  <a:gd name="connsiteY3" fmla="*/ 397239 h 2286000"/>
                  <a:gd name="connsiteX4" fmla="*/ 299803 w 1926235"/>
                  <a:gd name="connsiteY4" fmla="*/ 652072 h 2286000"/>
                  <a:gd name="connsiteX5" fmla="*/ 404734 w 1926235"/>
                  <a:gd name="connsiteY5" fmla="*/ 816964 h 2286000"/>
                  <a:gd name="connsiteX6" fmla="*/ 464694 w 1926235"/>
                  <a:gd name="connsiteY6" fmla="*/ 1431560 h 2286000"/>
                  <a:gd name="connsiteX7" fmla="*/ 284812 w 1926235"/>
                  <a:gd name="connsiteY7" fmla="*/ 2136098 h 2286000"/>
                  <a:gd name="connsiteX8" fmla="*/ 314793 w 1926235"/>
                  <a:gd name="connsiteY8" fmla="*/ 2181069 h 2286000"/>
                  <a:gd name="connsiteX9" fmla="*/ 779488 w 1926235"/>
                  <a:gd name="connsiteY9" fmla="*/ 2151088 h 2286000"/>
                  <a:gd name="connsiteX10" fmla="*/ 1663908 w 1926235"/>
                  <a:gd name="connsiteY10" fmla="*/ 2196059 h 2286000"/>
                  <a:gd name="connsiteX11" fmla="*/ 1753848 w 1926235"/>
                  <a:gd name="connsiteY11" fmla="*/ 2196059 h 2286000"/>
                  <a:gd name="connsiteX12" fmla="*/ 1633927 w 1926235"/>
                  <a:gd name="connsiteY12" fmla="*/ 1656413 h 2286000"/>
                  <a:gd name="connsiteX13" fmla="*/ 1573967 w 1926235"/>
                  <a:gd name="connsiteY13" fmla="*/ 712033 h 2286000"/>
                  <a:gd name="connsiteX14" fmla="*/ 1918740 w 1926235"/>
                  <a:gd name="connsiteY14" fmla="*/ 217357 h 2286000"/>
                  <a:gd name="connsiteX15" fmla="*/ 1618937 w 1926235"/>
                  <a:gd name="connsiteY15" fmla="*/ 82446 h 2286000"/>
                  <a:gd name="connsiteX16" fmla="*/ 1469035 w 1926235"/>
                  <a:gd name="connsiteY16" fmla="*/ 37475 h 2286000"/>
                  <a:gd name="connsiteX17" fmla="*/ 1364104 w 1926235"/>
                  <a:gd name="connsiteY17" fmla="*/ 307298 h 2286000"/>
                  <a:gd name="connsiteX18" fmla="*/ 1049311 w 1926235"/>
                  <a:gd name="connsiteY18" fmla="*/ 502170 h 2286000"/>
                  <a:gd name="connsiteX19" fmla="*/ 734517 w 1926235"/>
                  <a:gd name="connsiteY19" fmla="*/ 427219 h 2286000"/>
                  <a:gd name="connsiteX20" fmla="*/ 539645 w 1926235"/>
                  <a:gd name="connsiteY20" fmla="*/ 217357 h 2286000"/>
                  <a:gd name="connsiteX21" fmla="*/ 524655 w 1926235"/>
                  <a:gd name="connsiteY21" fmla="*/ 142406 h 228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926235" h="2286000">
                    <a:moveTo>
                      <a:pt x="554635" y="97436"/>
                    </a:moveTo>
                    <a:cubicBezTo>
                      <a:pt x="493425" y="96186"/>
                      <a:pt x="432215" y="94937"/>
                      <a:pt x="359763" y="127416"/>
                    </a:cubicBezTo>
                    <a:cubicBezTo>
                      <a:pt x="287311" y="159895"/>
                      <a:pt x="174885" y="247338"/>
                      <a:pt x="119921" y="292308"/>
                    </a:cubicBezTo>
                    <a:cubicBezTo>
                      <a:pt x="64957" y="337278"/>
                      <a:pt x="0" y="337278"/>
                      <a:pt x="29980" y="397239"/>
                    </a:cubicBezTo>
                    <a:cubicBezTo>
                      <a:pt x="59960" y="457200"/>
                      <a:pt x="237344" y="582118"/>
                      <a:pt x="299803" y="652072"/>
                    </a:cubicBezTo>
                    <a:cubicBezTo>
                      <a:pt x="362262" y="722026"/>
                      <a:pt x="377252" y="687049"/>
                      <a:pt x="404734" y="816964"/>
                    </a:cubicBezTo>
                    <a:cubicBezTo>
                      <a:pt x="432216" y="946879"/>
                      <a:pt x="484681" y="1211705"/>
                      <a:pt x="464694" y="1431560"/>
                    </a:cubicBezTo>
                    <a:cubicBezTo>
                      <a:pt x="444707" y="1651415"/>
                      <a:pt x="309796" y="2011180"/>
                      <a:pt x="284812" y="2136098"/>
                    </a:cubicBezTo>
                    <a:cubicBezTo>
                      <a:pt x="259829" y="2261016"/>
                      <a:pt x="232347" y="2178571"/>
                      <a:pt x="314793" y="2181069"/>
                    </a:cubicBezTo>
                    <a:cubicBezTo>
                      <a:pt x="397239" y="2183567"/>
                      <a:pt x="554636" y="2148590"/>
                      <a:pt x="779488" y="2151088"/>
                    </a:cubicBezTo>
                    <a:cubicBezTo>
                      <a:pt x="1004340" y="2153586"/>
                      <a:pt x="1501515" y="2188564"/>
                      <a:pt x="1663908" y="2196059"/>
                    </a:cubicBezTo>
                    <a:cubicBezTo>
                      <a:pt x="1826301" y="2203554"/>
                      <a:pt x="1758845" y="2286000"/>
                      <a:pt x="1753848" y="2196059"/>
                    </a:cubicBezTo>
                    <a:cubicBezTo>
                      <a:pt x="1748851" y="2106118"/>
                      <a:pt x="1663907" y="1903751"/>
                      <a:pt x="1633927" y="1656413"/>
                    </a:cubicBezTo>
                    <a:cubicBezTo>
                      <a:pt x="1603947" y="1409075"/>
                      <a:pt x="1526498" y="951876"/>
                      <a:pt x="1573967" y="712033"/>
                    </a:cubicBezTo>
                    <a:cubicBezTo>
                      <a:pt x="1621436" y="472190"/>
                      <a:pt x="1911245" y="322288"/>
                      <a:pt x="1918740" y="217357"/>
                    </a:cubicBezTo>
                    <a:cubicBezTo>
                      <a:pt x="1926235" y="112426"/>
                      <a:pt x="1693888" y="112426"/>
                      <a:pt x="1618937" y="82446"/>
                    </a:cubicBezTo>
                    <a:cubicBezTo>
                      <a:pt x="1543986" y="52466"/>
                      <a:pt x="1511507" y="0"/>
                      <a:pt x="1469035" y="37475"/>
                    </a:cubicBezTo>
                    <a:cubicBezTo>
                      <a:pt x="1426563" y="74950"/>
                      <a:pt x="1434058" y="229849"/>
                      <a:pt x="1364104" y="307298"/>
                    </a:cubicBezTo>
                    <a:cubicBezTo>
                      <a:pt x="1294150" y="384747"/>
                      <a:pt x="1154242" y="482183"/>
                      <a:pt x="1049311" y="502170"/>
                    </a:cubicBezTo>
                    <a:cubicBezTo>
                      <a:pt x="944380" y="522157"/>
                      <a:pt x="819461" y="474688"/>
                      <a:pt x="734517" y="427219"/>
                    </a:cubicBezTo>
                    <a:cubicBezTo>
                      <a:pt x="649573" y="379750"/>
                      <a:pt x="574622" y="264826"/>
                      <a:pt x="539645" y="217357"/>
                    </a:cubicBezTo>
                    <a:cubicBezTo>
                      <a:pt x="504668" y="169888"/>
                      <a:pt x="514661" y="156147"/>
                      <a:pt x="524655" y="142406"/>
                    </a:cubicBezTo>
                  </a:path>
                </a:pathLst>
              </a:custGeom>
              <a:solidFill>
                <a:srgbClr val="BFCFE8"/>
              </a:solidFill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" name="组合 3"/>
              <p:cNvGrpSpPr/>
              <p:nvPr/>
            </p:nvGrpSpPr>
            <p:grpSpPr>
              <a:xfrm>
                <a:off x="3571868" y="1428736"/>
                <a:ext cx="2143140" cy="2286015"/>
                <a:chOff x="2958495" y="1139372"/>
                <a:chExt cx="2121505" cy="2266647"/>
              </a:xfrm>
            </p:grpSpPr>
            <p:sp>
              <p:nvSpPr>
                <p:cNvPr id="5" name="任意多边形 4"/>
                <p:cNvSpPr/>
                <p:nvPr/>
              </p:nvSpPr>
              <p:spPr>
                <a:xfrm>
                  <a:off x="3272972" y="2172305"/>
                  <a:ext cx="1523999" cy="1233714"/>
                </a:xfrm>
                <a:custGeom>
                  <a:avLst/>
                  <a:gdLst>
                    <a:gd name="connsiteX0" fmla="*/ 123371 w 1523999"/>
                    <a:gd name="connsiteY0" fmla="*/ 106438 h 1233714"/>
                    <a:gd name="connsiteX1" fmla="*/ 587828 w 1523999"/>
                    <a:gd name="connsiteY1" fmla="*/ 77409 h 1233714"/>
                    <a:gd name="connsiteX2" fmla="*/ 1037771 w 1523999"/>
                    <a:gd name="connsiteY2" fmla="*/ 4838 h 1233714"/>
                    <a:gd name="connsiteX3" fmla="*/ 1313542 w 1523999"/>
                    <a:gd name="connsiteY3" fmla="*/ 48381 h 1233714"/>
                    <a:gd name="connsiteX4" fmla="*/ 1473199 w 1523999"/>
                    <a:gd name="connsiteY4" fmla="*/ 193524 h 1233714"/>
                    <a:gd name="connsiteX5" fmla="*/ 1516742 w 1523999"/>
                    <a:gd name="connsiteY5" fmla="*/ 396724 h 1233714"/>
                    <a:gd name="connsiteX6" fmla="*/ 1429657 w 1523999"/>
                    <a:gd name="connsiteY6" fmla="*/ 803124 h 1233714"/>
                    <a:gd name="connsiteX7" fmla="*/ 1124857 w 1523999"/>
                    <a:gd name="connsiteY7" fmla="*/ 1093409 h 1233714"/>
                    <a:gd name="connsiteX8" fmla="*/ 761999 w 1523999"/>
                    <a:gd name="connsiteY8" fmla="*/ 1224038 h 1233714"/>
                    <a:gd name="connsiteX9" fmla="*/ 355599 w 1523999"/>
                    <a:gd name="connsiteY9" fmla="*/ 1035352 h 1233714"/>
                    <a:gd name="connsiteX10" fmla="*/ 123371 w 1523999"/>
                    <a:gd name="connsiteY10" fmla="*/ 832152 h 1233714"/>
                    <a:gd name="connsiteX11" fmla="*/ 65314 w 1523999"/>
                    <a:gd name="connsiteY11" fmla="*/ 556381 h 1233714"/>
                    <a:gd name="connsiteX12" fmla="*/ 7257 w 1523999"/>
                    <a:gd name="connsiteY12" fmla="*/ 237066 h 1233714"/>
                    <a:gd name="connsiteX13" fmla="*/ 123371 w 1523999"/>
                    <a:gd name="connsiteY13" fmla="*/ 106438 h 1233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23999" h="1233714">
                      <a:moveTo>
                        <a:pt x="123371" y="106438"/>
                      </a:moveTo>
                      <a:cubicBezTo>
                        <a:pt x="220133" y="79829"/>
                        <a:pt x="435428" y="94342"/>
                        <a:pt x="587828" y="77409"/>
                      </a:cubicBezTo>
                      <a:cubicBezTo>
                        <a:pt x="740228" y="60476"/>
                        <a:pt x="916819" y="9676"/>
                        <a:pt x="1037771" y="4838"/>
                      </a:cubicBezTo>
                      <a:cubicBezTo>
                        <a:pt x="1158723" y="0"/>
                        <a:pt x="1240971" y="16933"/>
                        <a:pt x="1313542" y="48381"/>
                      </a:cubicBezTo>
                      <a:cubicBezTo>
                        <a:pt x="1386113" y="79829"/>
                        <a:pt x="1439332" y="135467"/>
                        <a:pt x="1473199" y="193524"/>
                      </a:cubicBezTo>
                      <a:cubicBezTo>
                        <a:pt x="1507066" y="251581"/>
                        <a:pt x="1523999" y="295124"/>
                        <a:pt x="1516742" y="396724"/>
                      </a:cubicBezTo>
                      <a:cubicBezTo>
                        <a:pt x="1509485" y="498324"/>
                        <a:pt x="1494971" y="687010"/>
                        <a:pt x="1429657" y="803124"/>
                      </a:cubicBezTo>
                      <a:cubicBezTo>
                        <a:pt x="1364343" y="919238"/>
                        <a:pt x="1236133" y="1023257"/>
                        <a:pt x="1124857" y="1093409"/>
                      </a:cubicBezTo>
                      <a:cubicBezTo>
                        <a:pt x="1013581" y="1163561"/>
                        <a:pt x="890209" y="1233714"/>
                        <a:pt x="761999" y="1224038"/>
                      </a:cubicBezTo>
                      <a:cubicBezTo>
                        <a:pt x="633789" y="1214362"/>
                        <a:pt x="462037" y="1100666"/>
                        <a:pt x="355599" y="1035352"/>
                      </a:cubicBezTo>
                      <a:cubicBezTo>
                        <a:pt x="249161" y="970038"/>
                        <a:pt x="171752" y="911980"/>
                        <a:pt x="123371" y="832152"/>
                      </a:cubicBezTo>
                      <a:cubicBezTo>
                        <a:pt x="74990" y="752324"/>
                        <a:pt x="84666" y="655562"/>
                        <a:pt x="65314" y="556381"/>
                      </a:cubicBezTo>
                      <a:cubicBezTo>
                        <a:pt x="45962" y="457200"/>
                        <a:pt x="0" y="307219"/>
                        <a:pt x="7257" y="237066"/>
                      </a:cubicBezTo>
                      <a:cubicBezTo>
                        <a:pt x="14514" y="166914"/>
                        <a:pt x="26609" y="133047"/>
                        <a:pt x="123371" y="106438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" name="任意多边形 5"/>
                <p:cNvSpPr/>
                <p:nvPr/>
              </p:nvSpPr>
              <p:spPr>
                <a:xfrm>
                  <a:off x="2958495" y="1139372"/>
                  <a:ext cx="2121505" cy="1739294"/>
                </a:xfrm>
                <a:custGeom>
                  <a:avLst/>
                  <a:gdLst>
                    <a:gd name="connsiteX0" fmla="*/ 365276 w 2121505"/>
                    <a:gd name="connsiteY0" fmla="*/ 1719942 h 1739294"/>
                    <a:gd name="connsiteX1" fmla="*/ 60476 w 2121505"/>
                    <a:gd name="connsiteY1" fmla="*/ 1342571 h 1739294"/>
                    <a:gd name="connsiteX2" fmla="*/ 45962 w 2121505"/>
                    <a:gd name="connsiteY2" fmla="*/ 936171 h 1739294"/>
                    <a:gd name="connsiteX3" fmla="*/ 336248 w 2121505"/>
                    <a:gd name="connsiteY3" fmla="*/ 457199 h 1739294"/>
                    <a:gd name="connsiteX4" fmla="*/ 771676 w 2121505"/>
                    <a:gd name="connsiteY4" fmla="*/ 65314 h 1739294"/>
                    <a:gd name="connsiteX5" fmla="*/ 1047448 w 2121505"/>
                    <a:gd name="connsiteY5" fmla="*/ 65314 h 1739294"/>
                    <a:gd name="connsiteX6" fmla="*/ 1207105 w 2121505"/>
                    <a:gd name="connsiteY6" fmla="*/ 94342 h 1739294"/>
                    <a:gd name="connsiteX7" fmla="*/ 1308705 w 2121505"/>
                    <a:gd name="connsiteY7" fmla="*/ 50799 h 1739294"/>
                    <a:gd name="connsiteX8" fmla="*/ 1555448 w 2121505"/>
                    <a:gd name="connsiteY8" fmla="*/ 94342 h 1739294"/>
                    <a:gd name="connsiteX9" fmla="*/ 1918305 w 2121505"/>
                    <a:gd name="connsiteY9" fmla="*/ 544285 h 1739294"/>
                    <a:gd name="connsiteX10" fmla="*/ 2106991 w 2121505"/>
                    <a:gd name="connsiteY10" fmla="*/ 1240971 h 1739294"/>
                    <a:gd name="connsiteX11" fmla="*/ 1831219 w 2121505"/>
                    <a:gd name="connsiteY11" fmla="*/ 1516742 h 1739294"/>
                    <a:gd name="connsiteX12" fmla="*/ 1831219 w 2121505"/>
                    <a:gd name="connsiteY12" fmla="*/ 1299028 h 1739294"/>
                    <a:gd name="connsiteX13" fmla="*/ 1686076 w 2121505"/>
                    <a:gd name="connsiteY13" fmla="*/ 1110342 h 1739294"/>
                    <a:gd name="connsiteX14" fmla="*/ 1424819 w 2121505"/>
                    <a:gd name="connsiteY14" fmla="*/ 1052285 h 1739294"/>
                    <a:gd name="connsiteX15" fmla="*/ 1032934 w 2121505"/>
                    <a:gd name="connsiteY15" fmla="*/ 1081314 h 1739294"/>
                    <a:gd name="connsiteX16" fmla="*/ 699105 w 2121505"/>
                    <a:gd name="connsiteY16" fmla="*/ 1110342 h 1739294"/>
                    <a:gd name="connsiteX17" fmla="*/ 452362 w 2121505"/>
                    <a:gd name="connsiteY17" fmla="*/ 1110342 h 1739294"/>
                    <a:gd name="connsiteX18" fmla="*/ 307219 w 2121505"/>
                    <a:gd name="connsiteY18" fmla="*/ 1255485 h 1739294"/>
                    <a:gd name="connsiteX19" fmla="*/ 336248 w 2121505"/>
                    <a:gd name="connsiteY19" fmla="*/ 1458685 h 1739294"/>
                    <a:gd name="connsiteX20" fmla="*/ 365276 w 2121505"/>
                    <a:gd name="connsiteY20" fmla="*/ 1719942 h 1739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121505" h="1739294">
                      <a:moveTo>
                        <a:pt x="365276" y="1719942"/>
                      </a:moveTo>
                      <a:cubicBezTo>
                        <a:pt x="319314" y="1700590"/>
                        <a:pt x="113695" y="1473199"/>
                        <a:pt x="60476" y="1342571"/>
                      </a:cubicBezTo>
                      <a:cubicBezTo>
                        <a:pt x="7257" y="1211943"/>
                        <a:pt x="0" y="1083733"/>
                        <a:pt x="45962" y="936171"/>
                      </a:cubicBezTo>
                      <a:cubicBezTo>
                        <a:pt x="91924" y="788609"/>
                        <a:pt x="215296" y="602342"/>
                        <a:pt x="336248" y="457199"/>
                      </a:cubicBezTo>
                      <a:cubicBezTo>
                        <a:pt x="457200" y="312056"/>
                        <a:pt x="653143" y="130628"/>
                        <a:pt x="771676" y="65314"/>
                      </a:cubicBezTo>
                      <a:cubicBezTo>
                        <a:pt x="890209" y="0"/>
                        <a:pt x="974877" y="60476"/>
                        <a:pt x="1047448" y="65314"/>
                      </a:cubicBezTo>
                      <a:cubicBezTo>
                        <a:pt x="1120019" y="70152"/>
                        <a:pt x="1163562" y="96761"/>
                        <a:pt x="1207105" y="94342"/>
                      </a:cubicBezTo>
                      <a:cubicBezTo>
                        <a:pt x="1250648" y="91923"/>
                        <a:pt x="1250648" y="50799"/>
                        <a:pt x="1308705" y="50799"/>
                      </a:cubicBezTo>
                      <a:cubicBezTo>
                        <a:pt x="1366762" y="50799"/>
                        <a:pt x="1453848" y="12094"/>
                        <a:pt x="1555448" y="94342"/>
                      </a:cubicBezTo>
                      <a:cubicBezTo>
                        <a:pt x="1657048" y="176590"/>
                        <a:pt x="1826381" y="353180"/>
                        <a:pt x="1918305" y="544285"/>
                      </a:cubicBezTo>
                      <a:cubicBezTo>
                        <a:pt x="2010229" y="735390"/>
                        <a:pt x="2121505" y="1078895"/>
                        <a:pt x="2106991" y="1240971"/>
                      </a:cubicBezTo>
                      <a:cubicBezTo>
                        <a:pt x="2092477" y="1403047"/>
                        <a:pt x="1877181" y="1507066"/>
                        <a:pt x="1831219" y="1516742"/>
                      </a:cubicBezTo>
                      <a:cubicBezTo>
                        <a:pt x="1785257" y="1526418"/>
                        <a:pt x="1855410" y="1366761"/>
                        <a:pt x="1831219" y="1299028"/>
                      </a:cubicBezTo>
                      <a:cubicBezTo>
                        <a:pt x="1807029" y="1231295"/>
                        <a:pt x="1753809" y="1151466"/>
                        <a:pt x="1686076" y="1110342"/>
                      </a:cubicBezTo>
                      <a:cubicBezTo>
                        <a:pt x="1618343" y="1069218"/>
                        <a:pt x="1533676" y="1057123"/>
                        <a:pt x="1424819" y="1052285"/>
                      </a:cubicBezTo>
                      <a:cubicBezTo>
                        <a:pt x="1315962" y="1047447"/>
                        <a:pt x="1032934" y="1081314"/>
                        <a:pt x="1032934" y="1081314"/>
                      </a:cubicBezTo>
                      <a:cubicBezTo>
                        <a:pt x="911982" y="1090990"/>
                        <a:pt x="795867" y="1105504"/>
                        <a:pt x="699105" y="1110342"/>
                      </a:cubicBezTo>
                      <a:cubicBezTo>
                        <a:pt x="602343" y="1115180"/>
                        <a:pt x="517676" y="1086152"/>
                        <a:pt x="452362" y="1110342"/>
                      </a:cubicBezTo>
                      <a:cubicBezTo>
                        <a:pt x="387048" y="1134532"/>
                        <a:pt x="326571" y="1197428"/>
                        <a:pt x="307219" y="1255485"/>
                      </a:cubicBezTo>
                      <a:cubicBezTo>
                        <a:pt x="287867" y="1313542"/>
                        <a:pt x="324153" y="1383695"/>
                        <a:pt x="336248" y="1458685"/>
                      </a:cubicBezTo>
                      <a:cubicBezTo>
                        <a:pt x="348343" y="1533675"/>
                        <a:pt x="411238" y="1739294"/>
                        <a:pt x="365276" y="1719942"/>
                      </a:cubicBezTo>
                      <a:close/>
                    </a:path>
                  </a:pathLst>
                </a:custGeom>
                <a:solidFill>
                  <a:srgbClr val="431A0D"/>
                </a:solidFill>
                <a:ln>
                  <a:solidFill>
                    <a:srgbClr val="431A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" name="任意多边形 6"/>
                <p:cNvSpPr/>
                <p:nvPr/>
              </p:nvSpPr>
              <p:spPr>
                <a:xfrm>
                  <a:off x="3272972" y="2334381"/>
                  <a:ext cx="643467" cy="549124"/>
                </a:xfrm>
                <a:custGeom>
                  <a:avLst/>
                  <a:gdLst>
                    <a:gd name="connsiteX0" fmla="*/ 21771 w 643467"/>
                    <a:gd name="connsiteY0" fmla="*/ 89505 h 549124"/>
                    <a:gd name="connsiteX1" fmla="*/ 108857 w 643467"/>
                    <a:gd name="connsiteY1" fmla="*/ 31448 h 549124"/>
                    <a:gd name="connsiteX2" fmla="*/ 283028 w 643467"/>
                    <a:gd name="connsiteY2" fmla="*/ 45962 h 549124"/>
                    <a:gd name="connsiteX3" fmla="*/ 457199 w 643467"/>
                    <a:gd name="connsiteY3" fmla="*/ 16933 h 549124"/>
                    <a:gd name="connsiteX4" fmla="*/ 616857 w 643467"/>
                    <a:gd name="connsiteY4" fmla="*/ 147562 h 549124"/>
                    <a:gd name="connsiteX5" fmla="*/ 616857 w 643467"/>
                    <a:gd name="connsiteY5" fmla="*/ 365276 h 549124"/>
                    <a:gd name="connsiteX6" fmla="*/ 486228 w 643467"/>
                    <a:gd name="connsiteY6" fmla="*/ 495905 h 549124"/>
                    <a:gd name="connsiteX7" fmla="*/ 195942 w 643467"/>
                    <a:gd name="connsiteY7" fmla="*/ 510419 h 549124"/>
                    <a:gd name="connsiteX8" fmla="*/ 65314 w 643467"/>
                    <a:gd name="connsiteY8" fmla="*/ 495905 h 549124"/>
                    <a:gd name="connsiteX9" fmla="*/ 7257 w 643467"/>
                    <a:gd name="connsiteY9" fmla="*/ 191105 h 549124"/>
                    <a:gd name="connsiteX10" fmla="*/ 21771 w 643467"/>
                    <a:gd name="connsiteY10" fmla="*/ 89505 h 549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43467" h="549124">
                      <a:moveTo>
                        <a:pt x="21771" y="89505"/>
                      </a:moveTo>
                      <a:cubicBezTo>
                        <a:pt x="38704" y="62896"/>
                        <a:pt x="65314" y="38705"/>
                        <a:pt x="108857" y="31448"/>
                      </a:cubicBezTo>
                      <a:cubicBezTo>
                        <a:pt x="152400" y="24191"/>
                        <a:pt x="224971" y="48381"/>
                        <a:pt x="283028" y="45962"/>
                      </a:cubicBezTo>
                      <a:cubicBezTo>
                        <a:pt x="341085" y="43543"/>
                        <a:pt x="401561" y="0"/>
                        <a:pt x="457199" y="16933"/>
                      </a:cubicBezTo>
                      <a:cubicBezTo>
                        <a:pt x="512837" y="33866"/>
                        <a:pt x="590247" y="89505"/>
                        <a:pt x="616857" y="147562"/>
                      </a:cubicBezTo>
                      <a:cubicBezTo>
                        <a:pt x="643467" y="205619"/>
                        <a:pt x="638628" y="307219"/>
                        <a:pt x="616857" y="365276"/>
                      </a:cubicBezTo>
                      <a:cubicBezTo>
                        <a:pt x="595086" y="423333"/>
                        <a:pt x="556381" y="471715"/>
                        <a:pt x="486228" y="495905"/>
                      </a:cubicBezTo>
                      <a:cubicBezTo>
                        <a:pt x="416076" y="520096"/>
                        <a:pt x="266094" y="510419"/>
                        <a:pt x="195942" y="510419"/>
                      </a:cubicBezTo>
                      <a:cubicBezTo>
                        <a:pt x="125790" y="510419"/>
                        <a:pt x="96761" y="549124"/>
                        <a:pt x="65314" y="495905"/>
                      </a:cubicBezTo>
                      <a:cubicBezTo>
                        <a:pt x="33867" y="442686"/>
                        <a:pt x="14514" y="256419"/>
                        <a:pt x="7257" y="191105"/>
                      </a:cubicBezTo>
                      <a:cubicBezTo>
                        <a:pt x="0" y="125791"/>
                        <a:pt x="4838" y="116114"/>
                        <a:pt x="21771" y="89505"/>
                      </a:cubicBezTo>
                      <a:close/>
                    </a:path>
                  </a:pathLst>
                </a:custGeom>
                <a:no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" name="任意多边形 7"/>
                <p:cNvSpPr/>
                <p:nvPr/>
              </p:nvSpPr>
              <p:spPr>
                <a:xfrm>
                  <a:off x="4194629" y="2348896"/>
                  <a:ext cx="591685" cy="524932"/>
                </a:xfrm>
                <a:custGeom>
                  <a:avLst/>
                  <a:gdLst>
                    <a:gd name="connsiteX0" fmla="*/ 304800 w 563637"/>
                    <a:gd name="connsiteY0" fmla="*/ 16933 h 524932"/>
                    <a:gd name="connsiteX1" fmla="*/ 87085 w 563637"/>
                    <a:gd name="connsiteY1" fmla="*/ 31447 h 524932"/>
                    <a:gd name="connsiteX2" fmla="*/ 0 w 563637"/>
                    <a:gd name="connsiteY2" fmla="*/ 205618 h 524932"/>
                    <a:gd name="connsiteX3" fmla="*/ 87085 w 563637"/>
                    <a:gd name="connsiteY3" fmla="*/ 437847 h 524932"/>
                    <a:gd name="connsiteX4" fmla="*/ 232228 w 563637"/>
                    <a:gd name="connsiteY4" fmla="*/ 495904 h 524932"/>
                    <a:gd name="connsiteX5" fmla="*/ 449942 w 563637"/>
                    <a:gd name="connsiteY5" fmla="*/ 495904 h 524932"/>
                    <a:gd name="connsiteX6" fmla="*/ 537028 w 563637"/>
                    <a:gd name="connsiteY6" fmla="*/ 321733 h 524932"/>
                    <a:gd name="connsiteX7" fmla="*/ 537028 w 563637"/>
                    <a:gd name="connsiteY7" fmla="*/ 74990 h 524932"/>
                    <a:gd name="connsiteX8" fmla="*/ 377371 w 563637"/>
                    <a:gd name="connsiteY8" fmla="*/ 16933 h 524932"/>
                    <a:gd name="connsiteX9" fmla="*/ 304800 w 563637"/>
                    <a:gd name="connsiteY9" fmla="*/ 16933 h 524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63637" h="524932">
                      <a:moveTo>
                        <a:pt x="304800" y="16933"/>
                      </a:moveTo>
                      <a:cubicBezTo>
                        <a:pt x="256419" y="19352"/>
                        <a:pt x="137885" y="0"/>
                        <a:pt x="87085" y="31447"/>
                      </a:cubicBezTo>
                      <a:cubicBezTo>
                        <a:pt x="36285" y="62894"/>
                        <a:pt x="0" y="137885"/>
                        <a:pt x="0" y="205618"/>
                      </a:cubicBezTo>
                      <a:cubicBezTo>
                        <a:pt x="0" y="273351"/>
                        <a:pt x="48380" y="389466"/>
                        <a:pt x="87085" y="437847"/>
                      </a:cubicBezTo>
                      <a:cubicBezTo>
                        <a:pt x="125790" y="486228"/>
                        <a:pt x="171752" y="486228"/>
                        <a:pt x="232228" y="495904"/>
                      </a:cubicBezTo>
                      <a:cubicBezTo>
                        <a:pt x="292704" y="505580"/>
                        <a:pt x="399142" y="524932"/>
                        <a:pt x="449942" y="495904"/>
                      </a:cubicBezTo>
                      <a:cubicBezTo>
                        <a:pt x="500742" y="466876"/>
                        <a:pt x="522514" y="391885"/>
                        <a:pt x="537028" y="321733"/>
                      </a:cubicBezTo>
                      <a:cubicBezTo>
                        <a:pt x="551542" y="251581"/>
                        <a:pt x="563637" y="125790"/>
                        <a:pt x="537028" y="74990"/>
                      </a:cubicBezTo>
                      <a:cubicBezTo>
                        <a:pt x="510419" y="24190"/>
                        <a:pt x="416076" y="29028"/>
                        <a:pt x="377371" y="16933"/>
                      </a:cubicBezTo>
                      <a:cubicBezTo>
                        <a:pt x="338666" y="4838"/>
                        <a:pt x="353181" y="14514"/>
                        <a:pt x="304800" y="16933"/>
                      </a:cubicBezTo>
                      <a:close/>
                    </a:path>
                  </a:pathLst>
                </a:custGeom>
                <a:no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任意多边形 8"/>
                <p:cNvSpPr/>
                <p:nvPr/>
              </p:nvSpPr>
              <p:spPr>
                <a:xfrm>
                  <a:off x="3918857" y="2540000"/>
                  <a:ext cx="232229" cy="14514"/>
                </a:xfrm>
                <a:custGeom>
                  <a:avLst/>
                  <a:gdLst>
                    <a:gd name="connsiteX0" fmla="*/ 0 w 232229"/>
                    <a:gd name="connsiteY0" fmla="*/ 14514 h 14514"/>
                    <a:gd name="connsiteX1" fmla="*/ 232229 w 232229"/>
                    <a:gd name="connsiteY1" fmla="*/ 0 h 14514"/>
                    <a:gd name="connsiteX2" fmla="*/ 232229 w 232229"/>
                    <a:gd name="connsiteY2" fmla="*/ 0 h 14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32229" h="14514">
                      <a:moveTo>
                        <a:pt x="0" y="14514"/>
                      </a:moveTo>
                      <a:lnTo>
                        <a:pt x="232229" y="0"/>
                      </a:lnTo>
                      <a:lnTo>
                        <a:pt x="232229" y="0"/>
                      </a:lnTo>
                    </a:path>
                  </a:pathLst>
                </a:cu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任意多边形 9"/>
                <p:cNvSpPr/>
                <p:nvPr/>
              </p:nvSpPr>
              <p:spPr>
                <a:xfrm>
                  <a:off x="3425371" y="2561772"/>
                  <a:ext cx="331409" cy="94342"/>
                </a:xfrm>
                <a:custGeom>
                  <a:avLst/>
                  <a:gdLst>
                    <a:gd name="connsiteX0" fmla="*/ 0 w 331409"/>
                    <a:gd name="connsiteY0" fmla="*/ 94342 h 94342"/>
                    <a:gd name="connsiteX1" fmla="*/ 130629 w 331409"/>
                    <a:gd name="connsiteY1" fmla="*/ 7257 h 94342"/>
                    <a:gd name="connsiteX2" fmla="*/ 304800 w 331409"/>
                    <a:gd name="connsiteY2" fmla="*/ 50799 h 94342"/>
                    <a:gd name="connsiteX3" fmla="*/ 290286 w 331409"/>
                    <a:gd name="connsiteY3" fmla="*/ 50799 h 94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1409" h="94342">
                      <a:moveTo>
                        <a:pt x="0" y="94342"/>
                      </a:moveTo>
                      <a:cubicBezTo>
                        <a:pt x="39914" y="54428"/>
                        <a:pt x="79829" y="14514"/>
                        <a:pt x="130629" y="7257"/>
                      </a:cubicBezTo>
                      <a:cubicBezTo>
                        <a:pt x="181429" y="0"/>
                        <a:pt x="278191" y="43542"/>
                        <a:pt x="304800" y="50799"/>
                      </a:cubicBezTo>
                      <a:cubicBezTo>
                        <a:pt x="331409" y="58056"/>
                        <a:pt x="290286" y="50799"/>
                        <a:pt x="290286" y="50799"/>
                      </a:cubicBezTo>
                    </a:path>
                  </a:pathLst>
                </a:cu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任意多边形 10"/>
                <p:cNvSpPr/>
                <p:nvPr/>
              </p:nvSpPr>
              <p:spPr>
                <a:xfrm>
                  <a:off x="4325257" y="2547257"/>
                  <a:ext cx="304800" cy="94343"/>
                </a:xfrm>
                <a:custGeom>
                  <a:avLst/>
                  <a:gdLst>
                    <a:gd name="connsiteX0" fmla="*/ 0 w 304800"/>
                    <a:gd name="connsiteY0" fmla="*/ 94343 h 94343"/>
                    <a:gd name="connsiteX1" fmla="*/ 72572 w 304800"/>
                    <a:gd name="connsiteY1" fmla="*/ 21772 h 94343"/>
                    <a:gd name="connsiteX2" fmla="*/ 232229 w 304800"/>
                    <a:gd name="connsiteY2" fmla="*/ 7257 h 94343"/>
                    <a:gd name="connsiteX3" fmla="*/ 304800 w 304800"/>
                    <a:gd name="connsiteY3" fmla="*/ 65314 h 9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4800" h="94343">
                      <a:moveTo>
                        <a:pt x="0" y="94343"/>
                      </a:moveTo>
                      <a:cubicBezTo>
                        <a:pt x="16933" y="65314"/>
                        <a:pt x="33867" y="36286"/>
                        <a:pt x="72572" y="21772"/>
                      </a:cubicBezTo>
                      <a:cubicBezTo>
                        <a:pt x="111277" y="7258"/>
                        <a:pt x="193524" y="0"/>
                        <a:pt x="232229" y="7257"/>
                      </a:cubicBezTo>
                      <a:cubicBezTo>
                        <a:pt x="270934" y="14514"/>
                        <a:pt x="287867" y="39914"/>
                        <a:pt x="304800" y="65314"/>
                      </a:cubicBezTo>
                    </a:path>
                  </a:pathLst>
                </a:cu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" name="任意多边形 11"/>
                <p:cNvSpPr/>
                <p:nvPr/>
              </p:nvSpPr>
              <p:spPr>
                <a:xfrm>
                  <a:off x="3761619" y="2948820"/>
                  <a:ext cx="621695" cy="304798"/>
                </a:xfrm>
                <a:custGeom>
                  <a:avLst/>
                  <a:gdLst>
                    <a:gd name="connsiteX0" fmla="*/ 12095 w 621695"/>
                    <a:gd name="connsiteY0" fmla="*/ 41123 h 304798"/>
                    <a:gd name="connsiteX1" fmla="*/ 142724 w 621695"/>
                    <a:gd name="connsiteY1" fmla="*/ 84666 h 304798"/>
                    <a:gd name="connsiteX2" fmla="*/ 345924 w 621695"/>
                    <a:gd name="connsiteY2" fmla="*/ 113694 h 304798"/>
                    <a:gd name="connsiteX3" fmla="*/ 607181 w 621695"/>
                    <a:gd name="connsiteY3" fmla="*/ 26609 h 304798"/>
                    <a:gd name="connsiteX4" fmla="*/ 433010 w 621695"/>
                    <a:gd name="connsiteY4" fmla="*/ 273351 h 304798"/>
                    <a:gd name="connsiteX5" fmla="*/ 70152 w 621695"/>
                    <a:gd name="connsiteY5" fmla="*/ 215294 h 304798"/>
                    <a:gd name="connsiteX6" fmla="*/ 12095 w 621695"/>
                    <a:gd name="connsiteY6" fmla="*/ 41123 h 304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1695" h="304798">
                      <a:moveTo>
                        <a:pt x="12095" y="41123"/>
                      </a:moveTo>
                      <a:cubicBezTo>
                        <a:pt x="24190" y="19352"/>
                        <a:pt x="87086" y="72571"/>
                        <a:pt x="142724" y="84666"/>
                      </a:cubicBezTo>
                      <a:cubicBezTo>
                        <a:pt x="198362" y="96761"/>
                        <a:pt x="268515" y="123370"/>
                        <a:pt x="345924" y="113694"/>
                      </a:cubicBezTo>
                      <a:cubicBezTo>
                        <a:pt x="423334" y="104018"/>
                        <a:pt x="592667" y="0"/>
                        <a:pt x="607181" y="26609"/>
                      </a:cubicBezTo>
                      <a:cubicBezTo>
                        <a:pt x="621695" y="53218"/>
                        <a:pt x="522515" y="241904"/>
                        <a:pt x="433010" y="273351"/>
                      </a:cubicBezTo>
                      <a:cubicBezTo>
                        <a:pt x="343505" y="304798"/>
                        <a:pt x="140304" y="249161"/>
                        <a:pt x="70152" y="215294"/>
                      </a:cubicBezTo>
                      <a:cubicBezTo>
                        <a:pt x="0" y="181427"/>
                        <a:pt x="0" y="62894"/>
                        <a:pt x="12095" y="41123"/>
                      </a:cubicBezTo>
                      <a:close/>
                    </a:path>
                  </a:pathLst>
                </a:custGeom>
                <a:solidFill>
                  <a:srgbClr val="F59395"/>
                </a:solidFill>
                <a:ln>
                  <a:solidFill>
                    <a:srgbClr val="EB718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任意多边形 12"/>
                <p:cNvSpPr/>
                <p:nvPr/>
              </p:nvSpPr>
              <p:spPr>
                <a:xfrm>
                  <a:off x="4047067" y="2772229"/>
                  <a:ext cx="31447" cy="101599"/>
                </a:xfrm>
                <a:custGeom>
                  <a:avLst/>
                  <a:gdLst>
                    <a:gd name="connsiteX0" fmla="*/ 16933 w 31447"/>
                    <a:gd name="connsiteY0" fmla="*/ 0 h 101599"/>
                    <a:gd name="connsiteX1" fmla="*/ 2419 w 31447"/>
                    <a:gd name="connsiteY1" fmla="*/ 87085 h 101599"/>
                    <a:gd name="connsiteX2" fmla="*/ 31447 w 31447"/>
                    <a:gd name="connsiteY2" fmla="*/ 87085 h 1015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1447" h="101599">
                      <a:moveTo>
                        <a:pt x="16933" y="0"/>
                      </a:moveTo>
                      <a:cubicBezTo>
                        <a:pt x="8466" y="36285"/>
                        <a:pt x="0" y="72571"/>
                        <a:pt x="2419" y="87085"/>
                      </a:cubicBezTo>
                      <a:cubicBezTo>
                        <a:pt x="4838" y="101599"/>
                        <a:pt x="18142" y="94342"/>
                        <a:pt x="31447" y="87085"/>
                      </a:cubicBez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8" name="任意多边形 17"/>
              <p:cNvSpPr/>
              <p:nvPr/>
            </p:nvSpPr>
            <p:spPr>
              <a:xfrm>
                <a:off x="4302177" y="3632617"/>
                <a:ext cx="911902" cy="677055"/>
              </a:xfrm>
              <a:custGeom>
                <a:avLst/>
                <a:gdLst>
                  <a:gd name="connsiteX0" fmla="*/ 224853 w 911902"/>
                  <a:gd name="connsiteY0" fmla="*/ 39973 h 677055"/>
                  <a:gd name="connsiteX1" fmla="*/ 179882 w 911902"/>
                  <a:gd name="connsiteY1" fmla="*/ 264826 h 677055"/>
                  <a:gd name="connsiteX2" fmla="*/ 14990 w 911902"/>
                  <a:gd name="connsiteY2" fmla="*/ 294806 h 677055"/>
                  <a:gd name="connsiteX3" fmla="*/ 89941 w 911902"/>
                  <a:gd name="connsiteY3" fmla="*/ 489678 h 677055"/>
                  <a:gd name="connsiteX4" fmla="*/ 344774 w 911902"/>
                  <a:gd name="connsiteY4" fmla="*/ 654570 h 677055"/>
                  <a:gd name="connsiteX5" fmla="*/ 674557 w 911902"/>
                  <a:gd name="connsiteY5" fmla="*/ 609599 h 677055"/>
                  <a:gd name="connsiteX6" fmla="*/ 899410 w 911902"/>
                  <a:gd name="connsiteY6" fmla="*/ 249835 h 677055"/>
                  <a:gd name="connsiteX7" fmla="*/ 749508 w 911902"/>
                  <a:gd name="connsiteY7" fmla="*/ 234845 h 677055"/>
                  <a:gd name="connsiteX8" fmla="*/ 614597 w 911902"/>
                  <a:gd name="connsiteY8" fmla="*/ 234845 h 677055"/>
                  <a:gd name="connsiteX9" fmla="*/ 599607 w 911902"/>
                  <a:gd name="connsiteY9" fmla="*/ 24983 h 677055"/>
                  <a:gd name="connsiteX10" fmla="*/ 464695 w 911902"/>
                  <a:gd name="connsiteY10" fmla="*/ 84944 h 677055"/>
                  <a:gd name="connsiteX11" fmla="*/ 269823 w 911902"/>
                  <a:gd name="connsiteY11" fmla="*/ 69953 h 677055"/>
                  <a:gd name="connsiteX12" fmla="*/ 224853 w 911902"/>
                  <a:gd name="connsiteY12" fmla="*/ 39973 h 677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11902" h="677055">
                    <a:moveTo>
                      <a:pt x="224853" y="39973"/>
                    </a:moveTo>
                    <a:cubicBezTo>
                      <a:pt x="209863" y="72452"/>
                      <a:pt x="214859" y="222354"/>
                      <a:pt x="179882" y="264826"/>
                    </a:cubicBezTo>
                    <a:cubicBezTo>
                      <a:pt x="144905" y="307298"/>
                      <a:pt x="29980" y="257331"/>
                      <a:pt x="14990" y="294806"/>
                    </a:cubicBezTo>
                    <a:cubicBezTo>
                      <a:pt x="0" y="332281"/>
                      <a:pt x="34977" y="429717"/>
                      <a:pt x="89941" y="489678"/>
                    </a:cubicBezTo>
                    <a:cubicBezTo>
                      <a:pt x="144905" y="549639"/>
                      <a:pt x="247338" y="634583"/>
                      <a:pt x="344774" y="654570"/>
                    </a:cubicBezTo>
                    <a:cubicBezTo>
                      <a:pt x="442210" y="674557"/>
                      <a:pt x="582118" y="677055"/>
                      <a:pt x="674557" y="609599"/>
                    </a:cubicBezTo>
                    <a:cubicBezTo>
                      <a:pt x="766996" y="542143"/>
                      <a:pt x="886918" y="312294"/>
                      <a:pt x="899410" y="249835"/>
                    </a:cubicBezTo>
                    <a:cubicBezTo>
                      <a:pt x="911902" y="187376"/>
                      <a:pt x="796977" y="237343"/>
                      <a:pt x="749508" y="234845"/>
                    </a:cubicBezTo>
                    <a:cubicBezTo>
                      <a:pt x="702039" y="232347"/>
                      <a:pt x="639580" y="269822"/>
                      <a:pt x="614597" y="234845"/>
                    </a:cubicBezTo>
                    <a:cubicBezTo>
                      <a:pt x="589614" y="199868"/>
                      <a:pt x="624591" y="49966"/>
                      <a:pt x="599607" y="24983"/>
                    </a:cubicBezTo>
                    <a:cubicBezTo>
                      <a:pt x="574623" y="0"/>
                      <a:pt x="519659" y="77449"/>
                      <a:pt x="464695" y="84944"/>
                    </a:cubicBezTo>
                    <a:cubicBezTo>
                      <a:pt x="409731" y="92439"/>
                      <a:pt x="309797" y="74950"/>
                      <a:pt x="269823" y="69953"/>
                    </a:cubicBezTo>
                    <a:cubicBezTo>
                      <a:pt x="229849" y="64956"/>
                      <a:pt x="239843" y="7494"/>
                      <a:pt x="224853" y="39973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048121" y="4500571"/>
                <a:ext cx="1452573" cy="4520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solidFill>
                      <a:srgbClr val="C00000"/>
                    </a:solidFill>
                    <a:latin typeface="Kozuka Gothic Pro B" pitchFamily="34" charset="-128"/>
                    <a:ea typeface="Kozuka Gothic Pro B" pitchFamily="34" charset="-128"/>
                  </a:rPr>
                  <a:t>goodbye</a:t>
                </a:r>
                <a:endParaRPr lang="zh-CN" altLang="en-US" sz="2000" dirty="0">
                  <a:solidFill>
                    <a:srgbClr val="C00000"/>
                  </a:solidFill>
                  <a:latin typeface="Kozuka Gothic Pro B" pitchFamily="34" charset="-128"/>
                  <a:ea typeface="Kozuka Gothic Pro B" pitchFamily="34" charset="-128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429124" y="4857760"/>
                <a:ext cx="85725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solidFill>
                      <a:srgbClr val="C00000"/>
                    </a:solidFill>
                    <a:latin typeface="Kozuka Gothic Pro H" pitchFamily="34" charset="-128"/>
                    <a:ea typeface="Kozuka Gothic Pro H" pitchFamily="34" charset="-128"/>
                  </a:rPr>
                  <a:t>high</a:t>
                </a:r>
                <a:endParaRPr lang="zh-CN" altLang="en-US" sz="2000" dirty="0">
                  <a:solidFill>
                    <a:srgbClr val="C00000"/>
                  </a:solidFill>
                  <a:latin typeface="Kozuka Gothic Pro H" pitchFamily="34" charset="-128"/>
                  <a:ea typeface="Kozuka Gothic Pro H" pitchFamily="34" charset="-128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206872" y="5302617"/>
                <a:ext cx="1270009" cy="5215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C00000"/>
                    </a:solidFill>
                    <a:latin typeface="Kozuka Gothic Pro H" pitchFamily="34" charset="-128"/>
                    <a:ea typeface="Kozuka Gothic Pro H" pitchFamily="34" charset="-128"/>
                  </a:rPr>
                  <a:t>school</a:t>
                </a:r>
                <a:endParaRPr lang="zh-CN" altLang="en-US" sz="2400" dirty="0">
                  <a:solidFill>
                    <a:srgbClr val="C00000"/>
                  </a:solidFill>
                  <a:latin typeface="Kozuka Gothic Pro H" pitchFamily="34" charset="-128"/>
                  <a:ea typeface="Kozuka Gothic Pro H" pitchFamily="34" charset="-128"/>
                </a:endParaRPr>
              </a:p>
            </p:txBody>
          </p:sp>
          <p:sp>
            <p:nvSpPr>
              <p:cNvPr id="26" name="任意多边形 25"/>
              <p:cNvSpPr/>
              <p:nvPr/>
            </p:nvSpPr>
            <p:spPr>
              <a:xfrm>
                <a:off x="5226570" y="3819994"/>
                <a:ext cx="189876" cy="2340963"/>
              </a:xfrm>
              <a:custGeom>
                <a:avLst/>
                <a:gdLst>
                  <a:gd name="connsiteX0" fmla="*/ 4997 w 189876"/>
                  <a:gd name="connsiteY0" fmla="*/ 77449 h 2340963"/>
                  <a:gd name="connsiteX1" fmla="*/ 49968 w 189876"/>
                  <a:gd name="connsiteY1" fmla="*/ 512163 h 2340963"/>
                  <a:gd name="connsiteX2" fmla="*/ 94938 w 189876"/>
                  <a:gd name="connsiteY2" fmla="*/ 856937 h 2340963"/>
                  <a:gd name="connsiteX3" fmla="*/ 64958 w 189876"/>
                  <a:gd name="connsiteY3" fmla="*/ 2131101 h 2340963"/>
                  <a:gd name="connsiteX4" fmla="*/ 139909 w 189876"/>
                  <a:gd name="connsiteY4" fmla="*/ 2116111 h 2340963"/>
                  <a:gd name="connsiteX5" fmla="*/ 139909 w 189876"/>
                  <a:gd name="connsiteY5" fmla="*/ 1696386 h 2340963"/>
                  <a:gd name="connsiteX6" fmla="*/ 184879 w 189876"/>
                  <a:gd name="connsiteY6" fmla="*/ 1096780 h 2340963"/>
                  <a:gd name="connsiteX7" fmla="*/ 169889 w 189876"/>
                  <a:gd name="connsiteY7" fmla="*/ 542144 h 2340963"/>
                  <a:gd name="connsiteX8" fmla="*/ 79948 w 189876"/>
                  <a:gd name="connsiteY8" fmla="*/ 107429 h 2340963"/>
                  <a:gd name="connsiteX9" fmla="*/ 79948 w 189876"/>
                  <a:gd name="connsiteY9" fmla="*/ 47468 h 2340963"/>
                  <a:gd name="connsiteX10" fmla="*/ 4997 w 189876"/>
                  <a:gd name="connsiteY10" fmla="*/ 77449 h 23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9876" h="2340963">
                    <a:moveTo>
                      <a:pt x="4997" y="77449"/>
                    </a:moveTo>
                    <a:cubicBezTo>
                      <a:pt x="0" y="154898"/>
                      <a:pt x="34978" y="382249"/>
                      <a:pt x="49968" y="512163"/>
                    </a:cubicBezTo>
                    <a:cubicBezTo>
                      <a:pt x="64958" y="642077"/>
                      <a:pt x="92440" y="587114"/>
                      <a:pt x="94938" y="856937"/>
                    </a:cubicBezTo>
                    <a:cubicBezTo>
                      <a:pt x="97436" y="1126760"/>
                      <a:pt x="57463" y="1921239"/>
                      <a:pt x="64958" y="2131101"/>
                    </a:cubicBezTo>
                    <a:cubicBezTo>
                      <a:pt x="72453" y="2340963"/>
                      <a:pt x="127417" y="2188563"/>
                      <a:pt x="139909" y="2116111"/>
                    </a:cubicBezTo>
                    <a:cubicBezTo>
                      <a:pt x="152401" y="2043659"/>
                      <a:pt x="132414" y="1866274"/>
                      <a:pt x="139909" y="1696386"/>
                    </a:cubicBezTo>
                    <a:cubicBezTo>
                      <a:pt x="147404" y="1526498"/>
                      <a:pt x="179882" y="1289154"/>
                      <a:pt x="184879" y="1096780"/>
                    </a:cubicBezTo>
                    <a:cubicBezTo>
                      <a:pt x="189876" y="904406"/>
                      <a:pt x="187377" y="707036"/>
                      <a:pt x="169889" y="542144"/>
                    </a:cubicBezTo>
                    <a:cubicBezTo>
                      <a:pt x="152401" y="377252"/>
                      <a:pt x="94938" y="189875"/>
                      <a:pt x="79948" y="107429"/>
                    </a:cubicBezTo>
                    <a:cubicBezTo>
                      <a:pt x="64958" y="24983"/>
                      <a:pt x="94938" y="57461"/>
                      <a:pt x="79948" y="47468"/>
                    </a:cubicBezTo>
                    <a:cubicBezTo>
                      <a:pt x="64958" y="37475"/>
                      <a:pt x="9994" y="0"/>
                      <a:pt x="4997" y="77449"/>
                    </a:cubicBezTo>
                    <a:close/>
                  </a:path>
                </a:pathLst>
              </a:custGeom>
              <a:solidFill>
                <a:srgbClr val="A99C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>
                <a:off x="3937417" y="5901128"/>
                <a:ext cx="1701383" cy="984354"/>
              </a:xfrm>
              <a:custGeom>
                <a:avLst/>
                <a:gdLst>
                  <a:gd name="connsiteX0" fmla="*/ 154898 w 1701383"/>
                  <a:gd name="connsiteY0" fmla="*/ 94938 h 984354"/>
                  <a:gd name="connsiteX1" fmla="*/ 634583 w 1701383"/>
                  <a:gd name="connsiteY1" fmla="*/ 79947 h 984354"/>
                  <a:gd name="connsiteX2" fmla="*/ 949376 w 1701383"/>
                  <a:gd name="connsiteY2" fmla="*/ 79947 h 984354"/>
                  <a:gd name="connsiteX3" fmla="*/ 1369101 w 1701383"/>
                  <a:gd name="connsiteY3" fmla="*/ 124918 h 984354"/>
                  <a:gd name="connsiteX4" fmla="*/ 1593953 w 1701383"/>
                  <a:gd name="connsiteY4" fmla="*/ 94938 h 984354"/>
                  <a:gd name="connsiteX5" fmla="*/ 1593953 w 1701383"/>
                  <a:gd name="connsiteY5" fmla="*/ 364761 h 984354"/>
                  <a:gd name="connsiteX6" fmla="*/ 1593953 w 1701383"/>
                  <a:gd name="connsiteY6" fmla="*/ 889416 h 984354"/>
                  <a:gd name="connsiteX7" fmla="*/ 1474032 w 1701383"/>
                  <a:gd name="connsiteY7" fmla="*/ 934387 h 984354"/>
                  <a:gd name="connsiteX8" fmla="*/ 229849 w 1701383"/>
                  <a:gd name="connsiteY8" fmla="*/ 964367 h 984354"/>
                  <a:gd name="connsiteX9" fmla="*/ 94937 w 1701383"/>
                  <a:gd name="connsiteY9" fmla="*/ 844446 h 984354"/>
                  <a:gd name="connsiteX10" fmla="*/ 109927 w 1701383"/>
                  <a:gd name="connsiteY10" fmla="*/ 124918 h 984354"/>
                  <a:gd name="connsiteX11" fmla="*/ 154898 w 1701383"/>
                  <a:gd name="connsiteY11" fmla="*/ 94938 h 98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01383" h="984354">
                    <a:moveTo>
                      <a:pt x="154898" y="94938"/>
                    </a:moveTo>
                    <a:cubicBezTo>
                      <a:pt x="242341" y="87443"/>
                      <a:pt x="502170" y="82445"/>
                      <a:pt x="634583" y="79947"/>
                    </a:cubicBezTo>
                    <a:cubicBezTo>
                      <a:pt x="766996" y="77449"/>
                      <a:pt x="826956" y="72452"/>
                      <a:pt x="949376" y="79947"/>
                    </a:cubicBezTo>
                    <a:cubicBezTo>
                      <a:pt x="1071796" y="87442"/>
                      <a:pt x="1261672" y="122420"/>
                      <a:pt x="1369101" y="124918"/>
                    </a:cubicBezTo>
                    <a:cubicBezTo>
                      <a:pt x="1476530" y="127416"/>
                      <a:pt x="1556478" y="54964"/>
                      <a:pt x="1593953" y="94938"/>
                    </a:cubicBezTo>
                    <a:cubicBezTo>
                      <a:pt x="1631428" y="134912"/>
                      <a:pt x="1593953" y="364761"/>
                      <a:pt x="1593953" y="364761"/>
                    </a:cubicBezTo>
                    <a:cubicBezTo>
                      <a:pt x="1593953" y="497174"/>
                      <a:pt x="1613940" y="794478"/>
                      <a:pt x="1593953" y="889416"/>
                    </a:cubicBezTo>
                    <a:cubicBezTo>
                      <a:pt x="1573966" y="984354"/>
                      <a:pt x="1701383" y="921895"/>
                      <a:pt x="1474032" y="934387"/>
                    </a:cubicBezTo>
                    <a:cubicBezTo>
                      <a:pt x="1246681" y="946879"/>
                      <a:pt x="459698" y="979357"/>
                      <a:pt x="229849" y="964367"/>
                    </a:cubicBezTo>
                    <a:cubicBezTo>
                      <a:pt x="0" y="949377"/>
                      <a:pt x="114924" y="984354"/>
                      <a:pt x="94937" y="844446"/>
                    </a:cubicBezTo>
                    <a:cubicBezTo>
                      <a:pt x="74950" y="704538"/>
                      <a:pt x="99933" y="249836"/>
                      <a:pt x="109927" y="124918"/>
                    </a:cubicBezTo>
                    <a:cubicBezTo>
                      <a:pt x="119921" y="0"/>
                      <a:pt x="67455" y="102433"/>
                      <a:pt x="154898" y="94938"/>
                    </a:cubicBezTo>
                    <a:close/>
                  </a:path>
                </a:pathLst>
              </a:custGeom>
              <a:solidFill>
                <a:srgbClr val="A99C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任意多边形 27"/>
              <p:cNvSpPr/>
              <p:nvPr/>
            </p:nvSpPr>
            <p:spPr>
              <a:xfrm>
                <a:off x="4077325" y="6130977"/>
                <a:ext cx="1439055" cy="109928"/>
              </a:xfrm>
              <a:custGeom>
                <a:avLst/>
                <a:gdLst>
                  <a:gd name="connsiteX0" fmla="*/ 0 w 1439055"/>
                  <a:gd name="connsiteY0" fmla="*/ 0 h 109928"/>
                  <a:gd name="connsiteX1" fmla="*/ 329783 w 1439055"/>
                  <a:gd name="connsiteY1" fmla="*/ 29980 h 109928"/>
                  <a:gd name="connsiteX2" fmla="*/ 464695 w 1439055"/>
                  <a:gd name="connsiteY2" fmla="*/ 29980 h 109928"/>
                  <a:gd name="connsiteX3" fmla="*/ 689547 w 1439055"/>
                  <a:gd name="connsiteY3" fmla="*/ 104931 h 109928"/>
                  <a:gd name="connsiteX4" fmla="*/ 839449 w 1439055"/>
                  <a:gd name="connsiteY4" fmla="*/ 59961 h 109928"/>
                  <a:gd name="connsiteX5" fmla="*/ 1439055 w 1439055"/>
                  <a:gd name="connsiteY5" fmla="*/ 89941 h 109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9055" h="109928">
                    <a:moveTo>
                      <a:pt x="0" y="0"/>
                    </a:moveTo>
                    <a:lnTo>
                      <a:pt x="329783" y="29980"/>
                    </a:lnTo>
                    <a:cubicBezTo>
                      <a:pt x="407232" y="34977"/>
                      <a:pt x="404734" y="17488"/>
                      <a:pt x="464695" y="29980"/>
                    </a:cubicBezTo>
                    <a:cubicBezTo>
                      <a:pt x="524656" y="42472"/>
                      <a:pt x="627088" y="99934"/>
                      <a:pt x="689547" y="104931"/>
                    </a:cubicBezTo>
                    <a:cubicBezTo>
                      <a:pt x="752006" y="109928"/>
                      <a:pt x="714531" y="62459"/>
                      <a:pt x="839449" y="59961"/>
                    </a:cubicBezTo>
                    <a:cubicBezTo>
                      <a:pt x="964367" y="57463"/>
                      <a:pt x="1201711" y="73702"/>
                      <a:pt x="1439055" y="89941"/>
                    </a:cubicBezTo>
                  </a:path>
                </a:pathLst>
              </a:custGeom>
              <a:ln w="571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4857752" y="6072206"/>
                <a:ext cx="142876" cy="71438"/>
              </a:xfrm>
              <a:prstGeom prst="ellipse">
                <a:avLst/>
              </a:prstGeom>
              <a:solidFill>
                <a:srgbClr val="A99C7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任意多边形 29"/>
              <p:cNvSpPr/>
              <p:nvPr/>
            </p:nvSpPr>
            <p:spPr>
              <a:xfrm>
                <a:off x="4716905" y="6250898"/>
                <a:ext cx="49967" cy="599607"/>
              </a:xfrm>
              <a:custGeom>
                <a:avLst/>
                <a:gdLst>
                  <a:gd name="connsiteX0" fmla="*/ 49967 w 49967"/>
                  <a:gd name="connsiteY0" fmla="*/ 0 h 599607"/>
                  <a:gd name="connsiteX1" fmla="*/ 4997 w 49967"/>
                  <a:gd name="connsiteY1" fmla="*/ 224853 h 599607"/>
                  <a:gd name="connsiteX2" fmla="*/ 19987 w 49967"/>
                  <a:gd name="connsiteY2" fmla="*/ 599607 h 59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967" h="599607">
                    <a:moveTo>
                      <a:pt x="49967" y="0"/>
                    </a:moveTo>
                    <a:cubicBezTo>
                      <a:pt x="29980" y="62459"/>
                      <a:pt x="9994" y="124919"/>
                      <a:pt x="4997" y="224853"/>
                    </a:cubicBezTo>
                    <a:cubicBezTo>
                      <a:pt x="0" y="324787"/>
                      <a:pt x="9993" y="462197"/>
                      <a:pt x="19987" y="599607"/>
                    </a:cubicBezTo>
                  </a:path>
                </a:pathLst>
              </a:custGeom>
              <a:ln w="285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任意多边形 30"/>
              <p:cNvSpPr/>
              <p:nvPr/>
            </p:nvSpPr>
            <p:spPr>
              <a:xfrm>
                <a:off x="4000496" y="6643710"/>
                <a:ext cx="691425" cy="56893"/>
              </a:xfrm>
              <a:custGeom>
                <a:avLst/>
                <a:gdLst>
                  <a:gd name="connsiteX0" fmla="*/ 0 w 599606"/>
                  <a:gd name="connsiteY0" fmla="*/ 14990 h 14990"/>
                  <a:gd name="connsiteX1" fmla="*/ 269823 w 599606"/>
                  <a:gd name="connsiteY1" fmla="*/ 0 h 14990"/>
                  <a:gd name="connsiteX2" fmla="*/ 599606 w 599606"/>
                  <a:gd name="connsiteY2" fmla="*/ 14990 h 14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99606" h="14990">
                    <a:moveTo>
                      <a:pt x="0" y="14990"/>
                    </a:moveTo>
                    <a:cubicBezTo>
                      <a:pt x="84944" y="7495"/>
                      <a:pt x="169889" y="0"/>
                      <a:pt x="269823" y="0"/>
                    </a:cubicBezTo>
                    <a:cubicBezTo>
                      <a:pt x="369757" y="0"/>
                      <a:pt x="484681" y="7495"/>
                      <a:pt x="599606" y="14990"/>
                    </a:cubicBezTo>
                  </a:path>
                </a:pathLst>
              </a:custGeom>
              <a:ln w="285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>
                <a:off x="4706911" y="6663128"/>
                <a:ext cx="809469" cy="52465"/>
              </a:xfrm>
              <a:custGeom>
                <a:avLst/>
                <a:gdLst>
                  <a:gd name="connsiteX0" fmla="*/ 0 w 809469"/>
                  <a:gd name="connsiteY0" fmla="*/ 52465 h 52465"/>
                  <a:gd name="connsiteX1" fmla="*/ 239843 w 809469"/>
                  <a:gd name="connsiteY1" fmla="*/ 7495 h 52465"/>
                  <a:gd name="connsiteX2" fmla="*/ 674558 w 809469"/>
                  <a:gd name="connsiteY2" fmla="*/ 7495 h 52465"/>
                  <a:gd name="connsiteX3" fmla="*/ 809469 w 809469"/>
                  <a:gd name="connsiteY3" fmla="*/ 7495 h 5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9469" h="52465">
                    <a:moveTo>
                      <a:pt x="0" y="52465"/>
                    </a:moveTo>
                    <a:cubicBezTo>
                      <a:pt x="63708" y="33727"/>
                      <a:pt x="127417" y="14990"/>
                      <a:pt x="239843" y="7495"/>
                    </a:cubicBezTo>
                    <a:cubicBezTo>
                      <a:pt x="352269" y="0"/>
                      <a:pt x="674558" y="7495"/>
                      <a:pt x="674558" y="7495"/>
                    </a:cubicBezTo>
                    <a:lnTo>
                      <a:pt x="809469" y="7495"/>
                    </a:lnTo>
                  </a:path>
                </a:pathLst>
              </a:custGeom>
              <a:ln w="285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4077325" y="3847476"/>
                <a:ext cx="294806" cy="2163580"/>
              </a:xfrm>
              <a:custGeom>
                <a:avLst/>
                <a:gdLst>
                  <a:gd name="connsiteX0" fmla="*/ 224852 w 294806"/>
                  <a:gd name="connsiteY0" fmla="*/ 49967 h 2163580"/>
                  <a:gd name="connsiteX1" fmla="*/ 59960 w 294806"/>
                  <a:gd name="connsiteY1" fmla="*/ 109927 h 2163580"/>
                  <a:gd name="connsiteX2" fmla="*/ 119921 w 294806"/>
                  <a:gd name="connsiteY2" fmla="*/ 214858 h 2163580"/>
                  <a:gd name="connsiteX3" fmla="*/ 74950 w 294806"/>
                  <a:gd name="connsiteY3" fmla="*/ 769494 h 2163580"/>
                  <a:gd name="connsiteX4" fmla="*/ 14990 w 294806"/>
                  <a:gd name="connsiteY4" fmla="*/ 1204209 h 2163580"/>
                  <a:gd name="connsiteX5" fmla="*/ 164891 w 294806"/>
                  <a:gd name="connsiteY5" fmla="*/ 2013678 h 2163580"/>
                  <a:gd name="connsiteX6" fmla="*/ 194872 w 294806"/>
                  <a:gd name="connsiteY6" fmla="*/ 2103619 h 2163580"/>
                  <a:gd name="connsiteX7" fmla="*/ 209862 w 294806"/>
                  <a:gd name="connsiteY7" fmla="*/ 2148590 h 2163580"/>
                  <a:gd name="connsiteX8" fmla="*/ 284813 w 294806"/>
                  <a:gd name="connsiteY8" fmla="*/ 2133599 h 2163580"/>
                  <a:gd name="connsiteX9" fmla="*/ 269823 w 294806"/>
                  <a:gd name="connsiteY9" fmla="*/ 2043658 h 2163580"/>
                  <a:gd name="connsiteX10" fmla="*/ 179882 w 294806"/>
                  <a:gd name="connsiteY10" fmla="*/ 1623934 h 2163580"/>
                  <a:gd name="connsiteX11" fmla="*/ 104931 w 294806"/>
                  <a:gd name="connsiteY11" fmla="*/ 1294150 h 2163580"/>
                  <a:gd name="connsiteX12" fmla="*/ 179882 w 294806"/>
                  <a:gd name="connsiteY12" fmla="*/ 724524 h 2163580"/>
                  <a:gd name="connsiteX13" fmla="*/ 254832 w 294806"/>
                  <a:gd name="connsiteY13" fmla="*/ 409731 h 2163580"/>
                  <a:gd name="connsiteX14" fmla="*/ 224852 w 294806"/>
                  <a:gd name="connsiteY14" fmla="*/ 49967 h 2163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4806" h="2163580">
                    <a:moveTo>
                      <a:pt x="224852" y="49967"/>
                    </a:moveTo>
                    <a:cubicBezTo>
                      <a:pt x="192373" y="0"/>
                      <a:pt x="77448" y="82445"/>
                      <a:pt x="59960" y="109927"/>
                    </a:cubicBezTo>
                    <a:cubicBezTo>
                      <a:pt x="42472" y="137409"/>
                      <a:pt x="117423" y="104930"/>
                      <a:pt x="119921" y="214858"/>
                    </a:cubicBezTo>
                    <a:cubicBezTo>
                      <a:pt x="122419" y="324786"/>
                      <a:pt x="92438" y="604602"/>
                      <a:pt x="74950" y="769494"/>
                    </a:cubicBezTo>
                    <a:cubicBezTo>
                      <a:pt x="57462" y="934386"/>
                      <a:pt x="0" y="996845"/>
                      <a:pt x="14990" y="1204209"/>
                    </a:cubicBezTo>
                    <a:cubicBezTo>
                      <a:pt x="29980" y="1411573"/>
                      <a:pt x="134911" y="1863776"/>
                      <a:pt x="164891" y="2013678"/>
                    </a:cubicBezTo>
                    <a:cubicBezTo>
                      <a:pt x="194871" y="2163580"/>
                      <a:pt x="194872" y="2103619"/>
                      <a:pt x="194872" y="2103619"/>
                    </a:cubicBezTo>
                    <a:cubicBezTo>
                      <a:pt x="202367" y="2126104"/>
                      <a:pt x="194872" y="2143593"/>
                      <a:pt x="209862" y="2148590"/>
                    </a:cubicBezTo>
                    <a:cubicBezTo>
                      <a:pt x="224852" y="2153587"/>
                      <a:pt x="274820" y="2151088"/>
                      <a:pt x="284813" y="2133599"/>
                    </a:cubicBezTo>
                    <a:cubicBezTo>
                      <a:pt x="294806" y="2116110"/>
                      <a:pt x="287311" y="2128602"/>
                      <a:pt x="269823" y="2043658"/>
                    </a:cubicBezTo>
                    <a:cubicBezTo>
                      <a:pt x="252335" y="1958714"/>
                      <a:pt x="207364" y="1748852"/>
                      <a:pt x="179882" y="1623934"/>
                    </a:cubicBezTo>
                    <a:cubicBezTo>
                      <a:pt x="152400" y="1499016"/>
                      <a:pt x="104931" y="1444052"/>
                      <a:pt x="104931" y="1294150"/>
                    </a:cubicBezTo>
                    <a:cubicBezTo>
                      <a:pt x="104931" y="1144248"/>
                      <a:pt x="154899" y="871927"/>
                      <a:pt x="179882" y="724524"/>
                    </a:cubicBezTo>
                    <a:cubicBezTo>
                      <a:pt x="204865" y="577121"/>
                      <a:pt x="249835" y="522157"/>
                      <a:pt x="254832" y="409731"/>
                    </a:cubicBezTo>
                    <a:cubicBezTo>
                      <a:pt x="259829" y="297305"/>
                      <a:pt x="257331" y="99934"/>
                      <a:pt x="224852" y="49967"/>
                    </a:cubicBezTo>
                    <a:close/>
                  </a:path>
                </a:pathLst>
              </a:custGeom>
              <a:solidFill>
                <a:srgbClr val="A99C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44" name="椭圆 43"/>
          <p:cNvSpPr/>
          <p:nvPr/>
        </p:nvSpPr>
        <p:spPr>
          <a:xfrm>
            <a:off x="928662" y="-857280"/>
            <a:ext cx="7215238" cy="7143728"/>
          </a:xfrm>
          <a:prstGeom prst="ellipse">
            <a:avLst/>
          </a:pr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Group 2"/>
          <p:cNvGrpSpPr>
            <a:grpSpLocks/>
          </p:cNvGrpSpPr>
          <p:nvPr/>
        </p:nvGrpSpPr>
        <p:grpSpPr bwMode="auto">
          <a:xfrm>
            <a:off x="4000496" y="1928802"/>
            <a:ext cx="1164935" cy="1200170"/>
            <a:chOff x="2232" y="1209"/>
            <a:chExt cx="1499" cy="1495"/>
          </a:xfrm>
        </p:grpSpPr>
        <p:grpSp>
          <p:nvGrpSpPr>
            <p:cNvPr id="46" name="Group 3"/>
            <p:cNvGrpSpPr>
              <a:grpSpLocks/>
            </p:cNvGrpSpPr>
            <p:nvPr/>
          </p:nvGrpSpPr>
          <p:grpSpPr bwMode="auto">
            <a:xfrm>
              <a:off x="2232" y="1209"/>
              <a:ext cx="1499" cy="1495"/>
              <a:chOff x="2232" y="1209"/>
              <a:chExt cx="1499" cy="1495"/>
            </a:xfrm>
          </p:grpSpPr>
          <p:sp>
            <p:nvSpPr>
              <p:cNvPr id="49" name="Freeform 4"/>
              <p:cNvSpPr>
                <a:spLocks/>
              </p:cNvSpPr>
              <p:nvPr/>
            </p:nvSpPr>
            <p:spPr bwMode="auto">
              <a:xfrm>
                <a:off x="2232" y="1209"/>
                <a:ext cx="576" cy="591"/>
              </a:xfrm>
              <a:custGeom>
                <a:avLst/>
                <a:gdLst/>
                <a:ahLst/>
                <a:cxnLst>
                  <a:cxn ang="0">
                    <a:pos x="24" y="591"/>
                  </a:cxn>
                  <a:cxn ang="0">
                    <a:pos x="24" y="123"/>
                  </a:cxn>
                  <a:cxn ang="0">
                    <a:pos x="132" y="15"/>
                  </a:cxn>
                  <a:cxn ang="0">
                    <a:pos x="576" y="15"/>
                  </a:cxn>
                </a:cxnLst>
                <a:rect l="0" t="0" r="r" b="b"/>
                <a:pathLst>
                  <a:path w="576" h="591">
                    <a:moveTo>
                      <a:pt x="24" y="591"/>
                    </a:moveTo>
                    <a:lnTo>
                      <a:pt x="24" y="123"/>
                    </a:lnTo>
                    <a:cubicBezTo>
                      <a:pt x="24" y="123"/>
                      <a:pt x="0" y="0"/>
                      <a:pt x="132" y="15"/>
                    </a:cubicBezTo>
                    <a:cubicBezTo>
                      <a:pt x="354" y="15"/>
                      <a:pt x="576" y="15"/>
                      <a:pt x="576" y="15"/>
                    </a:cubicBezTo>
                  </a:path>
                </a:pathLst>
              </a:custGeom>
              <a:noFill/>
              <a:ln w="25400">
                <a:solidFill>
                  <a:srgbClr val="C53C2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5"/>
              <p:cNvSpPr>
                <a:spLocks/>
              </p:cNvSpPr>
              <p:nvPr/>
            </p:nvSpPr>
            <p:spPr bwMode="auto">
              <a:xfrm flipH="1">
                <a:off x="3155" y="1209"/>
                <a:ext cx="576" cy="591"/>
              </a:xfrm>
              <a:custGeom>
                <a:avLst/>
                <a:gdLst/>
                <a:ahLst/>
                <a:cxnLst>
                  <a:cxn ang="0">
                    <a:pos x="24" y="591"/>
                  </a:cxn>
                  <a:cxn ang="0">
                    <a:pos x="24" y="123"/>
                  </a:cxn>
                  <a:cxn ang="0">
                    <a:pos x="132" y="15"/>
                  </a:cxn>
                  <a:cxn ang="0">
                    <a:pos x="576" y="15"/>
                  </a:cxn>
                </a:cxnLst>
                <a:rect l="0" t="0" r="r" b="b"/>
                <a:pathLst>
                  <a:path w="576" h="591">
                    <a:moveTo>
                      <a:pt x="24" y="591"/>
                    </a:moveTo>
                    <a:lnTo>
                      <a:pt x="24" y="123"/>
                    </a:lnTo>
                    <a:cubicBezTo>
                      <a:pt x="24" y="123"/>
                      <a:pt x="0" y="0"/>
                      <a:pt x="132" y="15"/>
                    </a:cubicBezTo>
                    <a:cubicBezTo>
                      <a:pt x="354" y="15"/>
                      <a:pt x="576" y="15"/>
                      <a:pt x="576" y="15"/>
                    </a:cubicBezTo>
                  </a:path>
                </a:pathLst>
              </a:custGeom>
              <a:noFill/>
              <a:ln w="25400">
                <a:solidFill>
                  <a:srgbClr val="C53C2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6"/>
              <p:cNvSpPr>
                <a:spLocks/>
              </p:cNvSpPr>
              <p:nvPr/>
            </p:nvSpPr>
            <p:spPr bwMode="auto">
              <a:xfrm flipV="1">
                <a:off x="2232" y="2113"/>
                <a:ext cx="576" cy="591"/>
              </a:xfrm>
              <a:custGeom>
                <a:avLst/>
                <a:gdLst/>
                <a:ahLst/>
                <a:cxnLst>
                  <a:cxn ang="0">
                    <a:pos x="24" y="591"/>
                  </a:cxn>
                  <a:cxn ang="0">
                    <a:pos x="24" y="123"/>
                  </a:cxn>
                  <a:cxn ang="0">
                    <a:pos x="132" y="15"/>
                  </a:cxn>
                  <a:cxn ang="0">
                    <a:pos x="576" y="15"/>
                  </a:cxn>
                </a:cxnLst>
                <a:rect l="0" t="0" r="r" b="b"/>
                <a:pathLst>
                  <a:path w="576" h="591">
                    <a:moveTo>
                      <a:pt x="24" y="591"/>
                    </a:moveTo>
                    <a:lnTo>
                      <a:pt x="24" y="123"/>
                    </a:lnTo>
                    <a:cubicBezTo>
                      <a:pt x="24" y="123"/>
                      <a:pt x="0" y="0"/>
                      <a:pt x="132" y="15"/>
                    </a:cubicBezTo>
                    <a:cubicBezTo>
                      <a:pt x="354" y="15"/>
                      <a:pt x="576" y="15"/>
                      <a:pt x="576" y="15"/>
                    </a:cubicBezTo>
                  </a:path>
                </a:pathLst>
              </a:custGeom>
              <a:noFill/>
              <a:ln w="25400">
                <a:solidFill>
                  <a:srgbClr val="C53C2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7"/>
              <p:cNvSpPr>
                <a:spLocks/>
              </p:cNvSpPr>
              <p:nvPr/>
            </p:nvSpPr>
            <p:spPr bwMode="auto">
              <a:xfrm flipH="1" flipV="1">
                <a:off x="3155" y="2113"/>
                <a:ext cx="576" cy="591"/>
              </a:xfrm>
              <a:custGeom>
                <a:avLst/>
                <a:gdLst/>
                <a:ahLst/>
                <a:cxnLst>
                  <a:cxn ang="0">
                    <a:pos x="24" y="591"/>
                  </a:cxn>
                  <a:cxn ang="0">
                    <a:pos x="24" y="123"/>
                  </a:cxn>
                  <a:cxn ang="0">
                    <a:pos x="132" y="15"/>
                  </a:cxn>
                  <a:cxn ang="0">
                    <a:pos x="576" y="15"/>
                  </a:cxn>
                </a:cxnLst>
                <a:rect l="0" t="0" r="r" b="b"/>
                <a:pathLst>
                  <a:path w="576" h="591">
                    <a:moveTo>
                      <a:pt x="24" y="591"/>
                    </a:moveTo>
                    <a:lnTo>
                      <a:pt x="24" y="123"/>
                    </a:lnTo>
                    <a:cubicBezTo>
                      <a:pt x="24" y="123"/>
                      <a:pt x="0" y="0"/>
                      <a:pt x="132" y="15"/>
                    </a:cubicBezTo>
                    <a:cubicBezTo>
                      <a:pt x="354" y="15"/>
                      <a:pt x="576" y="15"/>
                      <a:pt x="576" y="15"/>
                    </a:cubicBezTo>
                  </a:path>
                </a:pathLst>
              </a:custGeom>
              <a:noFill/>
              <a:ln w="25400">
                <a:solidFill>
                  <a:srgbClr val="C53C2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7" name="Freeform 8"/>
            <p:cNvSpPr>
              <a:spLocks/>
            </p:cNvSpPr>
            <p:nvPr/>
          </p:nvSpPr>
          <p:spPr bwMode="auto">
            <a:xfrm>
              <a:off x="2600" y="1820"/>
              <a:ext cx="48" cy="292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0" y="36"/>
                </a:cxn>
                <a:cxn ang="0">
                  <a:pos x="0" y="244"/>
                </a:cxn>
                <a:cxn ang="0">
                  <a:pos x="48" y="292"/>
                </a:cxn>
              </a:cxnLst>
              <a:rect l="0" t="0" r="r" b="b"/>
              <a:pathLst>
                <a:path w="48" h="292">
                  <a:moveTo>
                    <a:pt x="40" y="0"/>
                  </a:moveTo>
                  <a:lnTo>
                    <a:pt x="0" y="36"/>
                  </a:lnTo>
                  <a:lnTo>
                    <a:pt x="0" y="244"/>
                  </a:lnTo>
                  <a:lnTo>
                    <a:pt x="48" y="292"/>
                  </a:lnTo>
                </a:path>
              </a:pathLst>
            </a:custGeom>
            <a:noFill/>
            <a:ln w="63500">
              <a:solidFill>
                <a:srgbClr val="C53C2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9"/>
            <p:cNvSpPr>
              <a:spLocks/>
            </p:cNvSpPr>
            <p:nvPr/>
          </p:nvSpPr>
          <p:spPr bwMode="auto">
            <a:xfrm flipH="1">
              <a:off x="3320" y="1820"/>
              <a:ext cx="48" cy="292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0" y="36"/>
                </a:cxn>
                <a:cxn ang="0">
                  <a:pos x="0" y="244"/>
                </a:cxn>
                <a:cxn ang="0">
                  <a:pos x="48" y="292"/>
                </a:cxn>
              </a:cxnLst>
              <a:rect l="0" t="0" r="r" b="b"/>
              <a:pathLst>
                <a:path w="48" h="292">
                  <a:moveTo>
                    <a:pt x="40" y="0"/>
                  </a:moveTo>
                  <a:lnTo>
                    <a:pt x="0" y="36"/>
                  </a:lnTo>
                  <a:lnTo>
                    <a:pt x="0" y="244"/>
                  </a:lnTo>
                  <a:lnTo>
                    <a:pt x="48" y="292"/>
                  </a:lnTo>
                </a:path>
              </a:pathLst>
            </a:custGeom>
            <a:noFill/>
            <a:ln w="63500">
              <a:solidFill>
                <a:srgbClr val="C53C2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53" name="相机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358478" y="3286124"/>
            <a:ext cx="304800" cy="304800"/>
          </a:xfrm>
          <a:prstGeom prst="rect">
            <a:avLst/>
          </a:prstGeom>
        </p:spPr>
      </p:pic>
      <p:pic>
        <p:nvPicPr>
          <p:cNvPr id="22534" name="Picture 6" descr="C:\Documents and Settings\Administrator\Application Data\Tencent\Users\248287775\QQ\WinTemp\RichOle\YYL)F4W0E6]A0N4GGWS4MMF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14546" y="571480"/>
            <a:ext cx="4572032" cy="36903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4" name="TextBox 53"/>
          <p:cNvSpPr txBox="1"/>
          <p:nvPr/>
        </p:nvSpPr>
        <p:spPr>
          <a:xfrm>
            <a:off x="428596" y="428604"/>
            <a:ext cx="677108" cy="57150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75000"/>
                  </a:schemeClr>
                </a:solidFill>
                <a:latin typeface="FrLt DFGirl" pitchFamily="82" charset="-120"/>
                <a:ea typeface="FrLt DFGirl" pitchFamily="82" charset="-120"/>
              </a:rPr>
              <a:t>于是我中学毕业了</a:t>
            </a:r>
            <a:endParaRPr lang="zh-CN" altLang="en-US" sz="3200" dirty="0">
              <a:solidFill>
                <a:schemeClr val="bg1">
                  <a:lumMod val="75000"/>
                </a:schemeClr>
              </a:solidFill>
              <a:latin typeface="FrLt DFGirl" pitchFamily="82" charset="-120"/>
              <a:ea typeface="FrLt DFGirl" pitchFamily="82" charset="-120"/>
            </a:endParaRPr>
          </a:p>
        </p:txBody>
      </p:sp>
    </p:spTree>
  </p:cSld>
  <p:clrMapOvr>
    <a:masterClrMapping/>
  </p:clrMapOvr>
  <p:transition advTm="38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4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50" autoRev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250" autoRev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250" autoRev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50" autoRev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523" fill="hold"/>
                                        <p:tgtEl>
                                          <p:spTgt spid="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23"/>
                            </p:stCondLst>
                            <p:childTnLst>
                              <p:par>
                                <p:cTn id="18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23"/>
                            </p:stCondLst>
                            <p:childTnLst>
                              <p:par>
                                <p:cTn id="30" presetID="1" presetClass="exit" presetSubtype="0" fill="hold" grpId="0" nodeType="afterEffect">
                                  <p:stCondLst>
                                    <p:cond delay="2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"/>
                </p:tgtEl>
              </p:cMediaNode>
            </p:audio>
          </p:childTnLst>
        </p:cTn>
      </p:par>
    </p:tnLst>
    <p:bldLst>
      <p:bldP spid="44" grpId="0" animBg="1"/>
      <p:bldP spid="44" grpId="1" animBg="1"/>
      <p:bldP spid="44" grpId="2" animBg="1"/>
      <p:bldP spid="54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57223" y="1"/>
            <a:ext cx="10001321" cy="695785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8132" name="Picture 4" descr="C:\Documents and Settings\Administrator\Application Data\Tencent\Users\248287775\QQ\WinTemp\RichOle\J[2YD]UKX)2VR9AYKW(V2F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14346" y="-214338"/>
            <a:ext cx="10072758" cy="728667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Picture 3" descr="C:\Documents and Settings\Administrator\Application Data\Tencent\Users\248287775\QQ\WinTemp\RichOle\YMNIBE[SO8IYKP$RIW}G7UP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928670"/>
            <a:ext cx="3643338" cy="469258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grpSp>
        <p:nvGrpSpPr>
          <p:cNvPr id="9" name="组合 8"/>
          <p:cNvGrpSpPr/>
          <p:nvPr/>
        </p:nvGrpSpPr>
        <p:grpSpPr>
          <a:xfrm>
            <a:off x="2285984" y="642918"/>
            <a:ext cx="2513704" cy="1543557"/>
            <a:chOff x="3003986" y="535430"/>
            <a:chExt cx="2513704" cy="1543557"/>
          </a:xfrm>
        </p:grpSpPr>
        <p:sp>
          <p:nvSpPr>
            <p:cNvPr id="10" name="云形标注 9"/>
            <p:cNvSpPr/>
            <p:nvPr/>
          </p:nvSpPr>
          <p:spPr>
            <a:xfrm rot="19748382" flipH="1">
              <a:off x="3003986" y="535430"/>
              <a:ext cx="2513704" cy="1543557"/>
            </a:xfrm>
            <a:prstGeom prst="cloudCallout">
              <a:avLst/>
            </a:prstGeom>
            <a:solidFill>
              <a:schemeClr val="bg1">
                <a:alpha val="76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 rot="19869373">
              <a:off x="3523086" y="790617"/>
              <a:ext cx="17145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latin typeface="FrLt DFGirl" pitchFamily="82" charset="-120"/>
                  <a:ea typeface="FrLt DFGirl" pitchFamily="82" charset="-120"/>
                </a:rPr>
                <a:t>老公。我想你了。。</a:t>
              </a:r>
              <a:endParaRPr lang="zh-CN" altLang="en-US" sz="2400" dirty="0">
                <a:latin typeface="FrLt DFGirl" pitchFamily="82" charset="-120"/>
                <a:ea typeface="FrLt DFGirl" pitchFamily="82" charset="-12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8217" y="3256631"/>
            <a:ext cx="2361653" cy="1493566"/>
            <a:chOff x="68217" y="3256631"/>
            <a:chExt cx="2361653" cy="1493566"/>
          </a:xfrm>
        </p:grpSpPr>
        <p:sp>
          <p:nvSpPr>
            <p:cNvPr id="12" name="云形 11"/>
            <p:cNvSpPr/>
            <p:nvPr/>
          </p:nvSpPr>
          <p:spPr>
            <a:xfrm rot="341362">
              <a:off x="68217" y="3256631"/>
              <a:ext cx="2361653" cy="1493566"/>
            </a:xfrm>
            <a:prstGeom prst="cloud">
              <a:avLst/>
            </a:prstGeom>
            <a:solidFill>
              <a:schemeClr val="bg1">
                <a:alpha val="3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5720" y="3500438"/>
              <a:ext cx="18573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latin typeface="FrLt DFGirl" pitchFamily="82" charset="-120"/>
                  <a:ea typeface="FrLt DFGirl" pitchFamily="82" charset="-120"/>
                </a:rPr>
                <a:t> </a:t>
              </a:r>
              <a:r>
                <a:rPr lang="zh-CN" altLang="en-US" sz="2400" dirty="0" smtClean="0">
                  <a:latin typeface="FrLt DFGirl" pitchFamily="82" charset="-120"/>
                  <a:ea typeface="FrLt DFGirl" pitchFamily="82" charset="-120"/>
                </a:rPr>
                <a:t>我也在想你啊。亲爱的。</a:t>
              </a:r>
              <a:endParaRPr lang="zh-CN" altLang="en-US" sz="2400" dirty="0">
                <a:latin typeface="FrLt DFGirl" pitchFamily="82" charset="-120"/>
                <a:ea typeface="FrLt DFGirl" pitchFamily="82" charset="-120"/>
              </a:endParaRPr>
            </a:p>
          </p:txBody>
        </p:sp>
      </p:grpSp>
      <p:pic>
        <p:nvPicPr>
          <p:cNvPr id="15" name="移动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929982" y="3071810"/>
            <a:ext cx="304800" cy="3048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286380" y="1285860"/>
            <a:ext cx="615553" cy="42862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FrLt DFGirl" pitchFamily="82" charset="-120"/>
                <a:ea typeface="FrLt DFGirl" pitchFamily="82" charset="-120"/>
              </a:rPr>
              <a:t>你留了多少时间给她。。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FrLt DFGirl" pitchFamily="82" charset="-120"/>
              <a:ea typeface="FrLt DFGirl" pitchFamily="82" charset="-120"/>
            </a:endParaRPr>
          </a:p>
        </p:txBody>
      </p:sp>
    </p:spTree>
  </p:cSld>
  <p:clrMapOvr>
    <a:masterClrMapping/>
  </p:clrMapOvr>
  <p:transition advTm="405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1000" fill="hold"/>
                                        <p:tgtEl>
                                          <p:spTgt spid="4813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9601 0.10509 L -0.23073 -0.24862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00" y="-177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200"/>
                            </p:stCondLst>
                            <p:childTnLst>
                              <p:par>
                                <p:cTn id="26" presetID="6" presetClass="emph" presetSubtype="0" fill="hold" nodeType="after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27" dur="1000" fill="hold"/>
                                        <p:tgtEl>
                                          <p:spTgt spid="4813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.12014 -0.07361 L -0.24983 0.27292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00" y="1730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6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3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3019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Picture 2" descr="春 夏 秋 冬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-2857544"/>
            <a:ext cx="9358346" cy="11018075"/>
          </a:xfrm>
          <a:prstGeom prst="rect">
            <a:avLst/>
          </a:prstGeom>
          <a:noFill/>
        </p:spPr>
      </p:pic>
      <p:grpSp>
        <p:nvGrpSpPr>
          <p:cNvPr id="115" name="组合 114"/>
          <p:cNvGrpSpPr/>
          <p:nvPr/>
        </p:nvGrpSpPr>
        <p:grpSpPr>
          <a:xfrm>
            <a:off x="1214414" y="1142984"/>
            <a:ext cx="3786214" cy="6187863"/>
            <a:chOff x="3000364" y="1214422"/>
            <a:chExt cx="3786214" cy="6187863"/>
          </a:xfrm>
        </p:grpSpPr>
        <p:sp>
          <p:nvSpPr>
            <p:cNvPr id="110" name="任意多边形 109"/>
            <p:cNvSpPr/>
            <p:nvPr/>
          </p:nvSpPr>
          <p:spPr>
            <a:xfrm>
              <a:off x="3428992" y="1928802"/>
              <a:ext cx="921657" cy="1823961"/>
            </a:xfrm>
            <a:custGeom>
              <a:avLst/>
              <a:gdLst>
                <a:gd name="connsiteX0" fmla="*/ 919238 w 921657"/>
                <a:gd name="connsiteY0" fmla="*/ 26609 h 1823961"/>
                <a:gd name="connsiteX1" fmla="*/ 817638 w 921657"/>
                <a:gd name="connsiteY1" fmla="*/ 374952 h 1823961"/>
                <a:gd name="connsiteX2" fmla="*/ 716038 w 921657"/>
                <a:gd name="connsiteY2" fmla="*/ 897466 h 1823961"/>
                <a:gd name="connsiteX3" fmla="*/ 280609 w 921657"/>
                <a:gd name="connsiteY3" fmla="*/ 1129695 h 1823961"/>
                <a:gd name="connsiteX4" fmla="*/ 106438 w 921657"/>
                <a:gd name="connsiteY4" fmla="*/ 1260323 h 1823961"/>
                <a:gd name="connsiteX5" fmla="*/ 33867 w 921657"/>
                <a:gd name="connsiteY5" fmla="*/ 1390952 h 1823961"/>
                <a:gd name="connsiteX6" fmla="*/ 4838 w 921657"/>
                <a:gd name="connsiteY6" fmla="*/ 1492552 h 1823961"/>
                <a:gd name="connsiteX7" fmla="*/ 19352 w 921657"/>
                <a:gd name="connsiteY7" fmla="*/ 1608666 h 1823961"/>
                <a:gd name="connsiteX8" fmla="*/ 62895 w 921657"/>
                <a:gd name="connsiteY8" fmla="*/ 1753809 h 1823961"/>
                <a:gd name="connsiteX9" fmla="*/ 4838 w 921657"/>
                <a:gd name="connsiteY9" fmla="*/ 1768323 h 1823961"/>
                <a:gd name="connsiteX10" fmla="*/ 91924 w 921657"/>
                <a:gd name="connsiteY10" fmla="*/ 1811866 h 1823961"/>
                <a:gd name="connsiteX11" fmla="*/ 120952 w 921657"/>
                <a:gd name="connsiteY11" fmla="*/ 1695752 h 1823961"/>
                <a:gd name="connsiteX12" fmla="*/ 62895 w 921657"/>
                <a:gd name="connsiteY12" fmla="*/ 1565123 h 1823961"/>
                <a:gd name="connsiteX13" fmla="*/ 120952 w 921657"/>
                <a:gd name="connsiteY13" fmla="*/ 1347409 h 1823961"/>
                <a:gd name="connsiteX14" fmla="*/ 251581 w 921657"/>
                <a:gd name="connsiteY14" fmla="*/ 1216780 h 1823961"/>
                <a:gd name="connsiteX15" fmla="*/ 643467 w 921657"/>
                <a:gd name="connsiteY15" fmla="*/ 1057123 h 1823961"/>
                <a:gd name="connsiteX16" fmla="*/ 817638 w 921657"/>
                <a:gd name="connsiteY16" fmla="*/ 824895 h 1823961"/>
                <a:gd name="connsiteX17" fmla="*/ 832152 w 921657"/>
                <a:gd name="connsiteY17" fmla="*/ 534609 h 1823961"/>
                <a:gd name="connsiteX18" fmla="*/ 919238 w 921657"/>
                <a:gd name="connsiteY18" fmla="*/ 26609 h 1823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21657" h="1823961">
                  <a:moveTo>
                    <a:pt x="919238" y="26609"/>
                  </a:moveTo>
                  <a:cubicBezTo>
                    <a:pt x="916819" y="0"/>
                    <a:pt x="851505" y="229809"/>
                    <a:pt x="817638" y="374952"/>
                  </a:cubicBezTo>
                  <a:cubicBezTo>
                    <a:pt x="783771" y="520095"/>
                    <a:pt x="805543" y="771676"/>
                    <a:pt x="716038" y="897466"/>
                  </a:cubicBezTo>
                  <a:cubicBezTo>
                    <a:pt x="626533" y="1023257"/>
                    <a:pt x="382209" y="1069219"/>
                    <a:pt x="280609" y="1129695"/>
                  </a:cubicBezTo>
                  <a:cubicBezTo>
                    <a:pt x="179009" y="1190171"/>
                    <a:pt x="147562" y="1216780"/>
                    <a:pt x="106438" y="1260323"/>
                  </a:cubicBezTo>
                  <a:cubicBezTo>
                    <a:pt x="65314" y="1303866"/>
                    <a:pt x="50800" y="1352247"/>
                    <a:pt x="33867" y="1390952"/>
                  </a:cubicBezTo>
                  <a:cubicBezTo>
                    <a:pt x="16934" y="1429657"/>
                    <a:pt x="7257" y="1456266"/>
                    <a:pt x="4838" y="1492552"/>
                  </a:cubicBezTo>
                  <a:cubicBezTo>
                    <a:pt x="2419" y="1528838"/>
                    <a:pt x="9676" y="1565123"/>
                    <a:pt x="19352" y="1608666"/>
                  </a:cubicBezTo>
                  <a:cubicBezTo>
                    <a:pt x="29028" y="1652209"/>
                    <a:pt x="65314" y="1727200"/>
                    <a:pt x="62895" y="1753809"/>
                  </a:cubicBezTo>
                  <a:cubicBezTo>
                    <a:pt x="60476" y="1780419"/>
                    <a:pt x="0" y="1758647"/>
                    <a:pt x="4838" y="1768323"/>
                  </a:cubicBezTo>
                  <a:cubicBezTo>
                    <a:pt x="9676" y="1777999"/>
                    <a:pt x="72572" y="1823961"/>
                    <a:pt x="91924" y="1811866"/>
                  </a:cubicBezTo>
                  <a:cubicBezTo>
                    <a:pt x="111276" y="1799771"/>
                    <a:pt x="125790" y="1736876"/>
                    <a:pt x="120952" y="1695752"/>
                  </a:cubicBezTo>
                  <a:cubicBezTo>
                    <a:pt x="116114" y="1654628"/>
                    <a:pt x="62895" y="1623180"/>
                    <a:pt x="62895" y="1565123"/>
                  </a:cubicBezTo>
                  <a:cubicBezTo>
                    <a:pt x="62895" y="1507066"/>
                    <a:pt x="89504" y="1405466"/>
                    <a:pt x="120952" y="1347409"/>
                  </a:cubicBezTo>
                  <a:cubicBezTo>
                    <a:pt x="152400" y="1289352"/>
                    <a:pt x="164495" y="1265161"/>
                    <a:pt x="251581" y="1216780"/>
                  </a:cubicBezTo>
                  <a:cubicBezTo>
                    <a:pt x="338667" y="1168399"/>
                    <a:pt x="549124" y="1122437"/>
                    <a:pt x="643467" y="1057123"/>
                  </a:cubicBezTo>
                  <a:cubicBezTo>
                    <a:pt x="737810" y="991809"/>
                    <a:pt x="786191" y="911981"/>
                    <a:pt x="817638" y="824895"/>
                  </a:cubicBezTo>
                  <a:cubicBezTo>
                    <a:pt x="849085" y="737809"/>
                    <a:pt x="807962" y="667657"/>
                    <a:pt x="832152" y="534609"/>
                  </a:cubicBezTo>
                  <a:cubicBezTo>
                    <a:pt x="856343" y="401561"/>
                    <a:pt x="921657" y="53219"/>
                    <a:pt x="919238" y="26609"/>
                  </a:cubicBezTo>
                  <a:close/>
                </a:path>
              </a:pathLst>
            </a:custGeom>
            <a:solidFill>
              <a:srgbClr val="431A0D"/>
            </a:solidFill>
            <a:ln>
              <a:solidFill>
                <a:srgbClr val="431A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4" name="组合 113"/>
            <p:cNvGrpSpPr/>
            <p:nvPr/>
          </p:nvGrpSpPr>
          <p:grpSpPr>
            <a:xfrm>
              <a:off x="3000364" y="1214422"/>
              <a:ext cx="3786214" cy="6187863"/>
              <a:chOff x="571472" y="1214422"/>
              <a:chExt cx="3786214" cy="6187863"/>
            </a:xfrm>
          </p:grpSpPr>
          <p:grpSp>
            <p:nvGrpSpPr>
              <p:cNvPr id="66" name="组合 65"/>
              <p:cNvGrpSpPr/>
              <p:nvPr/>
            </p:nvGrpSpPr>
            <p:grpSpPr>
              <a:xfrm>
                <a:off x="571472" y="1214422"/>
                <a:ext cx="3786214" cy="4572031"/>
                <a:chOff x="1500166" y="0"/>
                <a:chExt cx="5643602" cy="7053943"/>
              </a:xfrm>
            </p:grpSpPr>
            <p:sp>
              <p:nvSpPr>
                <p:cNvPr id="67" name="任意多边形 66"/>
                <p:cNvSpPr/>
                <p:nvPr/>
              </p:nvSpPr>
              <p:spPr>
                <a:xfrm>
                  <a:off x="2772228" y="3135086"/>
                  <a:ext cx="3398762" cy="3918857"/>
                </a:xfrm>
                <a:custGeom>
                  <a:avLst/>
                  <a:gdLst>
                    <a:gd name="connsiteX0" fmla="*/ 1146629 w 3398762"/>
                    <a:gd name="connsiteY0" fmla="*/ 14514 h 3918857"/>
                    <a:gd name="connsiteX1" fmla="*/ 1349829 w 3398762"/>
                    <a:gd name="connsiteY1" fmla="*/ 275771 h 3918857"/>
                    <a:gd name="connsiteX2" fmla="*/ 1625601 w 3398762"/>
                    <a:gd name="connsiteY2" fmla="*/ 856343 h 3918857"/>
                    <a:gd name="connsiteX3" fmla="*/ 1683658 w 3398762"/>
                    <a:gd name="connsiteY3" fmla="*/ 899885 h 3918857"/>
                    <a:gd name="connsiteX4" fmla="*/ 1799772 w 3398762"/>
                    <a:gd name="connsiteY4" fmla="*/ 435428 h 3918857"/>
                    <a:gd name="connsiteX5" fmla="*/ 1988458 w 3398762"/>
                    <a:gd name="connsiteY5" fmla="*/ 203200 h 3918857"/>
                    <a:gd name="connsiteX6" fmla="*/ 2090058 w 3398762"/>
                    <a:gd name="connsiteY6" fmla="*/ 29028 h 3918857"/>
                    <a:gd name="connsiteX7" fmla="*/ 2322286 w 3398762"/>
                    <a:gd name="connsiteY7" fmla="*/ 159657 h 3918857"/>
                    <a:gd name="connsiteX8" fmla="*/ 2670629 w 3398762"/>
                    <a:gd name="connsiteY8" fmla="*/ 362857 h 3918857"/>
                    <a:gd name="connsiteX9" fmla="*/ 2946401 w 3398762"/>
                    <a:gd name="connsiteY9" fmla="*/ 740228 h 3918857"/>
                    <a:gd name="connsiteX10" fmla="*/ 3193143 w 3398762"/>
                    <a:gd name="connsiteY10" fmla="*/ 1770743 h 3918857"/>
                    <a:gd name="connsiteX11" fmla="*/ 3381829 w 3398762"/>
                    <a:gd name="connsiteY11" fmla="*/ 2061028 h 3918857"/>
                    <a:gd name="connsiteX12" fmla="*/ 3091543 w 3398762"/>
                    <a:gd name="connsiteY12" fmla="*/ 2438400 h 3918857"/>
                    <a:gd name="connsiteX13" fmla="*/ 2859315 w 3398762"/>
                    <a:gd name="connsiteY13" fmla="*/ 2772228 h 3918857"/>
                    <a:gd name="connsiteX14" fmla="*/ 2757715 w 3398762"/>
                    <a:gd name="connsiteY14" fmla="*/ 3135085 h 3918857"/>
                    <a:gd name="connsiteX15" fmla="*/ 2612572 w 3398762"/>
                    <a:gd name="connsiteY15" fmla="*/ 2772228 h 3918857"/>
                    <a:gd name="connsiteX16" fmla="*/ 2496458 w 3398762"/>
                    <a:gd name="connsiteY16" fmla="*/ 2278743 h 3918857"/>
                    <a:gd name="connsiteX17" fmla="*/ 2467429 w 3398762"/>
                    <a:gd name="connsiteY17" fmla="*/ 1785257 h 3918857"/>
                    <a:gd name="connsiteX18" fmla="*/ 2467429 w 3398762"/>
                    <a:gd name="connsiteY18" fmla="*/ 1596571 h 3918857"/>
                    <a:gd name="connsiteX19" fmla="*/ 2278743 w 3398762"/>
                    <a:gd name="connsiteY19" fmla="*/ 1480457 h 3918857"/>
                    <a:gd name="connsiteX20" fmla="*/ 2119086 w 3398762"/>
                    <a:gd name="connsiteY20" fmla="*/ 1436914 h 3918857"/>
                    <a:gd name="connsiteX21" fmla="*/ 1930401 w 3398762"/>
                    <a:gd name="connsiteY21" fmla="*/ 1320800 h 3918857"/>
                    <a:gd name="connsiteX22" fmla="*/ 1770743 w 3398762"/>
                    <a:gd name="connsiteY22" fmla="*/ 1349828 h 3918857"/>
                    <a:gd name="connsiteX23" fmla="*/ 1625601 w 3398762"/>
                    <a:gd name="connsiteY23" fmla="*/ 1393371 h 3918857"/>
                    <a:gd name="connsiteX24" fmla="*/ 1407886 w 3398762"/>
                    <a:gd name="connsiteY24" fmla="*/ 1378857 h 3918857"/>
                    <a:gd name="connsiteX25" fmla="*/ 1407886 w 3398762"/>
                    <a:gd name="connsiteY25" fmla="*/ 1799771 h 3918857"/>
                    <a:gd name="connsiteX26" fmla="*/ 1393372 w 3398762"/>
                    <a:gd name="connsiteY26" fmla="*/ 2177143 h 3918857"/>
                    <a:gd name="connsiteX27" fmla="*/ 1335315 w 3398762"/>
                    <a:gd name="connsiteY27" fmla="*/ 2148114 h 3918857"/>
                    <a:gd name="connsiteX28" fmla="*/ 1233715 w 3398762"/>
                    <a:gd name="connsiteY28" fmla="*/ 2351314 h 3918857"/>
                    <a:gd name="connsiteX29" fmla="*/ 1320801 w 3398762"/>
                    <a:gd name="connsiteY29" fmla="*/ 2423885 h 3918857"/>
                    <a:gd name="connsiteX30" fmla="*/ 1364343 w 3398762"/>
                    <a:gd name="connsiteY30" fmla="*/ 2481943 h 3918857"/>
                    <a:gd name="connsiteX31" fmla="*/ 1378858 w 3398762"/>
                    <a:gd name="connsiteY31" fmla="*/ 2931885 h 3918857"/>
                    <a:gd name="connsiteX32" fmla="*/ 1291772 w 3398762"/>
                    <a:gd name="connsiteY32" fmla="*/ 2801257 h 3918857"/>
                    <a:gd name="connsiteX33" fmla="*/ 1161143 w 3398762"/>
                    <a:gd name="connsiteY33" fmla="*/ 2699657 h 3918857"/>
                    <a:gd name="connsiteX34" fmla="*/ 1074058 w 3398762"/>
                    <a:gd name="connsiteY34" fmla="*/ 2685143 h 3918857"/>
                    <a:gd name="connsiteX35" fmla="*/ 870858 w 3398762"/>
                    <a:gd name="connsiteY35" fmla="*/ 2844800 h 3918857"/>
                    <a:gd name="connsiteX36" fmla="*/ 580572 w 3398762"/>
                    <a:gd name="connsiteY36" fmla="*/ 3164114 h 3918857"/>
                    <a:gd name="connsiteX37" fmla="*/ 87086 w 3398762"/>
                    <a:gd name="connsiteY37" fmla="*/ 3831771 h 3918857"/>
                    <a:gd name="connsiteX38" fmla="*/ 58058 w 3398762"/>
                    <a:gd name="connsiteY38" fmla="*/ 3686628 h 3918857"/>
                    <a:gd name="connsiteX39" fmla="*/ 43543 w 3398762"/>
                    <a:gd name="connsiteY39" fmla="*/ 2975428 h 3918857"/>
                    <a:gd name="connsiteX40" fmla="*/ 43543 w 3398762"/>
                    <a:gd name="connsiteY40" fmla="*/ 2496457 h 3918857"/>
                    <a:gd name="connsiteX41" fmla="*/ 43543 w 3398762"/>
                    <a:gd name="connsiteY41" fmla="*/ 1567543 h 3918857"/>
                    <a:gd name="connsiteX42" fmla="*/ 232229 w 3398762"/>
                    <a:gd name="connsiteY42" fmla="*/ 928914 h 3918857"/>
                    <a:gd name="connsiteX43" fmla="*/ 609601 w 3398762"/>
                    <a:gd name="connsiteY43" fmla="*/ 362857 h 3918857"/>
                    <a:gd name="connsiteX44" fmla="*/ 1146629 w 3398762"/>
                    <a:gd name="connsiteY44" fmla="*/ 14514 h 3918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398762" h="3918857">
                      <a:moveTo>
                        <a:pt x="1146629" y="14514"/>
                      </a:moveTo>
                      <a:cubicBezTo>
                        <a:pt x="1270000" y="0"/>
                        <a:pt x="1270000" y="135466"/>
                        <a:pt x="1349829" y="275771"/>
                      </a:cubicBezTo>
                      <a:cubicBezTo>
                        <a:pt x="1429658" y="416076"/>
                        <a:pt x="1569963" y="752324"/>
                        <a:pt x="1625601" y="856343"/>
                      </a:cubicBezTo>
                      <a:cubicBezTo>
                        <a:pt x="1681239" y="960362"/>
                        <a:pt x="1654630" y="970037"/>
                        <a:pt x="1683658" y="899885"/>
                      </a:cubicBezTo>
                      <a:cubicBezTo>
                        <a:pt x="1712686" y="829733"/>
                        <a:pt x="1748972" y="551542"/>
                        <a:pt x="1799772" y="435428"/>
                      </a:cubicBezTo>
                      <a:cubicBezTo>
                        <a:pt x="1850572" y="319314"/>
                        <a:pt x="1940077" y="270933"/>
                        <a:pt x="1988458" y="203200"/>
                      </a:cubicBezTo>
                      <a:cubicBezTo>
                        <a:pt x="2036839" y="135467"/>
                        <a:pt x="2034420" y="36285"/>
                        <a:pt x="2090058" y="29028"/>
                      </a:cubicBezTo>
                      <a:cubicBezTo>
                        <a:pt x="2145696" y="21771"/>
                        <a:pt x="2322286" y="159657"/>
                        <a:pt x="2322286" y="159657"/>
                      </a:cubicBezTo>
                      <a:cubicBezTo>
                        <a:pt x="2419048" y="215295"/>
                        <a:pt x="2566610" y="266095"/>
                        <a:pt x="2670629" y="362857"/>
                      </a:cubicBezTo>
                      <a:cubicBezTo>
                        <a:pt x="2774648" y="459619"/>
                        <a:pt x="2859315" y="505580"/>
                        <a:pt x="2946401" y="740228"/>
                      </a:cubicBezTo>
                      <a:cubicBezTo>
                        <a:pt x="3033487" y="974876"/>
                        <a:pt x="3120572" y="1550610"/>
                        <a:pt x="3193143" y="1770743"/>
                      </a:cubicBezTo>
                      <a:cubicBezTo>
                        <a:pt x="3265714" y="1990876"/>
                        <a:pt x="3398762" y="1949752"/>
                        <a:pt x="3381829" y="2061028"/>
                      </a:cubicBezTo>
                      <a:cubicBezTo>
                        <a:pt x="3364896" y="2172304"/>
                        <a:pt x="3178629" y="2319867"/>
                        <a:pt x="3091543" y="2438400"/>
                      </a:cubicBezTo>
                      <a:cubicBezTo>
                        <a:pt x="3004457" y="2556933"/>
                        <a:pt x="2914953" y="2656114"/>
                        <a:pt x="2859315" y="2772228"/>
                      </a:cubicBezTo>
                      <a:cubicBezTo>
                        <a:pt x="2803677" y="2888342"/>
                        <a:pt x="2798839" y="3135085"/>
                        <a:pt x="2757715" y="3135085"/>
                      </a:cubicBezTo>
                      <a:cubicBezTo>
                        <a:pt x="2716591" y="3135085"/>
                        <a:pt x="2656115" y="2914952"/>
                        <a:pt x="2612572" y="2772228"/>
                      </a:cubicBezTo>
                      <a:cubicBezTo>
                        <a:pt x="2569029" y="2629504"/>
                        <a:pt x="2520649" y="2443238"/>
                        <a:pt x="2496458" y="2278743"/>
                      </a:cubicBezTo>
                      <a:cubicBezTo>
                        <a:pt x="2472268" y="2114248"/>
                        <a:pt x="2472267" y="1898952"/>
                        <a:pt x="2467429" y="1785257"/>
                      </a:cubicBezTo>
                      <a:cubicBezTo>
                        <a:pt x="2462591" y="1671562"/>
                        <a:pt x="2498877" y="1647371"/>
                        <a:pt x="2467429" y="1596571"/>
                      </a:cubicBezTo>
                      <a:cubicBezTo>
                        <a:pt x="2435981" y="1545771"/>
                        <a:pt x="2336800" y="1507067"/>
                        <a:pt x="2278743" y="1480457"/>
                      </a:cubicBezTo>
                      <a:cubicBezTo>
                        <a:pt x="2220686" y="1453847"/>
                        <a:pt x="2177143" y="1463524"/>
                        <a:pt x="2119086" y="1436914"/>
                      </a:cubicBezTo>
                      <a:cubicBezTo>
                        <a:pt x="2061029" y="1410305"/>
                        <a:pt x="1988458" y="1335314"/>
                        <a:pt x="1930401" y="1320800"/>
                      </a:cubicBezTo>
                      <a:cubicBezTo>
                        <a:pt x="1872344" y="1306286"/>
                        <a:pt x="1821543" y="1337733"/>
                        <a:pt x="1770743" y="1349828"/>
                      </a:cubicBezTo>
                      <a:cubicBezTo>
                        <a:pt x="1719943" y="1361923"/>
                        <a:pt x="1686077" y="1388533"/>
                        <a:pt x="1625601" y="1393371"/>
                      </a:cubicBezTo>
                      <a:cubicBezTo>
                        <a:pt x="1565125" y="1398209"/>
                        <a:pt x="1444172" y="1311124"/>
                        <a:pt x="1407886" y="1378857"/>
                      </a:cubicBezTo>
                      <a:cubicBezTo>
                        <a:pt x="1371600" y="1446590"/>
                        <a:pt x="1410305" y="1666723"/>
                        <a:pt x="1407886" y="1799771"/>
                      </a:cubicBezTo>
                      <a:cubicBezTo>
                        <a:pt x="1405467" y="1932819"/>
                        <a:pt x="1405467" y="2119086"/>
                        <a:pt x="1393372" y="2177143"/>
                      </a:cubicBezTo>
                      <a:cubicBezTo>
                        <a:pt x="1381277" y="2235200"/>
                        <a:pt x="1361924" y="2119086"/>
                        <a:pt x="1335315" y="2148114"/>
                      </a:cubicBezTo>
                      <a:cubicBezTo>
                        <a:pt x="1308706" y="2177142"/>
                        <a:pt x="1236134" y="2305352"/>
                        <a:pt x="1233715" y="2351314"/>
                      </a:cubicBezTo>
                      <a:cubicBezTo>
                        <a:pt x="1231296" y="2397276"/>
                        <a:pt x="1299030" y="2402114"/>
                        <a:pt x="1320801" y="2423885"/>
                      </a:cubicBezTo>
                      <a:cubicBezTo>
                        <a:pt x="1342572" y="2445656"/>
                        <a:pt x="1354667" y="2397276"/>
                        <a:pt x="1364343" y="2481943"/>
                      </a:cubicBezTo>
                      <a:cubicBezTo>
                        <a:pt x="1374019" y="2566610"/>
                        <a:pt x="1390953" y="2878666"/>
                        <a:pt x="1378858" y="2931885"/>
                      </a:cubicBezTo>
                      <a:cubicBezTo>
                        <a:pt x="1366763" y="2985104"/>
                        <a:pt x="1328058" y="2839962"/>
                        <a:pt x="1291772" y="2801257"/>
                      </a:cubicBezTo>
                      <a:cubicBezTo>
                        <a:pt x="1255486" y="2762552"/>
                        <a:pt x="1197429" y="2719009"/>
                        <a:pt x="1161143" y="2699657"/>
                      </a:cubicBezTo>
                      <a:cubicBezTo>
                        <a:pt x="1124857" y="2680305"/>
                        <a:pt x="1122439" y="2660953"/>
                        <a:pt x="1074058" y="2685143"/>
                      </a:cubicBezTo>
                      <a:cubicBezTo>
                        <a:pt x="1025677" y="2709334"/>
                        <a:pt x="953106" y="2764972"/>
                        <a:pt x="870858" y="2844800"/>
                      </a:cubicBezTo>
                      <a:cubicBezTo>
                        <a:pt x="788610" y="2924629"/>
                        <a:pt x="711201" y="2999619"/>
                        <a:pt x="580572" y="3164114"/>
                      </a:cubicBezTo>
                      <a:cubicBezTo>
                        <a:pt x="449943" y="3328609"/>
                        <a:pt x="174172" y="3744685"/>
                        <a:pt x="87086" y="3831771"/>
                      </a:cubicBezTo>
                      <a:cubicBezTo>
                        <a:pt x="0" y="3918857"/>
                        <a:pt x="65315" y="3829352"/>
                        <a:pt x="58058" y="3686628"/>
                      </a:cubicBezTo>
                      <a:cubicBezTo>
                        <a:pt x="50801" y="3543904"/>
                        <a:pt x="45962" y="3173790"/>
                        <a:pt x="43543" y="2975428"/>
                      </a:cubicBezTo>
                      <a:cubicBezTo>
                        <a:pt x="41124" y="2777066"/>
                        <a:pt x="43543" y="2496457"/>
                        <a:pt x="43543" y="2496457"/>
                      </a:cubicBezTo>
                      <a:cubicBezTo>
                        <a:pt x="43543" y="2261810"/>
                        <a:pt x="12095" y="1828800"/>
                        <a:pt x="43543" y="1567543"/>
                      </a:cubicBezTo>
                      <a:cubicBezTo>
                        <a:pt x="74991" y="1306286"/>
                        <a:pt x="137886" y="1129695"/>
                        <a:pt x="232229" y="928914"/>
                      </a:cubicBezTo>
                      <a:cubicBezTo>
                        <a:pt x="326572" y="728133"/>
                        <a:pt x="452363" y="517676"/>
                        <a:pt x="609601" y="362857"/>
                      </a:cubicBezTo>
                      <a:cubicBezTo>
                        <a:pt x="766839" y="208038"/>
                        <a:pt x="1023258" y="29028"/>
                        <a:pt x="1146629" y="1451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任意多边形 67"/>
                <p:cNvSpPr/>
                <p:nvPr/>
              </p:nvSpPr>
              <p:spPr>
                <a:xfrm>
                  <a:off x="2767391" y="5210628"/>
                  <a:ext cx="1175657" cy="1809448"/>
                </a:xfrm>
                <a:custGeom>
                  <a:avLst/>
                  <a:gdLst>
                    <a:gd name="connsiteX0" fmla="*/ 687009 w 1175657"/>
                    <a:gd name="connsiteY0" fmla="*/ 87086 h 1809448"/>
                    <a:gd name="connsiteX1" fmla="*/ 106438 w 1175657"/>
                    <a:gd name="connsiteY1" fmla="*/ 914401 h 1809448"/>
                    <a:gd name="connsiteX2" fmla="*/ 48380 w 1175657"/>
                    <a:gd name="connsiteY2" fmla="*/ 1045029 h 1809448"/>
                    <a:gd name="connsiteX3" fmla="*/ 91923 w 1175657"/>
                    <a:gd name="connsiteY3" fmla="*/ 1727201 h 1809448"/>
                    <a:gd name="connsiteX4" fmla="*/ 208038 w 1175657"/>
                    <a:gd name="connsiteY4" fmla="*/ 1538515 h 1809448"/>
                    <a:gd name="connsiteX5" fmla="*/ 643466 w 1175657"/>
                    <a:gd name="connsiteY5" fmla="*/ 1103086 h 1809448"/>
                    <a:gd name="connsiteX6" fmla="*/ 890209 w 1175657"/>
                    <a:gd name="connsiteY6" fmla="*/ 783772 h 1809448"/>
                    <a:gd name="connsiteX7" fmla="*/ 1107923 w 1175657"/>
                    <a:gd name="connsiteY7" fmla="*/ 595086 h 1809448"/>
                    <a:gd name="connsiteX8" fmla="*/ 1136952 w 1175657"/>
                    <a:gd name="connsiteY8" fmla="*/ 624115 h 1809448"/>
                    <a:gd name="connsiteX9" fmla="*/ 875695 w 1175657"/>
                    <a:gd name="connsiteY9" fmla="*/ 290286 h 1809448"/>
                    <a:gd name="connsiteX10" fmla="*/ 803123 w 1175657"/>
                    <a:gd name="connsiteY10" fmla="*/ 43543 h 1809448"/>
                    <a:gd name="connsiteX11" fmla="*/ 730552 w 1175657"/>
                    <a:gd name="connsiteY11" fmla="*/ 29029 h 1809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75657" h="1809448">
                      <a:moveTo>
                        <a:pt x="687009" y="87086"/>
                      </a:moveTo>
                      <a:cubicBezTo>
                        <a:pt x="449942" y="420915"/>
                        <a:pt x="212876" y="754744"/>
                        <a:pt x="106438" y="914401"/>
                      </a:cubicBezTo>
                      <a:cubicBezTo>
                        <a:pt x="0" y="1074058"/>
                        <a:pt x="50799" y="909562"/>
                        <a:pt x="48380" y="1045029"/>
                      </a:cubicBezTo>
                      <a:cubicBezTo>
                        <a:pt x="45961" y="1180496"/>
                        <a:pt x="65313" y="1644954"/>
                        <a:pt x="91923" y="1727201"/>
                      </a:cubicBezTo>
                      <a:cubicBezTo>
                        <a:pt x="118533" y="1809448"/>
                        <a:pt x="116114" y="1642534"/>
                        <a:pt x="208038" y="1538515"/>
                      </a:cubicBezTo>
                      <a:cubicBezTo>
                        <a:pt x="299962" y="1434496"/>
                        <a:pt x="529771" y="1228877"/>
                        <a:pt x="643466" y="1103086"/>
                      </a:cubicBezTo>
                      <a:cubicBezTo>
                        <a:pt x="757161" y="977296"/>
                        <a:pt x="812800" y="868439"/>
                        <a:pt x="890209" y="783772"/>
                      </a:cubicBezTo>
                      <a:cubicBezTo>
                        <a:pt x="967618" y="699105"/>
                        <a:pt x="1066799" y="621695"/>
                        <a:pt x="1107923" y="595086"/>
                      </a:cubicBezTo>
                      <a:cubicBezTo>
                        <a:pt x="1149047" y="568477"/>
                        <a:pt x="1175657" y="674915"/>
                        <a:pt x="1136952" y="624115"/>
                      </a:cubicBezTo>
                      <a:cubicBezTo>
                        <a:pt x="1098247" y="573315"/>
                        <a:pt x="931333" y="387048"/>
                        <a:pt x="875695" y="290286"/>
                      </a:cubicBezTo>
                      <a:cubicBezTo>
                        <a:pt x="820057" y="193524"/>
                        <a:pt x="827313" y="87086"/>
                        <a:pt x="803123" y="43543"/>
                      </a:cubicBezTo>
                      <a:cubicBezTo>
                        <a:pt x="778933" y="0"/>
                        <a:pt x="754742" y="14514"/>
                        <a:pt x="730552" y="29029"/>
                      </a:cubicBezTo>
                    </a:path>
                  </a:pathLst>
                </a:custGeom>
                <a:solidFill>
                  <a:srgbClr val="080808"/>
                </a:solidFill>
                <a:ln>
                  <a:solidFill>
                    <a:srgbClr val="08080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9" name="任意多边形 68"/>
                <p:cNvSpPr/>
                <p:nvPr/>
              </p:nvSpPr>
              <p:spPr>
                <a:xfrm>
                  <a:off x="2813353" y="6143644"/>
                  <a:ext cx="829954" cy="898204"/>
                </a:xfrm>
                <a:custGeom>
                  <a:avLst/>
                  <a:gdLst>
                    <a:gd name="connsiteX0" fmla="*/ 728134 w 911981"/>
                    <a:gd name="connsiteY0" fmla="*/ 65314 h 909562"/>
                    <a:gd name="connsiteX1" fmla="*/ 844248 w 911981"/>
                    <a:gd name="connsiteY1" fmla="*/ 123371 h 909562"/>
                    <a:gd name="connsiteX2" fmla="*/ 887791 w 911981"/>
                    <a:gd name="connsiteY2" fmla="*/ 166914 h 909562"/>
                    <a:gd name="connsiteX3" fmla="*/ 699105 w 911981"/>
                    <a:gd name="connsiteY3" fmla="*/ 297543 h 909562"/>
                    <a:gd name="connsiteX4" fmla="*/ 292705 w 911981"/>
                    <a:gd name="connsiteY4" fmla="*/ 674914 h 909562"/>
                    <a:gd name="connsiteX5" fmla="*/ 205619 w 911981"/>
                    <a:gd name="connsiteY5" fmla="*/ 878114 h 909562"/>
                    <a:gd name="connsiteX6" fmla="*/ 89505 w 911981"/>
                    <a:gd name="connsiteY6" fmla="*/ 863600 h 909562"/>
                    <a:gd name="connsiteX7" fmla="*/ 89505 w 911981"/>
                    <a:gd name="connsiteY7" fmla="*/ 863600 h 909562"/>
                    <a:gd name="connsiteX8" fmla="*/ 2419 w 911981"/>
                    <a:gd name="connsiteY8" fmla="*/ 878114 h 909562"/>
                    <a:gd name="connsiteX9" fmla="*/ 104019 w 911981"/>
                    <a:gd name="connsiteY9" fmla="*/ 791028 h 909562"/>
                    <a:gd name="connsiteX10" fmla="*/ 234648 w 911981"/>
                    <a:gd name="connsiteY10" fmla="*/ 515257 h 909562"/>
                    <a:gd name="connsiteX11" fmla="*/ 728134 w 911981"/>
                    <a:gd name="connsiteY11" fmla="*/ 65314 h 9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11981" h="909562">
                      <a:moveTo>
                        <a:pt x="728134" y="65314"/>
                      </a:moveTo>
                      <a:cubicBezTo>
                        <a:pt x="829734" y="0"/>
                        <a:pt x="817639" y="106438"/>
                        <a:pt x="844248" y="123371"/>
                      </a:cubicBezTo>
                      <a:cubicBezTo>
                        <a:pt x="870857" y="140304"/>
                        <a:pt x="911981" y="137885"/>
                        <a:pt x="887791" y="166914"/>
                      </a:cubicBezTo>
                      <a:cubicBezTo>
                        <a:pt x="863601" y="195943"/>
                        <a:pt x="798286" y="212876"/>
                        <a:pt x="699105" y="297543"/>
                      </a:cubicBezTo>
                      <a:cubicBezTo>
                        <a:pt x="599924" y="382210"/>
                        <a:pt x="374953" y="578152"/>
                        <a:pt x="292705" y="674914"/>
                      </a:cubicBezTo>
                      <a:cubicBezTo>
                        <a:pt x="210457" y="771676"/>
                        <a:pt x="239486" y="846666"/>
                        <a:pt x="205619" y="878114"/>
                      </a:cubicBezTo>
                      <a:cubicBezTo>
                        <a:pt x="171752" y="909562"/>
                        <a:pt x="89505" y="863600"/>
                        <a:pt x="89505" y="863600"/>
                      </a:cubicBezTo>
                      <a:lnTo>
                        <a:pt x="89505" y="863600"/>
                      </a:lnTo>
                      <a:cubicBezTo>
                        <a:pt x="74991" y="866019"/>
                        <a:pt x="0" y="890209"/>
                        <a:pt x="2419" y="878114"/>
                      </a:cubicBezTo>
                      <a:cubicBezTo>
                        <a:pt x="4838" y="866019"/>
                        <a:pt x="65314" y="851504"/>
                        <a:pt x="104019" y="791028"/>
                      </a:cubicBezTo>
                      <a:cubicBezTo>
                        <a:pt x="142724" y="730552"/>
                        <a:pt x="128210" y="633790"/>
                        <a:pt x="234648" y="515257"/>
                      </a:cubicBezTo>
                      <a:cubicBezTo>
                        <a:pt x="341086" y="396724"/>
                        <a:pt x="626534" y="130628"/>
                        <a:pt x="728134" y="65314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70" name="组合 53"/>
                <p:cNvGrpSpPr/>
                <p:nvPr/>
              </p:nvGrpSpPr>
              <p:grpSpPr>
                <a:xfrm>
                  <a:off x="1500168" y="0"/>
                  <a:ext cx="5643604" cy="6700762"/>
                  <a:chOff x="1500168" y="0"/>
                  <a:chExt cx="5643604" cy="6700762"/>
                </a:xfrm>
              </p:grpSpPr>
              <p:sp>
                <p:nvSpPr>
                  <p:cNvPr id="71" name="任意多边形 70"/>
                  <p:cNvSpPr/>
                  <p:nvPr/>
                </p:nvSpPr>
                <p:spPr>
                  <a:xfrm>
                    <a:off x="4030133" y="5331581"/>
                    <a:ext cx="447524" cy="246743"/>
                  </a:xfrm>
                  <a:custGeom>
                    <a:avLst/>
                    <a:gdLst>
                      <a:gd name="connsiteX0" fmla="*/ 266096 w 447524"/>
                      <a:gd name="connsiteY0" fmla="*/ 53219 h 246743"/>
                      <a:gd name="connsiteX1" fmla="*/ 208038 w 447524"/>
                      <a:gd name="connsiteY1" fmla="*/ 67733 h 246743"/>
                      <a:gd name="connsiteX2" fmla="*/ 135467 w 447524"/>
                      <a:gd name="connsiteY2" fmla="*/ 9676 h 246743"/>
                      <a:gd name="connsiteX3" fmla="*/ 4838 w 447524"/>
                      <a:gd name="connsiteY3" fmla="*/ 125790 h 246743"/>
                      <a:gd name="connsiteX4" fmla="*/ 106438 w 447524"/>
                      <a:gd name="connsiteY4" fmla="*/ 241905 h 246743"/>
                      <a:gd name="connsiteX5" fmla="*/ 237067 w 447524"/>
                      <a:gd name="connsiteY5" fmla="*/ 154819 h 246743"/>
                      <a:gd name="connsiteX6" fmla="*/ 353181 w 447524"/>
                      <a:gd name="connsiteY6" fmla="*/ 212876 h 246743"/>
                      <a:gd name="connsiteX7" fmla="*/ 425753 w 447524"/>
                      <a:gd name="connsiteY7" fmla="*/ 227390 h 246743"/>
                      <a:gd name="connsiteX8" fmla="*/ 440267 w 447524"/>
                      <a:gd name="connsiteY8" fmla="*/ 111276 h 246743"/>
                      <a:gd name="connsiteX9" fmla="*/ 382210 w 447524"/>
                      <a:gd name="connsiteY9" fmla="*/ 24190 h 246743"/>
                      <a:gd name="connsiteX10" fmla="*/ 266096 w 447524"/>
                      <a:gd name="connsiteY10" fmla="*/ 53219 h 2467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47524" h="246743">
                        <a:moveTo>
                          <a:pt x="266096" y="53219"/>
                        </a:moveTo>
                        <a:cubicBezTo>
                          <a:pt x="237067" y="60476"/>
                          <a:pt x="229809" y="74990"/>
                          <a:pt x="208038" y="67733"/>
                        </a:cubicBezTo>
                        <a:cubicBezTo>
                          <a:pt x="186267" y="60476"/>
                          <a:pt x="169334" y="0"/>
                          <a:pt x="135467" y="9676"/>
                        </a:cubicBezTo>
                        <a:cubicBezTo>
                          <a:pt x="101600" y="19352"/>
                          <a:pt x="9676" y="87085"/>
                          <a:pt x="4838" y="125790"/>
                        </a:cubicBezTo>
                        <a:cubicBezTo>
                          <a:pt x="0" y="164495"/>
                          <a:pt x="67733" y="237067"/>
                          <a:pt x="106438" y="241905"/>
                        </a:cubicBezTo>
                        <a:cubicBezTo>
                          <a:pt x="145143" y="246743"/>
                          <a:pt x="195943" y="159657"/>
                          <a:pt x="237067" y="154819"/>
                        </a:cubicBezTo>
                        <a:cubicBezTo>
                          <a:pt x="278191" y="149981"/>
                          <a:pt x="321733" y="200781"/>
                          <a:pt x="353181" y="212876"/>
                        </a:cubicBezTo>
                        <a:cubicBezTo>
                          <a:pt x="384629" y="224971"/>
                          <a:pt x="411239" y="244323"/>
                          <a:pt x="425753" y="227390"/>
                        </a:cubicBezTo>
                        <a:cubicBezTo>
                          <a:pt x="440267" y="210457"/>
                          <a:pt x="447524" y="145143"/>
                          <a:pt x="440267" y="111276"/>
                        </a:cubicBezTo>
                        <a:cubicBezTo>
                          <a:pt x="433010" y="77409"/>
                          <a:pt x="406400" y="33866"/>
                          <a:pt x="382210" y="24190"/>
                        </a:cubicBezTo>
                        <a:cubicBezTo>
                          <a:pt x="358020" y="14514"/>
                          <a:pt x="295125" y="45962"/>
                          <a:pt x="266096" y="53219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任意多边形 71"/>
                  <p:cNvSpPr/>
                  <p:nvPr/>
                </p:nvSpPr>
                <p:spPr>
                  <a:xfrm>
                    <a:off x="4129314" y="4380895"/>
                    <a:ext cx="362858" cy="2203752"/>
                  </a:xfrm>
                  <a:custGeom>
                    <a:avLst/>
                    <a:gdLst>
                      <a:gd name="connsiteX0" fmla="*/ 326572 w 362858"/>
                      <a:gd name="connsiteY0" fmla="*/ 162076 h 2203752"/>
                      <a:gd name="connsiteX1" fmla="*/ 65315 w 362858"/>
                      <a:gd name="connsiteY1" fmla="*/ 133048 h 2203752"/>
                      <a:gd name="connsiteX2" fmla="*/ 50800 w 362858"/>
                      <a:gd name="connsiteY2" fmla="*/ 960362 h 2203752"/>
                      <a:gd name="connsiteX3" fmla="*/ 36286 w 362858"/>
                      <a:gd name="connsiteY3" fmla="*/ 1758648 h 2203752"/>
                      <a:gd name="connsiteX4" fmla="*/ 36286 w 362858"/>
                      <a:gd name="connsiteY4" fmla="*/ 2092476 h 2203752"/>
                      <a:gd name="connsiteX5" fmla="*/ 254000 w 362858"/>
                      <a:gd name="connsiteY5" fmla="*/ 2136019 h 2203752"/>
                      <a:gd name="connsiteX6" fmla="*/ 297543 w 362858"/>
                      <a:gd name="connsiteY6" fmla="*/ 2136019 h 2203752"/>
                      <a:gd name="connsiteX7" fmla="*/ 283029 w 362858"/>
                      <a:gd name="connsiteY7" fmla="*/ 1729619 h 2203752"/>
                      <a:gd name="connsiteX8" fmla="*/ 283029 w 362858"/>
                      <a:gd name="connsiteY8" fmla="*/ 612019 h 2203752"/>
                      <a:gd name="connsiteX9" fmla="*/ 326572 w 362858"/>
                      <a:gd name="connsiteY9" fmla="*/ 162076 h 2203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62858" h="2203752">
                        <a:moveTo>
                          <a:pt x="326572" y="162076"/>
                        </a:moveTo>
                        <a:cubicBezTo>
                          <a:pt x="290286" y="82248"/>
                          <a:pt x="111277" y="0"/>
                          <a:pt x="65315" y="133048"/>
                        </a:cubicBezTo>
                        <a:cubicBezTo>
                          <a:pt x="19353" y="266096"/>
                          <a:pt x="55638" y="689429"/>
                          <a:pt x="50800" y="960362"/>
                        </a:cubicBezTo>
                        <a:cubicBezTo>
                          <a:pt x="45962" y="1231295"/>
                          <a:pt x="38705" y="1569962"/>
                          <a:pt x="36286" y="1758648"/>
                        </a:cubicBezTo>
                        <a:cubicBezTo>
                          <a:pt x="33867" y="1947334"/>
                          <a:pt x="0" y="2029581"/>
                          <a:pt x="36286" y="2092476"/>
                        </a:cubicBezTo>
                        <a:cubicBezTo>
                          <a:pt x="72572" y="2155371"/>
                          <a:pt x="210457" y="2128762"/>
                          <a:pt x="254000" y="2136019"/>
                        </a:cubicBezTo>
                        <a:cubicBezTo>
                          <a:pt x="297543" y="2143276"/>
                          <a:pt x="292705" y="2203752"/>
                          <a:pt x="297543" y="2136019"/>
                        </a:cubicBezTo>
                        <a:cubicBezTo>
                          <a:pt x="302381" y="2068286"/>
                          <a:pt x="285448" y="1983619"/>
                          <a:pt x="283029" y="1729619"/>
                        </a:cubicBezTo>
                        <a:cubicBezTo>
                          <a:pt x="280610" y="1475619"/>
                          <a:pt x="280610" y="870857"/>
                          <a:pt x="283029" y="612019"/>
                        </a:cubicBezTo>
                        <a:cubicBezTo>
                          <a:pt x="285448" y="353181"/>
                          <a:pt x="362858" y="241904"/>
                          <a:pt x="326572" y="16207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3" name="任意多边形 72"/>
                  <p:cNvSpPr/>
                  <p:nvPr/>
                </p:nvSpPr>
                <p:spPr>
                  <a:xfrm>
                    <a:off x="4959246" y="1229194"/>
                    <a:ext cx="629587" cy="1491521"/>
                  </a:xfrm>
                  <a:custGeom>
                    <a:avLst/>
                    <a:gdLst>
                      <a:gd name="connsiteX0" fmla="*/ 2498 w 629587"/>
                      <a:gd name="connsiteY0" fmla="*/ 44970 h 1491521"/>
                      <a:gd name="connsiteX1" fmla="*/ 107429 w 629587"/>
                      <a:gd name="connsiteY1" fmla="*/ 464695 h 1491521"/>
                      <a:gd name="connsiteX2" fmla="*/ 302302 w 629587"/>
                      <a:gd name="connsiteY2" fmla="*/ 644576 h 1491521"/>
                      <a:gd name="connsiteX3" fmla="*/ 422223 w 629587"/>
                      <a:gd name="connsiteY3" fmla="*/ 749508 h 1491521"/>
                      <a:gd name="connsiteX4" fmla="*/ 512164 w 629587"/>
                      <a:gd name="connsiteY4" fmla="*/ 989350 h 1491521"/>
                      <a:gd name="connsiteX5" fmla="*/ 422223 w 629587"/>
                      <a:gd name="connsiteY5" fmla="*/ 1229193 h 1491521"/>
                      <a:gd name="connsiteX6" fmla="*/ 617095 w 629587"/>
                      <a:gd name="connsiteY6" fmla="*/ 1484026 h 1491521"/>
                      <a:gd name="connsiteX7" fmla="*/ 497174 w 629587"/>
                      <a:gd name="connsiteY7" fmla="*/ 1274163 h 1491521"/>
                      <a:gd name="connsiteX8" fmla="*/ 557134 w 629587"/>
                      <a:gd name="connsiteY8" fmla="*/ 1034321 h 1491521"/>
                      <a:gd name="connsiteX9" fmla="*/ 572124 w 629587"/>
                      <a:gd name="connsiteY9" fmla="*/ 809468 h 1491521"/>
                      <a:gd name="connsiteX10" fmla="*/ 362262 w 629587"/>
                      <a:gd name="connsiteY10" fmla="*/ 584616 h 1491521"/>
                      <a:gd name="connsiteX11" fmla="*/ 182380 w 629587"/>
                      <a:gd name="connsiteY11" fmla="*/ 509665 h 1491521"/>
                      <a:gd name="connsiteX12" fmla="*/ 122420 w 629587"/>
                      <a:gd name="connsiteY12" fmla="*/ 434714 h 1491521"/>
                      <a:gd name="connsiteX13" fmla="*/ 92439 w 629587"/>
                      <a:gd name="connsiteY13" fmla="*/ 194872 h 1491521"/>
                      <a:gd name="connsiteX14" fmla="*/ 2498 w 629587"/>
                      <a:gd name="connsiteY14" fmla="*/ 44970 h 14915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9587" h="1491521">
                        <a:moveTo>
                          <a:pt x="2498" y="44970"/>
                        </a:moveTo>
                        <a:cubicBezTo>
                          <a:pt x="4996" y="89940"/>
                          <a:pt x="57462" y="364761"/>
                          <a:pt x="107429" y="464695"/>
                        </a:cubicBezTo>
                        <a:cubicBezTo>
                          <a:pt x="157396" y="564629"/>
                          <a:pt x="249836" y="597107"/>
                          <a:pt x="302302" y="644576"/>
                        </a:cubicBezTo>
                        <a:cubicBezTo>
                          <a:pt x="354768" y="692045"/>
                          <a:pt x="387246" y="692046"/>
                          <a:pt x="422223" y="749508"/>
                        </a:cubicBezTo>
                        <a:cubicBezTo>
                          <a:pt x="457200" y="806970"/>
                          <a:pt x="512164" y="909403"/>
                          <a:pt x="512164" y="989350"/>
                        </a:cubicBezTo>
                        <a:cubicBezTo>
                          <a:pt x="512164" y="1069297"/>
                          <a:pt x="404735" y="1146747"/>
                          <a:pt x="422223" y="1229193"/>
                        </a:cubicBezTo>
                        <a:cubicBezTo>
                          <a:pt x="439711" y="1311639"/>
                          <a:pt x="604603" y="1476531"/>
                          <a:pt x="617095" y="1484026"/>
                        </a:cubicBezTo>
                        <a:cubicBezTo>
                          <a:pt x="629587" y="1491521"/>
                          <a:pt x="507168" y="1349114"/>
                          <a:pt x="497174" y="1274163"/>
                        </a:cubicBezTo>
                        <a:cubicBezTo>
                          <a:pt x="487181" y="1199212"/>
                          <a:pt x="544642" y="1111770"/>
                          <a:pt x="557134" y="1034321"/>
                        </a:cubicBezTo>
                        <a:cubicBezTo>
                          <a:pt x="569626" y="956872"/>
                          <a:pt x="604603" y="884419"/>
                          <a:pt x="572124" y="809468"/>
                        </a:cubicBezTo>
                        <a:cubicBezTo>
                          <a:pt x="539645" y="734517"/>
                          <a:pt x="427219" y="634583"/>
                          <a:pt x="362262" y="584616"/>
                        </a:cubicBezTo>
                        <a:cubicBezTo>
                          <a:pt x="297305" y="534649"/>
                          <a:pt x="222354" y="534649"/>
                          <a:pt x="182380" y="509665"/>
                        </a:cubicBezTo>
                        <a:cubicBezTo>
                          <a:pt x="142406" y="484681"/>
                          <a:pt x="137410" y="487180"/>
                          <a:pt x="122420" y="434714"/>
                        </a:cubicBezTo>
                        <a:cubicBezTo>
                          <a:pt x="107430" y="382248"/>
                          <a:pt x="112426" y="262328"/>
                          <a:pt x="92439" y="194872"/>
                        </a:cubicBezTo>
                        <a:cubicBezTo>
                          <a:pt x="72452" y="127416"/>
                          <a:pt x="0" y="0"/>
                          <a:pt x="2498" y="44970"/>
                        </a:cubicBezTo>
                        <a:close/>
                      </a:path>
                    </a:pathLst>
                  </a:custGeom>
                  <a:solidFill>
                    <a:srgbClr val="653215"/>
                  </a:solidFill>
                  <a:ln>
                    <a:solidFill>
                      <a:srgbClr val="65321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4" name="任意多边形 73"/>
                  <p:cNvSpPr/>
                  <p:nvPr/>
                </p:nvSpPr>
                <p:spPr>
                  <a:xfrm>
                    <a:off x="4107543" y="2922210"/>
                    <a:ext cx="590247" cy="616857"/>
                  </a:xfrm>
                  <a:custGeom>
                    <a:avLst/>
                    <a:gdLst>
                      <a:gd name="connsiteX0" fmla="*/ 14514 w 590247"/>
                      <a:gd name="connsiteY0" fmla="*/ 82247 h 616857"/>
                      <a:gd name="connsiteX1" fmla="*/ 159657 w 590247"/>
                      <a:gd name="connsiteY1" fmla="*/ 503161 h 616857"/>
                      <a:gd name="connsiteX2" fmla="*/ 333828 w 590247"/>
                      <a:gd name="connsiteY2" fmla="*/ 590247 h 616857"/>
                      <a:gd name="connsiteX3" fmla="*/ 508000 w 590247"/>
                      <a:gd name="connsiteY3" fmla="*/ 343504 h 616857"/>
                      <a:gd name="connsiteX4" fmla="*/ 551543 w 590247"/>
                      <a:gd name="connsiteY4" fmla="*/ 140304 h 616857"/>
                      <a:gd name="connsiteX5" fmla="*/ 580571 w 590247"/>
                      <a:gd name="connsiteY5" fmla="*/ 9676 h 616857"/>
                      <a:gd name="connsiteX6" fmla="*/ 493486 w 590247"/>
                      <a:gd name="connsiteY6" fmla="*/ 82247 h 616857"/>
                      <a:gd name="connsiteX7" fmla="*/ 246743 w 590247"/>
                      <a:gd name="connsiteY7" fmla="*/ 111276 h 616857"/>
                      <a:gd name="connsiteX8" fmla="*/ 14514 w 590247"/>
                      <a:gd name="connsiteY8" fmla="*/ 82247 h 616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90247" h="616857">
                        <a:moveTo>
                          <a:pt x="14514" y="82247"/>
                        </a:moveTo>
                        <a:cubicBezTo>
                          <a:pt x="0" y="147561"/>
                          <a:pt x="106438" y="418494"/>
                          <a:pt x="159657" y="503161"/>
                        </a:cubicBezTo>
                        <a:cubicBezTo>
                          <a:pt x="212876" y="587828"/>
                          <a:pt x="275771" y="616857"/>
                          <a:pt x="333828" y="590247"/>
                        </a:cubicBezTo>
                        <a:cubicBezTo>
                          <a:pt x="391885" y="563637"/>
                          <a:pt x="471714" y="418494"/>
                          <a:pt x="508000" y="343504"/>
                        </a:cubicBezTo>
                        <a:cubicBezTo>
                          <a:pt x="544286" y="268514"/>
                          <a:pt x="539448" y="195942"/>
                          <a:pt x="551543" y="140304"/>
                        </a:cubicBezTo>
                        <a:cubicBezTo>
                          <a:pt x="563638" y="84666"/>
                          <a:pt x="590247" y="19352"/>
                          <a:pt x="580571" y="9676"/>
                        </a:cubicBezTo>
                        <a:cubicBezTo>
                          <a:pt x="570895" y="0"/>
                          <a:pt x="549124" y="65314"/>
                          <a:pt x="493486" y="82247"/>
                        </a:cubicBezTo>
                        <a:cubicBezTo>
                          <a:pt x="437848" y="99180"/>
                          <a:pt x="324153" y="111276"/>
                          <a:pt x="246743" y="111276"/>
                        </a:cubicBezTo>
                        <a:cubicBezTo>
                          <a:pt x="169333" y="111276"/>
                          <a:pt x="29028" y="16933"/>
                          <a:pt x="14514" y="82247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任意多边形 74"/>
                  <p:cNvSpPr/>
                  <p:nvPr/>
                </p:nvSpPr>
                <p:spPr>
                  <a:xfrm>
                    <a:off x="3899505" y="2956077"/>
                    <a:ext cx="979714" cy="1064380"/>
                  </a:xfrm>
                  <a:custGeom>
                    <a:avLst/>
                    <a:gdLst>
                      <a:gd name="connsiteX0" fmla="*/ 208038 w 979714"/>
                      <a:gd name="connsiteY0" fmla="*/ 62894 h 1064380"/>
                      <a:gd name="connsiteX1" fmla="*/ 19352 w 979714"/>
                      <a:gd name="connsiteY1" fmla="*/ 193523 h 1064380"/>
                      <a:gd name="connsiteX2" fmla="*/ 91924 w 979714"/>
                      <a:gd name="connsiteY2" fmla="*/ 280609 h 1064380"/>
                      <a:gd name="connsiteX3" fmla="*/ 338666 w 979714"/>
                      <a:gd name="connsiteY3" fmla="*/ 716037 h 1064380"/>
                      <a:gd name="connsiteX4" fmla="*/ 498324 w 979714"/>
                      <a:gd name="connsiteY4" fmla="*/ 1020837 h 1064380"/>
                      <a:gd name="connsiteX5" fmla="*/ 570895 w 979714"/>
                      <a:gd name="connsiteY5" fmla="*/ 977294 h 1064380"/>
                      <a:gd name="connsiteX6" fmla="*/ 672495 w 979714"/>
                      <a:gd name="connsiteY6" fmla="*/ 570894 h 1064380"/>
                      <a:gd name="connsiteX7" fmla="*/ 948266 w 979714"/>
                      <a:gd name="connsiteY7" fmla="*/ 193523 h 1064380"/>
                      <a:gd name="connsiteX8" fmla="*/ 861181 w 979714"/>
                      <a:gd name="connsiteY8" fmla="*/ 33866 h 1064380"/>
                      <a:gd name="connsiteX9" fmla="*/ 817638 w 979714"/>
                      <a:gd name="connsiteY9" fmla="*/ 19352 h 1064380"/>
                      <a:gd name="connsiteX10" fmla="*/ 788609 w 979714"/>
                      <a:gd name="connsiteY10" fmla="*/ 149980 h 1064380"/>
                      <a:gd name="connsiteX11" fmla="*/ 687009 w 979714"/>
                      <a:gd name="connsiteY11" fmla="*/ 411237 h 1064380"/>
                      <a:gd name="connsiteX12" fmla="*/ 541866 w 979714"/>
                      <a:gd name="connsiteY12" fmla="*/ 570894 h 1064380"/>
                      <a:gd name="connsiteX13" fmla="*/ 469295 w 979714"/>
                      <a:gd name="connsiteY13" fmla="*/ 570894 h 1064380"/>
                      <a:gd name="connsiteX14" fmla="*/ 382209 w 979714"/>
                      <a:gd name="connsiteY14" fmla="*/ 454780 h 1064380"/>
                      <a:gd name="connsiteX15" fmla="*/ 295124 w 979714"/>
                      <a:gd name="connsiteY15" fmla="*/ 280609 h 1064380"/>
                      <a:gd name="connsiteX16" fmla="*/ 222552 w 979714"/>
                      <a:gd name="connsiteY16" fmla="*/ 135466 h 1064380"/>
                      <a:gd name="connsiteX17" fmla="*/ 208038 w 979714"/>
                      <a:gd name="connsiteY17" fmla="*/ 62894 h 1064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979714" h="1064380">
                        <a:moveTo>
                          <a:pt x="208038" y="62894"/>
                        </a:moveTo>
                        <a:cubicBezTo>
                          <a:pt x="123371" y="110065"/>
                          <a:pt x="38704" y="157237"/>
                          <a:pt x="19352" y="193523"/>
                        </a:cubicBezTo>
                        <a:cubicBezTo>
                          <a:pt x="0" y="229809"/>
                          <a:pt x="38705" y="193523"/>
                          <a:pt x="91924" y="280609"/>
                        </a:cubicBezTo>
                        <a:cubicBezTo>
                          <a:pt x="145143" y="367695"/>
                          <a:pt x="270933" y="592666"/>
                          <a:pt x="338666" y="716037"/>
                        </a:cubicBezTo>
                        <a:cubicBezTo>
                          <a:pt x="406399" y="839408"/>
                          <a:pt x="459619" y="977294"/>
                          <a:pt x="498324" y="1020837"/>
                        </a:cubicBezTo>
                        <a:cubicBezTo>
                          <a:pt x="537029" y="1064380"/>
                          <a:pt x="541867" y="1052285"/>
                          <a:pt x="570895" y="977294"/>
                        </a:cubicBezTo>
                        <a:cubicBezTo>
                          <a:pt x="599924" y="902304"/>
                          <a:pt x="609600" y="701523"/>
                          <a:pt x="672495" y="570894"/>
                        </a:cubicBezTo>
                        <a:cubicBezTo>
                          <a:pt x="735390" y="440266"/>
                          <a:pt x="916818" y="283028"/>
                          <a:pt x="948266" y="193523"/>
                        </a:cubicBezTo>
                        <a:cubicBezTo>
                          <a:pt x="979714" y="104018"/>
                          <a:pt x="882952" y="62894"/>
                          <a:pt x="861181" y="33866"/>
                        </a:cubicBezTo>
                        <a:cubicBezTo>
                          <a:pt x="839410" y="4838"/>
                          <a:pt x="829733" y="0"/>
                          <a:pt x="817638" y="19352"/>
                        </a:cubicBezTo>
                        <a:cubicBezTo>
                          <a:pt x="805543" y="38704"/>
                          <a:pt x="810381" y="84666"/>
                          <a:pt x="788609" y="149980"/>
                        </a:cubicBezTo>
                        <a:cubicBezTo>
                          <a:pt x="766838" y="215294"/>
                          <a:pt x="728133" y="341085"/>
                          <a:pt x="687009" y="411237"/>
                        </a:cubicBezTo>
                        <a:cubicBezTo>
                          <a:pt x="645885" y="481389"/>
                          <a:pt x="578152" y="544285"/>
                          <a:pt x="541866" y="570894"/>
                        </a:cubicBezTo>
                        <a:cubicBezTo>
                          <a:pt x="505580" y="597503"/>
                          <a:pt x="495904" y="590246"/>
                          <a:pt x="469295" y="570894"/>
                        </a:cubicBezTo>
                        <a:cubicBezTo>
                          <a:pt x="442686" y="551542"/>
                          <a:pt x="411237" y="503161"/>
                          <a:pt x="382209" y="454780"/>
                        </a:cubicBezTo>
                        <a:cubicBezTo>
                          <a:pt x="353181" y="406399"/>
                          <a:pt x="295124" y="280609"/>
                          <a:pt x="295124" y="280609"/>
                        </a:cubicBezTo>
                        <a:lnTo>
                          <a:pt x="222552" y="135466"/>
                        </a:lnTo>
                        <a:lnTo>
                          <a:pt x="208038" y="6289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6" name="任意多边形 75"/>
                  <p:cNvSpPr/>
                  <p:nvPr/>
                </p:nvSpPr>
                <p:spPr>
                  <a:xfrm>
                    <a:off x="4213981" y="4467981"/>
                    <a:ext cx="844248" cy="532190"/>
                  </a:xfrm>
                  <a:custGeom>
                    <a:avLst/>
                    <a:gdLst>
                      <a:gd name="connsiteX0" fmla="*/ 677333 w 844248"/>
                      <a:gd name="connsiteY0" fmla="*/ 147562 h 532190"/>
                      <a:gd name="connsiteX1" fmla="*/ 503162 w 844248"/>
                      <a:gd name="connsiteY1" fmla="*/ 16933 h 532190"/>
                      <a:gd name="connsiteX2" fmla="*/ 299962 w 844248"/>
                      <a:gd name="connsiteY2" fmla="*/ 45962 h 532190"/>
                      <a:gd name="connsiteX3" fmla="*/ 38705 w 844248"/>
                      <a:gd name="connsiteY3" fmla="*/ 292705 h 532190"/>
                      <a:gd name="connsiteX4" fmla="*/ 67733 w 844248"/>
                      <a:gd name="connsiteY4" fmla="*/ 336248 h 532190"/>
                      <a:gd name="connsiteX5" fmla="*/ 256419 w 844248"/>
                      <a:gd name="connsiteY5" fmla="*/ 205619 h 532190"/>
                      <a:gd name="connsiteX6" fmla="*/ 401562 w 844248"/>
                      <a:gd name="connsiteY6" fmla="*/ 104019 h 532190"/>
                      <a:gd name="connsiteX7" fmla="*/ 227390 w 844248"/>
                      <a:gd name="connsiteY7" fmla="*/ 249162 h 532190"/>
                      <a:gd name="connsiteX8" fmla="*/ 241905 w 844248"/>
                      <a:gd name="connsiteY8" fmla="*/ 379790 h 532190"/>
                      <a:gd name="connsiteX9" fmla="*/ 328990 w 844248"/>
                      <a:gd name="connsiteY9" fmla="*/ 510419 h 532190"/>
                      <a:gd name="connsiteX10" fmla="*/ 299962 w 844248"/>
                      <a:gd name="connsiteY10" fmla="*/ 321733 h 532190"/>
                      <a:gd name="connsiteX11" fmla="*/ 445105 w 844248"/>
                      <a:gd name="connsiteY11" fmla="*/ 220133 h 532190"/>
                      <a:gd name="connsiteX12" fmla="*/ 299962 w 844248"/>
                      <a:gd name="connsiteY12" fmla="*/ 292705 h 532190"/>
                      <a:gd name="connsiteX13" fmla="*/ 314476 w 844248"/>
                      <a:gd name="connsiteY13" fmla="*/ 423333 h 532190"/>
                      <a:gd name="connsiteX14" fmla="*/ 343505 w 844248"/>
                      <a:gd name="connsiteY14" fmla="*/ 510419 h 532190"/>
                      <a:gd name="connsiteX15" fmla="*/ 387048 w 844248"/>
                      <a:gd name="connsiteY15" fmla="*/ 481390 h 532190"/>
                      <a:gd name="connsiteX16" fmla="*/ 372533 w 844248"/>
                      <a:gd name="connsiteY16" fmla="*/ 466876 h 532190"/>
                      <a:gd name="connsiteX17" fmla="*/ 445105 w 844248"/>
                      <a:gd name="connsiteY17" fmla="*/ 321733 h 532190"/>
                      <a:gd name="connsiteX18" fmla="*/ 532190 w 844248"/>
                      <a:gd name="connsiteY18" fmla="*/ 278190 h 532190"/>
                      <a:gd name="connsiteX19" fmla="*/ 517676 w 844248"/>
                      <a:gd name="connsiteY19" fmla="*/ 263676 h 532190"/>
                      <a:gd name="connsiteX20" fmla="*/ 416076 w 844248"/>
                      <a:gd name="connsiteY20" fmla="*/ 350762 h 532190"/>
                      <a:gd name="connsiteX21" fmla="*/ 416076 w 844248"/>
                      <a:gd name="connsiteY21" fmla="*/ 510419 h 532190"/>
                      <a:gd name="connsiteX22" fmla="*/ 503162 w 844248"/>
                      <a:gd name="connsiteY22" fmla="*/ 481390 h 532190"/>
                      <a:gd name="connsiteX23" fmla="*/ 532190 w 844248"/>
                      <a:gd name="connsiteY23" fmla="*/ 423333 h 532190"/>
                      <a:gd name="connsiteX24" fmla="*/ 677333 w 844248"/>
                      <a:gd name="connsiteY24" fmla="*/ 481390 h 532190"/>
                      <a:gd name="connsiteX25" fmla="*/ 735390 w 844248"/>
                      <a:gd name="connsiteY25" fmla="*/ 481390 h 532190"/>
                      <a:gd name="connsiteX26" fmla="*/ 807962 w 844248"/>
                      <a:gd name="connsiteY26" fmla="*/ 379790 h 532190"/>
                      <a:gd name="connsiteX27" fmla="*/ 822476 w 844248"/>
                      <a:gd name="connsiteY27" fmla="*/ 234648 h 532190"/>
                      <a:gd name="connsiteX28" fmla="*/ 677333 w 844248"/>
                      <a:gd name="connsiteY28" fmla="*/ 147562 h 5321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844248" h="532190">
                        <a:moveTo>
                          <a:pt x="677333" y="147562"/>
                        </a:moveTo>
                        <a:cubicBezTo>
                          <a:pt x="624114" y="111276"/>
                          <a:pt x="566057" y="33866"/>
                          <a:pt x="503162" y="16933"/>
                        </a:cubicBezTo>
                        <a:cubicBezTo>
                          <a:pt x="440267" y="0"/>
                          <a:pt x="377372" y="0"/>
                          <a:pt x="299962" y="45962"/>
                        </a:cubicBezTo>
                        <a:cubicBezTo>
                          <a:pt x="222553" y="91924"/>
                          <a:pt x="77410" y="244324"/>
                          <a:pt x="38705" y="292705"/>
                        </a:cubicBezTo>
                        <a:cubicBezTo>
                          <a:pt x="0" y="341086"/>
                          <a:pt x="31447" y="350762"/>
                          <a:pt x="67733" y="336248"/>
                        </a:cubicBezTo>
                        <a:cubicBezTo>
                          <a:pt x="104019" y="321734"/>
                          <a:pt x="256419" y="205619"/>
                          <a:pt x="256419" y="205619"/>
                        </a:cubicBezTo>
                        <a:cubicBezTo>
                          <a:pt x="312057" y="166914"/>
                          <a:pt x="406400" y="96762"/>
                          <a:pt x="401562" y="104019"/>
                        </a:cubicBezTo>
                        <a:cubicBezTo>
                          <a:pt x="396724" y="111276"/>
                          <a:pt x="254000" y="203200"/>
                          <a:pt x="227390" y="249162"/>
                        </a:cubicBezTo>
                        <a:cubicBezTo>
                          <a:pt x="200781" y="295124"/>
                          <a:pt x="224972" y="336247"/>
                          <a:pt x="241905" y="379790"/>
                        </a:cubicBezTo>
                        <a:cubicBezTo>
                          <a:pt x="258838" y="423333"/>
                          <a:pt x="319314" y="520095"/>
                          <a:pt x="328990" y="510419"/>
                        </a:cubicBezTo>
                        <a:cubicBezTo>
                          <a:pt x="338666" y="500743"/>
                          <a:pt x="280610" y="370114"/>
                          <a:pt x="299962" y="321733"/>
                        </a:cubicBezTo>
                        <a:cubicBezTo>
                          <a:pt x="319314" y="273352"/>
                          <a:pt x="445105" y="224971"/>
                          <a:pt x="445105" y="220133"/>
                        </a:cubicBezTo>
                        <a:cubicBezTo>
                          <a:pt x="445105" y="215295"/>
                          <a:pt x="321733" y="258838"/>
                          <a:pt x="299962" y="292705"/>
                        </a:cubicBezTo>
                        <a:cubicBezTo>
                          <a:pt x="278191" y="326572"/>
                          <a:pt x="307219" y="387047"/>
                          <a:pt x="314476" y="423333"/>
                        </a:cubicBezTo>
                        <a:cubicBezTo>
                          <a:pt x="321733" y="459619"/>
                          <a:pt x="331410" y="500743"/>
                          <a:pt x="343505" y="510419"/>
                        </a:cubicBezTo>
                        <a:cubicBezTo>
                          <a:pt x="355600" y="520095"/>
                          <a:pt x="382210" y="488647"/>
                          <a:pt x="387048" y="481390"/>
                        </a:cubicBezTo>
                        <a:cubicBezTo>
                          <a:pt x="391886" y="474133"/>
                          <a:pt x="362857" y="493486"/>
                          <a:pt x="372533" y="466876"/>
                        </a:cubicBezTo>
                        <a:cubicBezTo>
                          <a:pt x="382209" y="440267"/>
                          <a:pt x="418496" y="353180"/>
                          <a:pt x="445105" y="321733"/>
                        </a:cubicBezTo>
                        <a:cubicBezTo>
                          <a:pt x="471714" y="290286"/>
                          <a:pt x="520095" y="287866"/>
                          <a:pt x="532190" y="278190"/>
                        </a:cubicBezTo>
                        <a:cubicBezTo>
                          <a:pt x="544285" y="268514"/>
                          <a:pt x="537028" y="251581"/>
                          <a:pt x="517676" y="263676"/>
                        </a:cubicBezTo>
                        <a:cubicBezTo>
                          <a:pt x="498324" y="275771"/>
                          <a:pt x="433009" y="309638"/>
                          <a:pt x="416076" y="350762"/>
                        </a:cubicBezTo>
                        <a:cubicBezTo>
                          <a:pt x="399143" y="391886"/>
                          <a:pt x="401562" y="488648"/>
                          <a:pt x="416076" y="510419"/>
                        </a:cubicBezTo>
                        <a:cubicBezTo>
                          <a:pt x="430590" y="532190"/>
                          <a:pt x="483810" y="495904"/>
                          <a:pt x="503162" y="481390"/>
                        </a:cubicBezTo>
                        <a:cubicBezTo>
                          <a:pt x="522514" y="466876"/>
                          <a:pt x="503162" y="423333"/>
                          <a:pt x="532190" y="423333"/>
                        </a:cubicBezTo>
                        <a:cubicBezTo>
                          <a:pt x="561218" y="423333"/>
                          <a:pt x="643466" y="471714"/>
                          <a:pt x="677333" y="481390"/>
                        </a:cubicBezTo>
                        <a:cubicBezTo>
                          <a:pt x="711200" y="491066"/>
                          <a:pt x="713619" y="498323"/>
                          <a:pt x="735390" y="481390"/>
                        </a:cubicBezTo>
                        <a:cubicBezTo>
                          <a:pt x="757161" y="464457"/>
                          <a:pt x="793448" y="420914"/>
                          <a:pt x="807962" y="379790"/>
                        </a:cubicBezTo>
                        <a:cubicBezTo>
                          <a:pt x="822476" y="338666"/>
                          <a:pt x="844248" y="275772"/>
                          <a:pt x="822476" y="234648"/>
                        </a:cubicBezTo>
                        <a:cubicBezTo>
                          <a:pt x="800704" y="193524"/>
                          <a:pt x="730552" y="183848"/>
                          <a:pt x="677333" y="147562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7" name="任意多边形 76"/>
                  <p:cNvSpPr/>
                  <p:nvPr/>
                </p:nvSpPr>
                <p:spPr>
                  <a:xfrm>
                    <a:off x="4721981" y="4579257"/>
                    <a:ext cx="537028" cy="1037772"/>
                  </a:xfrm>
                  <a:custGeom>
                    <a:avLst/>
                    <a:gdLst>
                      <a:gd name="connsiteX0" fmla="*/ 198362 w 537028"/>
                      <a:gd name="connsiteY0" fmla="*/ 7257 h 1037772"/>
                      <a:gd name="connsiteX1" fmla="*/ 387048 w 537028"/>
                      <a:gd name="connsiteY1" fmla="*/ 94343 h 1037772"/>
                      <a:gd name="connsiteX2" fmla="*/ 517676 w 537028"/>
                      <a:gd name="connsiteY2" fmla="*/ 210457 h 1037772"/>
                      <a:gd name="connsiteX3" fmla="*/ 503162 w 537028"/>
                      <a:gd name="connsiteY3" fmla="*/ 500743 h 1037772"/>
                      <a:gd name="connsiteX4" fmla="*/ 517676 w 537028"/>
                      <a:gd name="connsiteY4" fmla="*/ 994229 h 1037772"/>
                      <a:gd name="connsiteX5" fmla="*/ 430590 w 537028"/>
                      <a:gd name="connsiteY5" fmla="*/ 762000 h 1037772"/>
                      <a:gd name="connsiteX6" fmla="*/ 299962 w 537028"/>
                      <a:gd name="connsiteY6" fmla="*/ 573314 h 1037772"/>
                      <a:gd name="connsiteX7" fmla="*/ 38705 w 537028"/>
                      <a:gd name="connsiteY7" fmla="*/ 384629 h 1037772"/>
                      <a:gd name="connsiteX8" fmla="*/ 67733 w 537028"/>
                      <a:gd name="connsiteY8" fmla="*/ 341086 h 1037772"/>
                      <a:gd name="connsiteX9" fmla="*/ 125790 w 537028"/>
                      <a:gd name="connsiteY9" fmla="*/ 413657 h 1037772"/>
                      <a:gd name="connsiteX10" fmla="*/ 270933 w 537028"/>
                      <a:gd name="connsiteY10" fmla="*/ 370114 h 1037772"/>
                      <a:gd name="connsiteX11" fmla="*/ 328990 w 537028"/>
                      <a:gd name="connsiteY11" fmla="*/ 210457 h 1037772"/>
                      <a:gd name="connsiteX12" fmla="*/ 299962 w 537028"/>
                      <a:gd name="connsiteY12" fmla="*/ 79829 h 1037772"/>
                      <a:gd name="connsiteX13" fmla="*/ 241905 w 537028"/>
                      <a:gd name="connsiteY13" fmla="*/ 50800 h 1037772"/>
                      <a:gd name="connsiteX14" fmla="*/ 198362 w 537028"/>
                      <a:gd name="connsiteY14" fmla="*/ 7257 h 1037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37028" h="1037772">
                        <a:moveTo>
                          <a:pt x="198362" y="7257"/>
                        </a:moveTo>
                        <a:cubicBezTo>
                          <a:pt x="222552" y="14514"/>
                          <a:pt x="333829" y="60476"/>
                          <a:pt x="387048" y="94343"/>
                        </a:cubicBezTo>
                        <a:cubicBezTo>
                          <a:pt x="440267" y="128210"/>
                          <a:pt x="498324" y="142724"/>
                          <a:pt x="517676" y="210457"/>
                        </a:cubicBezTo>
                        <a:cubicBezTo>
                          <a:pt x="537028" y="278190"/>
                          <a:pt x="503162" y="370114"/>
                          <a:pt x="503162" y="500743"/>
                        </a:cubicBezTo>
                        <a:cubicBezTo>
                          <a:pt x="503162" y="631372"/>
                          <a:pt x="529771" y="950686"/>
                          <a:pt x="517676" y="994229"/>
                        </a:cubicBezTo>
                        <a:cubicBezTo>
                          <a:pt x="505581" y="1037772"/>
                          <a:pt x="466876" y="832152"/>
                          <a:pt x="430590" y="762000"/>
                        </a:cubicBezTo>
                        <a:cubicBezTo>
                          <a:pt x="394304" y="691848"/>
                          <a:pt x="365276" y="636209"/>
                          <a:pt x="299962" y="573314"/>
                        </a:cubicBezTo>
                        <a:cubicBezTo>
                          <a:pt x="234648" y="510419"/>
                          <a:pt x="77410" y="423334"/>
                          <a:pt x="38705" y="384629"/>
                        </a:cubicBezTo>
                        <a:cubicBezTo>
                          <a:pt x="0" y="345924"/>
                          <a:pt x="53219" y="336248"/>
                          <a:pt x="67733" y="341086"/>
                        </a:cubicBezTo>
                        <a:cubicBezTo>
                          <a:pt x="82247" y="345924"/>
                          <a:pt x="91923" y="408819"/>
                          <a:pt x="125790" y="413657"/>
                        </a:cubicBezTo>
                        <a:cubicBezTo>
                          <a:pt x="159657" y="418495"/>
                          <a:pt x="237066" y="403981"/>
                          <a:pt x="270933" y="370114"/>
                        </a:cubicBezTo>
                        <a:cubicBezTo>
                          <a:pt x="304800" y="336247"/>
                          <a:pt x="324152" y="258838"/>
                          <a:pt x="328990" y="210457"/>
                        </a:cubicBezTo>
                        <a:cubicBezTo>
                          <a:pt x="333828" y="162076"/>
                          <a:pt x="314476" y="106439"/>
                          <a:pt x="299962" y="79829"/>
                        </a:cubicBezTo>
                        <a:cubicBezTo>
                          <a:pt x="285448" y="53220"/>
                          <a:pt x="254000" y="60476"/>
                          <a:pt x="241905" y="50800"/>
                        </a:cubicBezTo>
                        <a:cubicBezTo>
                          <a:pt x="229810" y="41124"/>
                          <a:pt x="174172" y="0"/>
                          <a:pt x="198362" y="725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8" name="任意多边形 77"/>
                  <p:cNvSpPr/>
                  <p:nvPr/>
                </p:nvSpPr>
                <p:spPr>
                  <a:xfrm>
                    <a:off x="3805162" y="5994400"/>
                    <a:ext cx="515257" cy="703942"/>
                  </a:xfrm>
                  <a:custGeom>
                    <a:avLst/>
                    <a:gdLst>
                      <a:gd name="connsiteX0" fmla="*/ 287867 w 515257"/>
                      <a:gd name="connsiteY0" fmla="*/ 72571 h 703942"/>
                      <a:gd name="connsiteX1" fmla="*/ 476552 w 515257"/>
                      <a:gd name="connsiteY1" fmla="*/ 362857 h 703942"/>
                      <a:gd name="connsiteX2" fmla="*/ 505581 w 515257"/>
                      <a:gd name="connsiteY2" fmla="*/ 493486 h 703942"/>
                      <a:gd name="connsiteX3" fmla="*/ 418495 w 515257"/>
                      <a:gd name="connsiteY3" fmla="*/ 449943 h 703942"/>
                      <a:gd name="connsiteX4" fmla="*/ 215295 w 515257"/>
                      <a:gd name="connsiteY4" fmla="*/ 203200 h 703942"/>
                      <a:gd name="connsiteX5" fmla="*/ 258838 w 515257"/>
                      <a:gd name="connsiteY5" fmla="*/ 290286 h 703942"/>
                      <a:gd name="connsiteX6" fmla="*/ 433009 w 515257"/>
                      <a:gd name="connsiteY6" fmla="*/ 566057 h 703942"/>
                      <a:gd name="connsiteX7" fmla="*/ 462038 w 515257"/>
                      <a:gd name="connsiteY7" fmla="*/ 653143 h 703942"/>
                      <a:gd name="connsiteX8" fmla="*/ 389467 w 515257"/>
                      <a:gd name="connsiteY8" fmla="*/ 653143 h 703942"/>
                      <a:gd name="connsiteX9" fmla="*/ 244324 w 515257"/>
                      <a:gd name="connsiteY9" fmla="*/ 551543 h 703942"/>
                      <a:gd name="connsiteX10" fmla="*/ 128209 w 515257"/>
                      <a:gd name="connsiteY10" fmla="*/ 348343 h 703942"/>
                      <a:gd name="connsiteX11" fmla="*/ 200781 w 515257"/>
                      <a:gd name="connsiteY11" fmla="*/ 508000 h 703942"/>
                      <a:gd name="connsiteX12" fmla="*/ 418495 w 515257"/>
                      <a:gd name="connsiteY12" fmla="*/ 667657 h 703942"/>
                      <a:gd name="connsiteX13" fmla="*/ 302381 w 515257"/>
                      <a:gd name="connsiteY13" fmla="*/ 682171 h 703942"/>
                      <a:gd name="connsiteX14" fmla="*/ 128209 w 515257"/>
                      <a:gd name="connsiteY14" fmla="*/ 537029 h 703942"/>
                      <a:gd name="connsiteX15" fmla="*/ 12095 w 515257"/>
                      <a:gd name="connsiteY15" fmla="*/ 362857 h 703942"/>
                      <a:gd name="connsiteX16" fmla="*/ 55638 w 515257"/>
                      <a:gd name="connsiteY16" fmla="*/ 130629 h 703942"/>
                      <a:gd name="connsiteX17" fmla="*/ 273352 w 515257"/>
                      <a:gd name="connsiteY17" fmla="*/ 14514 h 703942"/>
                      <a:gd name="connsiteX18" fmla="*/ 287867 w 515257"/>
                      <a:gd name="connsiteY18" fmla="*/ 72571 h 703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15257" h="703942">
                        <a:moveTo>
                          <a:pt x="287867" y="72571"/>
                        </a:moveTo>
                        <a:cubicBezTo>
                          <a:pt x="321734" y="130628"/>
                          <a:pt x="440266" y="292705"/>
                          <a:pt x="476552" y="362857"/>
                        </a:cubicBezTo>
                        <a:cubicBezTo>
                          <a:pt x="512838" y="433009"/>
                          <a:pt x="515257" y="478972"/>
                          <a:pt x="505581" y="493486"/>
                        </a:cubicBezTo>
                        <a:cubicBezTo>
                          <a:pt x="495905" y="508000"/>
                          <a:pt x="466876" y="498324"/>
                          <a:pt x="418495" y="449943"/>
                        </a:cubicBezTo>
                        <a:cubicBezTo>
                          <a:pt x="370114" y="401562"/>
                          <a:pt x="241904" y="229809"/>
                          <a:pt x="215295" y="203200"/>
                        </a:cubicBezTo>
                        <a:cubicBezTo>
                          <a:pt x="188686" y="176591"/>
                          <a:pt x="222552" y="229810"/>
                          <a:pt x="258838" y="290286"/>
                        </a:cubicBezTo>
                        <a:cubicBezTo>
                          <a:pt x="295124" y="350762"/>
                          <a:pt x="399142" y="505581"/>
                          <a:pt x="433009" y="566057"/>
                        </a:cubicBezTo>
                        <a:cubicBezTo>
                          <a:pt x="466876" y="626533"/>
                          <a:pt x="469295" y="638629"/>
                          <a:pt x="462038" y="653143"/>
                        </a:cubicBezTo>
                        <a:cubicBezTo>
                          <a:pt x="454781" y="667657"/>
                          <a:pt x="425753" y="670076"/>
                          <a:pt x="389467" y="653143"/>
                        </a:cubicBezTo>
                        <a:cubicBezTo>
                          <a:pt x="353181" y="636210"/>
                          <a:pt x="287867" y="602343"/>
                          <a:pt x="244324" y="551543"/>
                        </a:cubicBezTo>
                        <a:cubicBezTo>
                          <a:pt x="200781" y="500743"/>
                          <a:pt x="135466" y="355600"/>
                          <a:pt x="128209" y="348343"/>
                        </a:cubicBezTo>
                        <a:cubicBezTo>
                          <a:pt x="120952" y="341086"/>
                          <a:pt x="152400" y="454781"/>
                          <a:pt x="200781" y="508000"/>
                        </a:cubicBezTo>
                        <a:cubicBezTo>
                          <a:pt x="249162" y="561219"/>
                          <a:pt x="401562" y="638629"/>
                          <a:pt x="418495" y="667657"/>
                        </a:cubicBezTo>
                        <a:cubicBezTo>
                          <a:pt x="435428" y="696685"/>
                          <a:pt x="350762" y="703942"/>
                          <a:pt x="302381" y="682171"/>
                        </a:cubicBezTo>
                        <a:cubicBezTo>
                          <a:pt x="254000" y="660400"/>
                          <a:pt x="176590" y="590248"/>
                          <a:pt x="128209" y="537029"/>
                        </a:cubicBezTo>
                        <a:cubicBezTo>
                          <a:pt x="79828" y="483810"/>
                          <a:pt x="24190" y="430590"/>
                          <a:pt x="12095" y="362857"/>
                        </a:cubicBezTo>
                        <a:cubicBezTo>
                          <a:pt x="0" y="295124"/>
                          <a:pt x="12095" y="188686"/>
                          <a:pt x="55638" y="130629"/>
                        </a:cubicBezTo>
                        <a:cubicBezTo>
                          <a:pt x="99181" y="72572"/>
                          <a:pt x="239485" y="29028"/>
                          <a:pt x="273352" y="14514"/>
                        </a:cubicBezTo>
                        <a:cubicBezTo>
                          <a:pt x="307219" y="0"/>
                          <a:pt x="254000" y="14514"/>
                          <a:pt x="287867" y="7257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9" name="任意多边形 78"/>
                  <p:cNvSpPr/>
                  <p:nvPr/>
                </p:nvSpPr>
                <p:spPr>
                  <a:xfrm>
                    <a:off x="3493105" y="5796039"/>
                    <a:ext cx="556381" cy="575732"/>
                  </a:xfrm>
                  <a:custGeom>
                    <a:avLst/>
                    <a:gdLst>
                      <a:gd name="connsiteX0" fmla="*/ 556381 w 556381"/>
                      <a:gd name="connsiteY0" fmla="*/ 183847 h 575732"/>
                      <a:gd name="connsiteX1" fmla="*/ 353181 w 556381"/>
                      <a:gd name="connsiteY1" fmla="*/ 24190 h 575732"/>
                      <a:gd name="connsiteX2" fmla="*/ 48381 w 556381"/>
                      <a:gd name="connsiteY2" fmla="*/ 328990 h 575732"/>
                      <a:gd name="connsiteX3" fmla="*/ 62895 w 556381"/>
                      <a:gd name="connsiteY3" fmla="*/ 358018 h 575732"/>
                      <a:gd name="connsiteX4" fmla="*/ 324152 w 556381"/>
                      <a:gd name="connsiteY4" fmla="*/ 575732 h 575732"/>
                      <a:gd name="connsiteX5" fmla="*/ 353181 w 556381"/>
                      <a:gd name="connsiteY5" fmla="*/ 358018 h 575732"/>
                      <a:gd name="connsiteX6" fmla="*/ 556381 w 556381"/>
                      <a:gd name="connsiteY6" fmla="*/ 183847 h 575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56381" h="575732">
                        <a:moveTo>
                          <a:pt x="556381" y="183847"/>
                        </a:moveTo>
                        <a:cubicBezTo>
                          <a:pt x="556381" y="128209"/>
                          <a:pt x="437848" y="0"/>
                          <a:pt x="353181" y="24190"/>
                        </a:cubicBezTo>
                        <a:cubicBezTo>
                          <a:pt x="268514" y="48380"/>
                          <a:pt x="96762" y="273352"/>
                          <a:pt x="48381" y="328990"/>
                        </a:cubicBezTo>
                        <a:cubicBezTo>
                          <a:pt x="0" y="384628"/>
                          <a:pt x="16933" y="316894"/>
                          <a:pt x="62895" y="358018"/>
                        </a:cubicBezTo>
                        <a:cubicBezTo>
                          <a:pt x="108857" y="399142"/>
                          <a:pt x="275771" y="575732"/>
                          <a:pt x="324152" y="575732"/>
                        </a:cubicBezTo>
                        <a:cubicBezTo>
                          <a:pt x="372533" y="575732"/>
                          <a:pt x="314476" y="416075"/>
                          <a:pt x="353181" y="358018"/>
                        </a:cubicBezTo>
                        <a:cubicBezTo>
                          <a:pt x="391886" y="299961"/>
                          <a:pt x="556381" y="239485"/>
                          <a:pt x="556381" y="18384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0" name="任意多边形 79"/>
                  <p:cNvSpPr/>
                  <p:nvPr/>
                </p:nvSpPr>
                <p:spPr>
                  <a:xfrm>
                    <a:off x="5036457" y="4630056"/>
                    <a:ext cx="964304" cy="1656464"/>
                  </a:xfrm>
                  <a:custGeom>
                    <a:avLst/>
                    <a:gdLst>
                      <a:gd name="connsiteX0" fmla="*/ 0 w 965200"/>
                      <a:gd name="connsiteY0" fmla="*/ 0 h 1635276"/>
                      <a:gd name="connsiteX1" fmla="*/ 203200 w 965200"/>
                      <a:gd name="connsiteY1" fmla="*/ 159657 h 1635276"/>
                      <a:gd name="connsiteX2" fmla="*/ 174172 w 965200"/>
                      <a:gd name="connsiteY2" fmla="*/ 435429 h 1635276"/>
                      <a:gd name="connsiteX3" fmla="*/ 232229 w 965200"/>
                      <a:gd name="connsiteY3" fmla="*/ 1016000 h 1635276"/>
                      <a:gd name="connsiteX4" fmla="*/ 478972 w 965200"/>
                      <a:gd name="connsiteY4" fmla="*/ 1582057 h 1635276"/>
                      <a:gd name="connsiteX5" fmla="*/ 522514 w 965200"/>
                      <a:gd name="connsiteY5" fmla="*/ 1335314 h 1635276"/>
                      <a:gd name="connsiteX6" fmla="*/ 928914 w 965200"/>
                      <a:gd name="connsiteY6" fmla="*/ 885372 h 1635276"/>
                      <a:gd name="connsiteX7" fmla="*/ 740229 w 965200"/>
                      <a:gd name="connsiteY7" fmla="*/ 624114 h 1635276"/>
                      <a:gd name="connsiteX8" fmla="*/ 377372 w 965200"/>
                      <a:gd name="connsiteY8" fmla="*/ 290286 h 1635276"/>
                      <a:gd name="connsiteX9" fmla="*/ 130629 w 965200"/>
                      <a:gd name="connsiteY9" fmla="*/ 72572 h 1635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65200" h="1635276">
                        <a:moveTo>
                          <a:pt x="0" y="0"/>
                        </a:moveTo>
                        <a:cubicBezTo>
                          <a:pt x="87085" y="43543"/>
                          <a:pt x="174171" y="87086"/>
                          <a:pt x="203200" y="159657"/>
                        </a:cubicBezTo>
                        <a:cubicBezTo>
                          <a:pt x="232229" y="232229"/>
                          <a:pt x="169334" y="292705"/>
                          <a:pt x="174172" y="435429"/>
                        </a:cubicBezTo>
                        <a:cubicBezTo>
                          <a:pt x="179010" y="578153"/>
                          <a:pt x="181429" y="824895"/>
                          <a:pt x="232229" y="1016000"/>
                        </a:cubicBezTo>
                        <a:cubicBezTo>
                          <a:pt x="283029" y="1207105"/>
                          <a:pt x="430591" y="1528838"/>
                          <a:pt x="478972" y="1582057"/>
                        </a:cubicBezTo>
                        <a:cubicBezTo>
                          <a:pt x="527353" y="1635276"/>
                          <a:pt x="447524" y="1451428"/>
                          <a:pt x="522514" y="1335314"/>
                        </a:cubicBezTo>
                        <a:cubicBezTo>
                          <a:pt x="597504" y="1219200"/>
                          <a:pt x="892628" y="1003905"/>
                          <a:pt x="928914" y="885372"/>
                        </a:cubicBezTo>
                        <a:cubicBezTo>
                          <a:pt x="965200" y="766839"/>
                          <a:pt x="832153" y="723295"/>
                          <a:pt x="740229" y="624114"/>
                        </a:cubicBezTo>
                        <a:cubicBezTo>
                          <a:pt x="648305" y="524933"/>
                          <a:pt x="478972" y="382210"/>
                          <a:pt x="377372" y="290286"/>
                        </a:cubicBezTo>
                        <a:cubicBezTo>
                          <a:pt x="275772" y="198362"/>
                          <a:pt x="130629" y="72572"/>
                          <a:pt x="130629" y="72572"/>
                        </a:cubicBezTo>
                      </a:path>
                    </a:pathLst>
                  </a:custGeom>
                  <a:solidFill>
                    <a:srgbClr val="080808"/>
                  </a:solidFill>
                  <a:ln>
                    <a:solidFill>
                      <a:srgbClr val="08080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1" name="任意多边形 80"/>
                  <p:cNvSpPr/>
                  <p:nvPr/>
                </p:nvSpPr>
                <p:spPr>
                  <a:xfrm>
                    <a:off x="2994781" y="3674533"/>
                    <a:ext cx="725714" cy="1852991"/>
                  </a:xfrm>
                  <a:custGeom>
                    <a:avLst/>
                    <a:gdLst>
                      <a:gd name="connsiteX0" fmla="*/ 82248 w 725714"/>
                      <a:gd name="connsiteY0" fmla="*/ 345924 h 1852991"/>
                      <a:gd name="connsiteX1" fmla="*/ 24190 w 725714"/>
                      <a:gd name="connsiteY1" fmla="*/ 882953 h 1852991"/>
                      <a:gd name="connsiteX2" fmla="*/ 38705 w 725714"/>
                      <a:gd name="connsiteY2" fmla="*/ 1260324 h 1852991"/>
                      <a:gd name="connsiteX3" fmla="*/ 256419 w 725714"/>
                      <a:gd name="connsiteY3" fmla="*/ 1216781 h 1852991"/>
                      <a:gd name="connsiteX4" fmla="*/ 270933 w 725714"/>
                      <a:gd name="connsiteY4" fmla="*/ 1100667 h 1852991"/>
                      <a:gd name="connsiteX5" fmla="*/ 372533 w 725714"/>
                      <a:gd name="connsiteY5" fmla="*/ 795867 h 1852991"/>
                      <a:gd name="connsiteX6" fmla="*/ 561219 w 725714"/>
                      <a:gd name="connsiteY6" fmla="*/ 1478038 h 1852991"/>
                      <a:gd name="connsiteX7" fmla="*/ 720876 w 725714"/>
                      <a:gd name="connsiteY7" fmla="*/ 1840896 h 1852991"/>
                      <a:gd name="connsiteX8" fmla="*/ 590248 w 725714"/>
                      <a:gd name="connsiteY8" fmla="*/ 1405467 h 1852991"/>
                      <a:gd name="connsiteX9" fmla="*/ 532190 w 725714"/>
                      <a:gd name="connsiteY9" fmla="*/ 970038 h 1852991"/>
                      <a:gd name="connsiteX10" fmla="*/ 343505 w 725714"/>
                      <a:gd name="connsiteY10" fmla="*/ 476553 h 1852991"/>
                      <a:gd name="connsiteX11" fmla="*/ 387048 w 725714"/>
                      <a:gd name="connsiteY11" fmla="*/ 128210 h 1852991"/>
                      <a:gd name="connsiteX12" fmla="*/ 314476 w 725714"/>
                      <a:gd name="connsiteY12" fmla="*/ 41124 h 1852991"/>
                      <a:gd name="connsiteX13" fmla="*/ 256419 w 725714"/>
                      <a:gd name="connsiteY13" fmla="*/ 374953 h 1852991"/>
                      <a:gd name="connsiteX14" fmla="*/ 198362 w 725714"/>
                      <a:gd name="connsiteY14" fmla="*/ 418496 h 1852991"/>
                      <a:gd name="connsiteX15" fmla="*/ 82248 w 725714"/>
                      <a:gd name="connsiteY15" fmla="*/ 345924 h 18529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725714" h="1852991">
                        <a:moveTo>
                          <a:pt x="82248" y="345924"/>
                        </a:moveTo>
                        <a:cubicBezTo>
                          <a:pt x="53219" y="423333"/>
                          <a:pt x="31447" y="730553"/>
                          <a:pt x="24190" y="882953"/>
                        </a:cubicBezTo>
                        <a:cubicBezTo>
                          <a:pt x="16933" y="1035353"/>
                          <a:pt x="0" y="1204686"/>
                          <a:pt x="38705" y="1260324"/>
                        </a:cubicBezTo>
                        <a:cubicBezTo>
                          <a:pt x="77410" y="1315962"/>
                          <a:pt x="217714" y="1243390"/>
                          <a:pt x="256419" y="1216781"/>
                        </a:cubicBezTo>
                        <a:cubicBezTo>
                          <a:pt x="295124" y="1190172"/>
                          <a:pt x="251581" y="1170819"/>
                          <a:pt x="270933" y="1100667"/>
                        </a:cubicBezTo>
                        <a:cubicBezTo>
                          <a:pt x="290285" y="1030515"/>
                          <a:pt x="324152" y="732972"/>
                          <a:pt x="372533" y="795867"/>
                        </a:cubicBezTo>
                        <a:cubicBezTo>
                          <a:pt x="420914" y="858762"/>
                          <a:pt x="503162" y="1303867"/>
                          <a:pt x="561219" y="1478038"/>
                        </a:cubicBezTo>
                        <a:cubicBezTo>
                          <a:pt x="619276" y="1652209"/>
                          <a:pt x="716038" y="1852991"/>
                          <a:pt x="720876" y="1840896"/>
                        </a:cubicBezTo>
                        <a:cubicBezTo>
                          <a:pt x="725714" y="1828801"/>
                          <a:pt x="621696" y="1550610"/>
                          <a:pt x="590248" y="1405467"/>
                        </a:cubicBezTo>
                        <a:cubicBezTo>
                          <a:pt x="558800" y="1260324"/>
                          <a:pt x="573314" y="1124857"/>
                          <a:pt x="532190" y="970038"/>
                        </a:cubicBezTo>
                        <a:cubicBezTo>
                          <a:pt x="491066" y="815219"/>
                          <a:pt x="367695" y="616858"/>
                          <a:pt x="343505" y="476553"/>
                        </a:cubicBezTo>
                        <a:cubicBezTo>
                          <a:pt x="319315" y="336248"/>
                          <a:pt x="391886" y="200781"/>
                          <a:pt x="387048" y="128210"/>
                        </a:cubicBezTo>
                        <a:cubicBezTo>
                          <a:pt x="382210" y="55639"/>
                          <a:pt x="336248" y="0"/>
                          <a:pt x="314476" y="41124"/>
                        </a:cubicBezTo>
                        <a:cubicBezTo>
                          <a:pt x="292705" y="82248"/>
                          <a:pt x="275771" y="312058"/>
                          <a:pt x="256419" y="374953"/>
                        </a:cubicBezTo>
                        <a:cubicBezTo>
                          <a:pt x="237067" y="437848"/>
                          <a:pt x="224971" y="423334"/>
                          <a:pt x="198362" y="418496"/>
                        </a:cubicBezTo>
                        <a:cubicBezTo>
                          <a:pt x="171753" y="413658"/>
                          <a:pt x="111277" y="268515"/>
                          <a:pt x="82248" y="345924"/>
                        </a:cubicBezTo>
                        <a:close/>
                      </a:path>
                    </a:pathLst>
                  </a:custGeom>
                  <a:solidFill>
                    <a:srgbClr val="080808"/>
                  </a:solidFill>
                  <a:ln>
                    <a:solidFill>
                      <a:srgbClr val="080808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2" name="任意多边形 81"/>
                  <p:cNvSpPr/>
                  <p:nvPr/>
                </p:nvSpPr>
                <p:spPr>
                  <a:xfrm>
                    <a:off x="3568095" y="4032552"/>
                    <a:ext cx="478971" cy="1862666"/>
                  </a:xfrm>
                  <a:custGeom>
                    <a:avLst/>
                    <a:gdLst>
                      <a:gd name="connsiteX0" fmla="*/ 74991 w 478971"/>
                      <a:gd name="connsiteY0" fmla="*/ 60477 h 1862666"/>
                      <a:gd name="connsiteX1" fmla="*/ 2419 w 478971"/>
                      <a:gd name="connsiteY1" fmla="*/ 641048 h 1862666"/>
                      <a:gd name="connsiteX2" fmla="*/ 60476 w 478971"/>
                      <a:gd name="connsiteY2" fmla="*/ 757162 h 1862666"/>
                      <a:gd name="connsiteX3" fmla="*/ 162076 w 478971"/>
                      <a:gd name="connsiteY3" fmla="*/ 1511905 h 1862666"/>
                      <a:gd name="connsiteX4" fmla="*/ 220134 w 478971"/>
                      <a:gd name="connsiteY4" fmla="*/ 1584477 h 1862666"/>
                      <a:gd name="connsiteX5" fmla="*/ 162076 w 478971"/>
                      <a:gd name="connsiteY5" fmla="*/ 1149048 h 1862666"/>
                      <a:gd name="connsiteX6" fmla="*/ 133048 w 478971"/>
                      <a:gd name="connsiteY6" fmla="*/ 713619 h 1862666"/>
                      <a:gd name="connsiteX7" fmla="*/ 147562 w 478971"/>
                      <a:gd name="connsiteY7" fmla="*/ 336248 h 1862666"/>
                      <a:gd name="connsiteX8" fmla="*/ 176591 w 478971"/>
                      <a:gd name="connsiteY8" fmla="*/ 829734 h 1862666"/>
                      <a:gd name="connsiteX9" fmla="*/ 249162 w 478971"/>
                      <a:gd name="connsiteY9" fmla="*/ 1555448 h 1862666"/>
                      <a:gd name="connsiteX10" fmla="*/ 452362 w 478971"/>
                      <a:gd name="connsiteY10" fmla="*/ 1831219 h 1862666"/>
                      <a:gd name="connsiteX11" fmla="*/ 408819 w 478971"/>
                      <a:gd name="connsiteY11" fmla="*/ 1366762 h 1862666"/>
                      <a:gd name="connsiteX12" fmla="*/ 321734 w 478971"/>
                      <a:gd name="connsiteY12" fmla="*/ 292705 h 1862666"/>
                      <a:gd name="connsiteX13" fmla="*/ 307219 w 478971"/>
                      <a:gd name="connsiteY13" fmla="*/ 31448 h 1862666"/>
                      <a:gd name="connsiteX14" fmla="*/ 263676 w 478971"/>
                      <a:gd name="connsiteY14" fmla="*/ 104019 h 1862666"/>
                      <a:gd name="connsiteX15" fmla="*/ 176591 w 478971"/>
                      <a:gd name="connsiteY15" fmla="*/ 74991 h 1862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78971" h="1862666">
                        <a:moveTo>
                          <a:pt x="74991" y="60477"/>
                        </a:moveTo>
                        <a:cubicBezTo>
                          <a:pt x="39914" y="292705"/>
                          <a:pt x="4838" y="524934"/>
                          <a:pt x="2419" y="641048"/>
                        </a:cubicBezTo>
                        <a:cubicBezTo>
                          <a:pt x="0" y="757162"/>
                          <a:pt x="33867" y="612019"/>
                          <a:pt x="60476" y="757162"/>
                        </a:cubicBezTo>
                        <a:cubicBezTo>
                          <a:pt x="87085" y="902305"/>
                          <a:pt x="135466" y="1374019"/>
                          <a:pt x="162076" y="1511905"/>
                        </a:cubicBezTo>
                        <a:cubicBezTo>
                          <a:pt x="188686" y="1649791"/>
                          <a:pt x="220134" y="1644953"/>
                          <a:pt x="220134" y="1584477"/>
                        </a:cubicBezTo>
                        <a:cubicBezTo>
                          <a:pt x="220134" y="1524001"/>
                          <a:pt x="176590" y="1294191"/>
                          <a:pt x="162076" y="1149048"/>
                        </a:cubicBezTo>
                        <a:cubicBezTo>
                          <a:pt x="147562" y="1003905"/>
                          <a:pt x="135467" y="849086"/>
                          <a:pt x="133048" y="713619"/>
                        </a:cubicBezTo>
                        <a:cubicBezTo>
                          <a:pt x="130629" y="578152"/>
                          <a:pt x="140305" y="316896"/>
                          <a:pt x="147562" y="336248"/>
                        </a:cubicBezTo>
                        <a:cubicBezTo>
                          <a:pt x="154819" y="355601"/>
                          <a:pt x="159658" y="626534"/>
                          <a:pt x="176591" y="829734"/>
                        </a:cubicBezTo>
                        <a:cubicBezTo>
                          <a:pt x="193524" y="1032934"/>
                          <a:pt x="203200" y="1388534"/>
                          <a:pt x="249162" y="1555448"/>
                        </a:cubicBezTo>
                        <a:cubicBezTo>
                          <a:pt x="295124" y="1722362"/>
                          <a:pt x="425753" y="1862666"/>
                          <a:pt x="452362" y="1831219"/>
                        </a:cubicBezTo>
                        <a:cubicBezTo>
                          <a:pt x="478971" y="1799772"/>
                          <a:pt x="430590" y="1623181"/>
                          <a:pt x="408819" y="1366762"/>
                        </a:cubicBezTo>
                        <a:cubicBezTo>
                          <a:pt x="387048" y="1110343"/>
                          <a:pt x="338667" y="515257"/>
                          <a:pt x="321734" y="292705"/>
                        </a:cubicBezTo>
                        <a:cubicBezTo>
                          <a:pt x="304801" y="70153"/>
                          <a:pt x="316895" y="62896"/>
                          <a:pt x="307219" y="31448"/>
                        </a:cubicBezTo>
                        <a:cubicBezTo>
                          <a:pt x="297543" y="0"/>
                          <a:pt x="285447" y="96762"/>
                          <a:pt x="263676" y="104019"/>
                        </a:cubicBezTo>
                        <a:lnTo>
                          <a:pt x="176591" y="74991"/>
                        </a:lnTo>
                      </a:path>
                    </a:pathLst>
                  </a:custGeom>
                  <a:solidFill>
                    <a:srgbClr val="080808"/>
                  </a:solidFill>
                  <a:ln>
                    <a:solidFill>
                      <a:srgbClr val="08080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3" name="任意多边形 82"/>
                  <p:cNvSpPr/>
                  <p:nvPr/>
                </p:nvSpPr>
                <p:spPr>
                  <a:xfrm>
                    <a:off x="3367314" y="3272971"/>
                    <a:ext cx="887791" cy="728134"/>
                  </a:xfrm>
                  <a:custGeom>
                    <a:avLst/>
                    <a:gdLst>
                      <a:gd name="connsiteX0" fmla="*/ 420915 w 887791"/>
                      <a:gd name="connsiteY0" fmla="*/ 50800 h 728134"/>
                      <a:gd name="connsiteX1" fmla="*/ 43543 w 887791"/>
                      <a:gd name="connsiteY1" fmla="*/ 195943 h 728134"/>
                      <a:gd name="connsiteX2" fmla="*/ 159657 w 887791"/>
                      <a:gd name="connsiteY2" fmla="*/ 587829 h 728134"/>
                      <a:gd name="connsiteX3" fmla="*/ 232229 w 887791"/>
                      <a:gd name="connsiteY3" fmla="*/ 718458 h 728134"/>
                      <a:gd name="connsiteX4" fmla="*/ 754743 w 887791"/>
                      <a:gd name="connsiteY4" fmla="*/ 645886 h 728134"/>
                      <a:gd name="connsiteX5" fmla="*/ 885372 w 887791"/>
                      <a:gd name="connsiteY5" fmla="*/ 631372 h 728134"/>
                      <a:gd name="connsiteX6" fmla="*/ 769257 w 887791"/>
                      <a:gd name="connsiteY6" fmla="*/ 326572 h 728134"/>
                      <a:gd name="connsiteX7" fmla="*/ 595086 w 887791"/>
                      <a:gd name="connsiteY7" fmla="*/ 50800 h 728134"/>
                      <a:gd name="connsiteX8" fmla="*/ 551543 w 887791"/>
                      <a:gd name="connsiteY8" fmla="*/ 21772 h 7281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87791" h="728134">
                        <a:moveTo>
                          <a:pt x="420915" y="50800"/>
                        </a:moveTo>
                        <a:cubicBezTo>
                          <a:pt x="254000" y="78619"/>
                          <a:pt x="87086" y="106438"/>
                          <a:pt x="43543" y="195943"/>
                        </a:cubicBezTo>
                        <a:cubicBezTo>
                          <a:pt x="0" y="285448"/>
                          <a:pt x="128209" y="500743"/>
                          <a:pt x="159657" y="587829"/>
                        </a:cubicBezTo>
                        <a:cubicBezTo>
                          <a:pt x="191105" y="674915"/>
                          <a:pt x="133048" y="708782"/>
                          <a:pt x="232229" y="718458"/>
                        </a:cubicBezTo>
                        <a:cubicBezTo>
                          <a:pt x="331410" y="728134"/>
                          <a:pt x="645886" y="660400"/>
                          <a:pt x="754743" y="645886"/>
                        </a:cubicBezTo>
                        <a:cubicBezTo>
                          <a:pt x="863600" y="631372"/>
                          <a:pt x="882953" y="684591"/>
                          <a:pt x="885372" y="631372"/>
                        </a:cubicBezTo>
                        <a:cubicBezTo>
                          <a:pt x="887791" y="578153"/>
                          <a:pt x="817638" y="423334"/>
                          <a:pt x="769257" y="326572"/>
                        </a:cubicBezTo>
                        <a:cubicBezTo>
                          <a:pt x="720876" y="229810"/>
                          <a:pt x="631372" y="101600"/>
                          <a:pt x="595086" y="50800"/>
                        </a:cubicBezTo>
                        <a:cubicBezTo>
                          <a:pt x="558800" y="0"/>
                          <a:pt x="555171" y="10886"/>
                          <a:pt x="551543" y="21772"/>
                        </a:cubicBezTo>
                      </a:path>
                    </a:pathLst>
                  </a:custGeom>
                  <a:solidFill>
                    <a:srgbClr val="080808"/>
                  </a:solidFill>
                  <a:ln>
                    <a:solidFill>
                      <a:srgbClr val="080808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4" name="任意多边形 83"/>
                  <p:cNvSpPr/>
                  <p:nvPr/>
                </p:nvSpPr>
                <p:spPr>
                  <a:xfrm>
                    <a:off x="5229981" y="3575352"/>
                    <a:ext cx="474134" cy="1245810"/>
                  </a:xfrm>
                  <a:custGeom>
                    <a:avLst/>
                    <a:gdLst>
                      <a:gd name="connsiteX0" fmla="*/ 183848 w 474134"/>
                      <a:gd name="connsiteY0" fmla="*/ 53219 h 1245810"/>
                      <a:gd name="connsiteX1" fmla="*/ 169333 w 474134"/>
                      <a:gd name="connsiteY1" fmla="*/ 445105 h 1245810"/>
                      <a:gd name="connsiteX2" fmla="*/ 9676 w 474134"/>
                      <a:gd name="connsiteY2" fmla="*/ 953105 h 1245810"/>
                      <a:gd name="connsiteX3" fmla="*/ 111276 w 474134"/>
                      <a:gd name="connsiteY3" fmla="*/ 1025677 h 1245810"/>
                      <a:gd name="connsiteX4" fmla="*/ 445105 w 474134"/>
                      <a:gd name="connsiteY4" fmla="*/ 1228877 h 1245810"/>
                      <a:gd name="connsiteX5" fmla="*/ 285448 w 474134"/>
                      <a:gd name="connsiteY5" fmla="*/ 924077 h 1245810"/>
                      <a:gd name="connsiteX6" fmla="*/ 212876 w 474134"/>
                      <a:gd name="connsiteY6" fmla="*/ 648305 h 1245810"/>
                      <a:gd name="connsiteX7" fmla="*/ 256419 w 474134"/>
                      <a:gd name="connsiteY7" fmla="*/ 270934 h 1245810"/>
                      <a:gd name="connsiteX8" fmla="*/ 256419 w 474134"/>
                      <a:gd name="connsiteY8" fmla="*/ 140305 h 1245810"/>
                      <a:gd name="connsiteX9" fmla="*/ 256419 w 474134"/>
                      <a:gd name="connsiteY9" fmla="*/ 125791 h 1245810"/>
                      <a:gd name="connsiteX10" fmla="*/ 183848 w 474134"/>
                      <a:gd name="connsiteY10" fmla="*/ 53219 h 1245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74134" h="1245810">
                        <a:moveTo>
                          <a:pt x="183848" y="53219"/>
                        </a:moveTo>
                        <a:cubicBezTo>
                          <a:pt x="169334" y="106438"/>
                          <a:pt x="198362" y="295124"/>
                          <a:pt x="169333" y="445105"/>
                        </a:cubicBezTo>
                        <a:cubicBezTo>
                          <a:pt x="140304" y="595086"/>
                          <a:pt x="19352" y="856343"/>
                          <a:pt x="9676" y="953105"/>
                        </a:cubicBezTo>
                        <a:cubicBezTo>
                          <a:pt x="0" y="1049867"/>
                          <a:pt x="38705" y="979715"/>
                          <a:pt x="111276" y="1025677"/>
                        </a:cubicBezTo>
                        <a:cubicBezTo>
                          <a:pt x="183847" y="1071639"/>
                          <a:pt x="416076" y="1245810"/>
                          <a:pt x="445105" y="1228877"/>
                        </a:cubicBezTo>
                        <a:cubicBezTo>
                          <a:pt x="474134" y="1211944"/>
                          <a:pt x="324153" y="1020839"/>
                          <a:pt x="285448" y="924077"/>
                        </a:cubicBezTo>
                        <a:cubicBezTo>
                          <a:pt x="246743" y="827315"/>
                          <a:pt x="217714" y="757162"/>
                          <a:pt x="212876" y="648305"/>
                        </a:cubicBezTo>
                        <a:cubicBezTo>
                          <a:pt x="208038" y="539448"/>
                          <a:pt x="249162" y="355601"/>
                          <a:pt x="256419" y="270934"/>
                        </a:cubicBezTo>
                        <a:cubicBezTo>
                          <a:pt x="263676" y="186267"/>
                          <a:pt x="256419" y="140305"/>
                          <a:pt x="256419" y="140305"/>
                        </a:cubicBezTo>
                        <a:cubicBezTo>
                          <a:pt x="256419" y="116115"/>
                          <a:pt x="263676" y="137886"/>
                          <a:pt x="256419" y="125791"/>
                        </a:cubicBezTo>
                        <a:cubicBezTo>
                          <a:pt x="249162" y="113696"/>
                          <a:pt x="198362" y="0"/>
                          <a:pt x="183848" y="53219"/>
                        </a:cubicBezTo>
                        <a:close/>
                      </a:path>
                    </a:pathLst>
                  </a:custGeom>
                  <a:solidFill>
                    <a:srgbClr val="080808"/>
                  </a:solidFill>
                  <a:ln>
                    <a:solidFill>
                      <a:srgbClr val="080808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85" name="组合 66"/>
                  <p:cNvGrpSpPr/>
                  <p:nvPr/>
                </p:nvGrpSpPr>
                <p:grpSpPr>
                  <a:xfrm>
                    <a:off x="1500168" y="0"/>
                    <a:ext cx="5643604" cy="4478092"/>
                    <a:chOff x="1285854" y="1428736"/>
                    <a:chExt cx="5643604" cy="4478092"/>
                  </a:xfrm>
                </p:grpSpPr>
                <p:sp>
                  <p:nvSpPr>
                    <p:cNvPr id="87" name="椭圆 86"/>
                    <p:cNvSpPr/>
                    <p:nvPr/>
                  </p:nvSpPr>
                  <p:spPr>
                    <a:xfrm>
                      <a:off x="3275184" y="2092536"/>
                      <a:ext cx="1785950" cy="2357454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8" name="任意多边形 87"/>
                    <p:cNvSpPr/>
                    <p:nvPr/>
                  </p:nvSpPr>
                  <p:spPr>
                    <a:xfrm>
                      <a:off x="2101818" y="1699589"/>
                      <a:ext cx="2181069" cy="4207239"/>
                    </a:xfrm>
                    <a:custGeom>
                      <a:avLst/>
                      <a:gdLst>
                        <a:gd name="connsiteX0" fmla="*/ 1906249 w 2181069"/>
                        <a:gd name="connsiteY0" fmla="*/ 677056 h 4207239"/>
                        <a:gd name="connsiteX1" fmla="*/ 1711377 w 2181069"/>
                        <a:gd name="connsiteY1" fmla="*/ 991849 h 4207239"/>
                        <a:gd name="connsiteX2" fmla="*/ 1411574 w 2181069"/>
                        <a:gd name="connsiteY2" fmla="*/ 1306643 h 4207239"/>
                        <a:gd name="connsiteX3" fmla="*/ 1306642 w 2181069"/>
                        <a:gd name="connsiteY3" fmla="*/ 1621436 h 4207239"/>
                        <a:gd name="connsiteX4" fmla="*/ 1396583 w 2181069"/>
                        <a:gd name="connsiteY4" fmla="*/ 1996190 h 4207239"/>
                        <a:gd name="connsiteX5" fmla="*/ 1321633 w 2181069"/>
                        <a:gd name="connsiteY5" fmla="*/ 2206053 h 4207239"/>
                        <a:gd name="connsiteX6" fmla="*/ 1306642 w 2181069"/>
                        <a:gd name="connsiteY6" fmla="*/ 2161082 h 4207239"/>
                        <a:gd name="connsiteX7" fmla="*/ 1336623 w 2181069"/>
                        <a:gd name="connsiteY7" fmla="*/ 2011181 h 4207239"/>
                        <a:gd name="connsiteX8" fmla="*/ 1276662 w 2181069"/>
                        <a:gd name="connsiteY8" fmla="*/ 1756348 h 4207239"/>
                        <a:gd name="connsiteX9" fmla="*/ 1201711 w 2181069"/>
                        <a:gd name="connsiteY9" fmla="*/ 1636426 h 4207239"/>
                        <a:gd name="connsiteX10" fmla="*/ 1231692 w 2181069"/>
                        <a:gd name="connsiteY10" fmla="*/ 1501515 h 4207239"/>
                        <a:gd name="connsiteX11" fmla="*/ 1201711 w 2181069"/>
                        <a:gd name="connsiteY11" fmla="*/ 1621436 h 4207239"/>
                        <a:gd name="connsiteX12" fmla="*/ 1231692 w 2181069"/>
                        <a:gd name="connsiteY12" fmla="*/ 1816308 h 4207239"/>
                        <a:gd name="connsiteX13" fmla="*/ 1216701 w 2181069"/>
                        <a:gd name="connsiteY13" fmla="*/ 2041161 h 4207239"/>
                        <a:gd name="connsiteX14" fmla="*/ 1366603 w 2181069"/>
                        <a:gd name="connsiteY14" fmla="*/ 2281003 h 4207239"/>
                        <a:gd name="connsiteX15" fmla="*/ 1516505 w 2181069"/>
                        <a:gd name="connsiteY15" fmla="*/ 2550826 h 4207239"/>
                        <a:gd name="connsiteX16" fmla="*/ 1366603 w 2181069"/>
                        <a:gd name="connsiteY16" fmla="*/ 2730708 h 4207239"/>
                        <a:gd name="connsiteX17" fmla="*/ 1351613 w 2181069"/>
                        <a:gd name="connsiteY17" fmla="*/ 2940571 h 4207239"/>
                        <a:gd name="connsiteX18" fmla="*/ 1531495 w 2181069"/>
                        <a:gd name="connsiteY18" fmla="*/ 3090472 h 4207239"/>
                        <a:gd name="connsiteX19" fmla="*/ 1426564 w 2181069"/>
                        <a:gd name="connsiteY19" fmla="*/ 3240374 h 4207239"/>
                        <a:gd name="connsiteX20" fmla="*/ 1456544 w 2181069"/>
                        <a:gd name="connsiteY20" fmla="*/ 3390276 h 4207239"/>
                        <a:gd name="connsiteX21" fmla="*/ 1726367 w 2181069"/>
                        <a:gd name="connsiteY21" fmla="*/ 3495207 h 4207239"/>
                        <a:gd name="connsiteX22" fmla="*/ 1621436 w 2181069"/>
                        <a:gd name="connsiteY22" fmla="*/ 3705069 h 4207239"/>
                        <a:gd name="connsiteX23" fmla="*/ 1606446 w 2181069"/>
                        <a:gd name="connsiteY23" fmla="*/ 3884951 h 4207239"/>
                        <a:gd name="connsiteX24" fmla="*/ 1756347 w 2181069"/>
                        <a:gd name="connsiteY24" fmla="*/ 3944912 h 4207239"/>
                        <a:gd name="connsiteX25" fmla="*/ 1666406 w 2181069"/>
                        <a:gd name="connsiteY25" fmla="*/ 4004872 h 4207239"/>
                        <a:gd name="connsiteX26" fmla="*/ 1441554 w 2181069"/>
                        <a:gd name="connsiteY26" fmla="*/ 3974892 h 4207239"/>
                        <a:gd name="connsiteX27" fmla="*/ 1321633 w 2181069"/>
                        <a:gd name="connsiteY27" fmla="*/ 3780020 h 4207239"/>
                        <a:gd name="connsiteX28" fmla="*/ 1351613 w 2181069"/>
                        <a:gd name="connsiteY28" fmla="*/ 3585148 h 4207239"/>
                        <a:gd name="connsiteX29" fmla="*/ 1186721 w 2181069"/>
                        <a:gd name="connsiteY29" fmla="*/ 3824990 h 4207239"/>
                        <a:gd name="connsiteX30" fmla="*/ 1186721 w 2181069"/>
                        <a:gd name="connsiteY30" fmla="*/ 4034853 h 4207239"/>
                        <a:gd name="connsiteX31" fmla="*/ 1066800 w 2181069"/>
                        <a:gd name="connsiteY31" fmla="*/ 4184754 h 4207239"/>
                        <a:gd name="connsiteX32" fmla="*/ 901908 w 2181069"/>
                        <a:gd name="connsiteY32" fmla="*/ 4169764 h 4207239"/>
                        <a:gd name="connsiteX33" fmla="*/ 1036819 w 2181069"/>
                        <a:gd name="connsiteY33" fmla="*/ 4124794 h 4207239"/>
                        <a:gd name="connsiteX34" fmla="*/ 991849 w 2181069"/>
                        <a:gd name="connsiteY34" fmla="*/ 3765030 h 4207239"/>
                        <a:gd name="connsiteX35" fmla="*/ 1096780 w 2181069"/>
                        <a:gd name="connsiteY35" fmla="*/ 3495207 h 4207239"/>
                        <a:gd name="connsiteX36" fmla="*/ 961869 w 2181069"/>
                        <a:gd name="connsiteY36" fmla="*/ 3585148 h 4207239"/>
                        <a:gd name="connsiteX37" fmla="*/ 856938 w 2181069"/>
                        <a:gd name="connsiteY37" fmla="*/ 3884951 h 4207239"/>
                        <a:gd name="connsiteX38" fmla="*/ 931888 w 2181069"/>
                        <a:gd name="connsiteY38" fmla="*/ 3974892 h 4207239"/>
                        <a:gd name="connsiteX39" fmla="*/ 916898 w 2181069"/>
                        <a:gd name="connsiteY39" fmla="*/ 4079823 h 4207239"/>
                        <a:gd name="connsiteX40" fmla="*/ 901908 w 2181069"/>
                        <a:gd name="connsiteY40" fmla="*/ 4049843 h 4207239"/>
                        <a:gd name="connsiteX41" fmla="*/ 737016 w 2181069"/>
                        <a:gd name="connsiteY41" fmla="*/ 3929922 h 4207239"/>
                        <a:gd name="connsiteX42" fmla="*/ 722026 w 2181069"/>
                        <a:gd name="connsiteY42" fmla="*/ 3645108 h 4207239"/>
                        <a:gd name="connsiteX43" fmla="*/ 901908 w 2181069"/>
                        <a:gd name="connsiteY43" fmla="*/ 3405266 h 4207239"/>
                        <a:gd name="connsiteX44" fmla="*/ 871928 w 2181069"/>
                        <a:gd name="connsiteY44" fmla="*/ 3285344 h 4207239"/>
                        <a:gd name="connsiteX45" fmla="*/ 886918 w 2181069"/>
                        <a:gd name="connsiteY45" fmla="*/ 3360295 h 4207239"/>
                        <a:gd name="connsiteX46" fmla="*/ 722026 w 2181069"/>
                        <a:gd name="connsiteY46" fmla="*/ 3510197 h 4207239"/>
                        <a:gd name="connsiteX47" fmla="*/ 707036 w 2181069"/>
                        <a:gd name="connsiteY47" fmla="*/ 3675089 h 4207239"/>
                        <a:gd name="connsiteX48" fmla="*/ 796977 w 2181069"/>
                        <a:gd name="connsiteY48" fmla="*/ 3630118 h 4207239"/>
                        <a:gd name="connsiteX49" fmla="*/ 677056 w 2181069"/>
                        <a:gd name="connsiteY49" fmla="*/ 3780020 h 4207239"/>
                        <a:gd name="connsiteX50" fmla="*/ 452203 w 2181069"/>
                        <a:gd name="connsiteY50" fmla="*/ 3795010 h 4207239"/>
                        <a:gd name="connsiteX51" fmla="*/ 152400 w 2181069"/>
                        <a:gd name="connsiteY51" fmla="*/ 3600138 h 4207239"/>
                        <a:gd name="connsiteX52" fmla="*/ 47469 w 2181069"/>
                        <a:gd name="connsiteY52" fmla="*/ 3120453 h 4207239"/>
                        <a:gd name="connsiteX53" fmla="*/ 437213 w 2181069"/>
                        <a:gd name="connsiteY53" fmla="*/ 2640767 h 4207239"/>
                        <a:gd name="connsiteX54" fmla="*/ 811967 w 2181069"/>
                        <a:gd name="connsiteY54" fmla="*/ 2206053 h 4207239"/>
                        <a:gd name="connsiteX55" fmla="*/ 931888 w 2181069"/>
                        <a:gd name="connsiteY55" fmla="*/ 1576466 h 4207239"/>
                        <a:gd name="connsiteX56" fmla="*/ 1081790 w 2181069"/>
                        <a:gd name="connsiteY56" fmla="*/ 722026 h 4207239"/>
                        <a:gd name="connsiteX57" fmla="*/ 1216701 w 2181069"/>
                        <a:gd name="connsiteY57" fmla="*/ 452203 h 4207239"/>
                        <a:gd name="connsiteX58" fmla="*/ 1861278 w 2181069"/>
                        <a:gd name="connsiteY58" fmla="*/ 32479 h 4207239"/>
                        <a:gd name="connsiteX59" fmla="*/ 2176072 w 2181069"/>
                        <a:gd name="connsiteY59" fmla="*/ 257331 h 4207239"/>
                        <a:gd name="connsiteX60" fmla="*/ 1906249 w 2181069"/>
                        <a:gd name="connsiteY60" fmla="*/ 677056 h 42072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</a:cxnLst>
                      <a:rect l="l" t="t" r="r" b="b"/>
                      <a:pathLst>
                        <a:path w="2181069" h="4207239">
                          <a:moveTo>
                            <a:pt x="1906249" y="677056"/>
                          </a:moveTo>
                          <a:cubicBezTo>
                            <a:pt x="1828800" y="799475"/>
                            <a:pt x="1793823" y="886918"/>
                            <a:pt x="1711377" y="991849"/>
                          </a:cubicBezTo>
                          <a:cubicBezTo>
                            <a:pt x="1628931" y="1096780"/>
                            <a:pt x="1479030" y="1201712"/>
                            <a:pt x="1411574" y="1306643"/>
                          </a:cubicBezTo>
                          <a:cubicBezTo>
                            <a:pt x="1344118" y="1411574"/>
                            <a:pt x="1309140" y="1506512"/>
                            <a:pt x="1306642" y="1621436"/>
                          </a:cubicBezTo>
                          <a:cubicBezTo>
                            <a:pt x="1304144" y="1736360"/>
                            <a:pt x="1394085" y="1898754"/>
                            <a:pt x="1396583" y="1996190"/>
                          </a:cubicBezTo>
                          <a:cubicBezTo>
                            <a:pt x="1399081" y="2093626"/>
                            <a:pt x="1336623" y="2178571"/>
                            <a:pt x="1321633" y="2206053"/>
                          </a:cubicBezTo>
                          <a:cubicBezTo>
                            <a:pt x="1306643" y="2233535"/>
                            <a:pt x="1304144" y="2193561"/>
                            <a:pt x="1306642" y="2161082"/>
                          </a:cubicBezTo>
                          <a:cubicBezTo>
                            <a:pt x="1309140" y="2128603"/>
                            <a:pt x="1341620" y="2078637"/>
                            <a:pt x="1336623" y="2011181"/>
                          </a:cubicBezTo>
                          <a:cubicBezTo>
                            <a:pt x="1331626" y="1943725"/>
                            <a:pt x="1299147" y="1818807"/>
                            <a:pt x="1276662" y="1756348"/>
                          </a:cubicBezTo>
                          <a:cubicBezTo>
                            <a:pt x="1254177" y="1693889"/>
                            <a:pt x="1209206" y="1678898"/>
                            <a:pt x="1201711" y="1636426"/>
                          </a:cubicBezTo>
                          <a:cubicBezTo>
                            <a:pt x="1194216" y="1593954"/>
                            <a:pt x="1231692" y="1504013"/>
                            <a:pt x="1231692" y="1501515"/>
                          </a:cubicBezTo>
                          <a:cubicBezTo>
                            <a:pt x="1231692" y="1499017"/>
                            <a:pt x="1201711" y="1568971"/>
                            <a:pt x="1201711" y="1621436"/>
                          </a:cubicBezTo>
                          <a:cubicBezTo>
                            <a:pt x="1201711" y="1673901"/>
                            <a:pt x="1229194" y="1746354"/>
                            <a:pt x="1231692" y="1816308"/>
                          </a:cubicBezTo>
                          <a:cubicBezTo>
                            <a:pt x="1234190" y="1886262"/>
                            <a:pt x="1194216" y="1963712"/>
                            <a:pt x="1216701" y="2041161"/>
                          </a:cubicBezTo>
                          <a:cubicBezTo>
                            <a:pt x="1239186" y="2118610"/>
                            <a:pt x="1316636" y="2196059"/>
                            <a:pt x="1366603" y="2281003"/>
                          </a:cubicBezTo>
                          <a:cubicBezTo>
                            <a:pt x="1416570" y="2365947"/>
                            <a:pt x="1516505" y="2475875"/>
                            <a:pt x="1516505" y="2550826"/>
                          </a:cubicBezTo>
                          <a:cubicBezTo>
                            <a:pt x="1516505" y="2625777"/>
                            <a:pt x="1394085" y="2665751"/>
                            <a:pt x="1366603" y="2730708"/>
                          </a:cubicBezTo>
                          <a:cubicBezTo>
                            <a:pt x="1339121" y="2795665"/>
                            <a:pt x="1324131" y="2880610"/>
                            <a:pt x="1351613" y="2940571"/>
                          </a:cubicBezTo>
                          <a:cubicBezTo>
                            <a:pt x="1379095" y="3000532"/>
                            <a:pt x="1519003" y="3040505"/>
                            <a:pt x="1531495" y="3090472"/>
                          </a:cubicBezTo>
                          <a:cubicBezTo>
                            <a:pt x="1543987" y="3140439"/>
                            <a:pt x="1439056" y="3190407"/>
                            <a:pt x="1426564" y="3240374"/>
                          </a:cubicBezTo>
                          <a:cubicBezTo>
                            <a:pt x="1414072" y="3290341"/>
                            <a:pt x="1406577" y="3347804"/>
                            <a:pt x="1456544" y="3390276"/>
                          </a:cubicBezTo>
                          <a:cubicBezTo>
                            <a:pt x="1506511" y="3432748"/>
                            <a:pt x="1698885" y="3442742"/>
                            <a:pt x="1726367" y="3495207"/>
                          </a:cubicBezTo>
                          <a:cubicBezTo>
                            <a:pt x="1753849" y="3547673"/>
                            <a:pt x="1641423" y="3640112"/>
                            <a:pt x="1621436" y="3705069"/>
                          </a:cubicBezTo>
                          <a:cubicBezTo>
                            <a:pt x="1601449" y="3770026"/>
                            <a:pt x="1583961" y="3844977"/>
                            <a:pt x="1606446" y="3884951"/>
                          </a:cubicBezTo>
                          <a:cubicBezTo>
                            <a:pt x="1628931" y="3924925"/>
                            <a:pt x="1746354" y="3924925"/>
                            <a:pt x="1756347" y="3944912"/>
                          </a:cubicBezTo>
                          <a:cubicBezTo>
                            <a:pt x="1766340" y="3964899"/>
                            <a:pt x="1718871" y="3999875"/>
                            <a:pt x="1666406" y="4004872"/>
                          </a:cubicBezTo>
                          <a:cubicBezTo>
                            <a:pt x="1613941" y="4009869"/>
                            <a:pt x="1499016" y="4012367"/>
                            <a:pt x="1441554" y="3974892"/>
                          </a:cubicBezTo>
                          <a:cubicBezTo>
                            <a:pt x="1384092" y="3937417"/>
                            <a:pt x="1336623" y="3844977"/>
                            <a:pt x="1321633" y="3780020"/>
                          </a:cubicBezTo>
                          <a:cubicBezTo>
                            <a:pt x="1306643" y="3715063"/>
                            <a:pt x="1374098" y="3577653"/>
                            <a:pt x="1351613" y="3585148"/>
                          </a:cubicBezTo>
                          <a:cubicBezTo>
                            <a:pt x="1329128" y="3592643"/>
                            <a:pt x="1214203" y="3750039"/>
                            <a:pt x="1186721" y="3824990"/>
                          </a:cubicBezTo>
                          <a:cubicBezTo>
                            <a:pt x="1159239" y="3899941"/>
                            <a:pt x="1206708" y="3974892"/>
                            <a:pt x="1186721" y="4034853"/>
                          </a:cubicBezTo>
                          <a:cubicBezTo>
                            <a:pt x="1166734" y="4094814"/>
                            <a:pt x="1114269" y="4162269"/>
                            <a:pt x="1066800" y="4184754"/>
                          </a:cubicBezTo>
                          <a:cubicBezTo>
                            <a:pt x="1019331" y="4207239"/>
                            <a:pt x="906905" y="4179757"/>
                            <a:pt x="901908" y="4169764"/>
                          </a:cubicBezTo>
                          <a:cubicBezTo>
                            <a:pt x="896911" y="4159771"/>
                            <a:pt x="1021829" y="4192250"/>
                            <a:pt x="1036819" y="4124794"/>
                          </a:cubicBezTo>
                          <a:cubicBezTo>
                            <a:pt x="1051809" y="4057338"/>
                            <a:pt x="981856" y="3869961"/>
                            <a:pt x="991849" y="3765030"/>
                          </a:cubicBezTo>
                          <a:cubicBezTo>
                            <a:pt x="1001842" y="3660099"/>
                            <a:pt x="1101777" y="3525187"/>
                            <a:pt x="1096780" y="3495207"/>
                          </a:cubicBezTo>
                          <a:cubicBezTo>
                            <a:pt x="1091783" y="3465227"/>
                            <a:pt x="1001843" y="3520191"/>
                            <a:pt x="961869" y="3585148"/>
                          </a:cubicBezTo>
                          <a:cubicBezTo>
                            <a:pt x="921895" y="3650105"/>
                            <a:pt x="861935" y="3819994"/>
                            <a:pt x="856938" y="3884951"/>
                          </a:cubicBezTo>
                          <a:cubicBezTo>
                            <a:pt x="851941" y="3949908"/>
                            <a:pt x="921895" y="3942413"/>
                            <a:pt x="931888" y="3974892"/>
                          </a:cubicBezTo>
                          <a:cubicBezTo>
                            <a:pt x="941881" y="4007371"/>
                            <a:pt x="921895" y="4067331"/>
                            <a:pt x="916898" y="4079823"/>
                          </a:cubicBezTo>
                          <a:cubicBezTo>
                            <a:pt x="911901" y="4092315"/>
                            <a:pt x="931888" y="4074826"/>
                            <a:pt x="901908" y="4049843"/>
                          </a:cubicBezTo>
                          <a:cubicBezTo>
                            <a:pt x="871928" y="4024860"/>
                            <a:pt x="766996" y="3997378"/>
                            <a:pt x="737016" y="3929922"/>
                          </a:cubicBezTo>
                          <a:cubicBezTo>
                            <a:pt x="707036" y="3862466"/>
                            <a:pt x="694544" y="3732551"/>
                            <a:pt x="722026" y="3645108"/>
                          </a:cubicBezTo>
                          <a:cubicBezTo>
                            <a:pt x="749508" y="3557665"/>
                            <a:pt x="876924" y="3465227"/>
                            <a:pt x="901908" y="3405266"/>
                          </a:cubicBezTo>
                          <a:cubicBezTo>
                            <a:pt x="926892" y="3345305"/>
                            <a:pt x="874426" y="3292839"/>
                            <a:pt x="871928" y="3285344"/>
                          </a:cubicBezTo>
                          <a:cubicBezTo>
                            <a:pt x="869430" y="3277849"/>
                            <a:pt x="911902" y="3322820"/>
                            <a:pt x="886918" y="3360295"/>
                          </a:cubicBezTo>
                          <a:cubicBezTo>
                            <a:pt x="861934" y="3397770"/>
                            <a:pt x="752006" y="3457731"/>
                            <a:pt x="722026" y="3510197"/>
                          </a:cubicBezTo>
                          <a:cubicBezTo>
                            <a:pt x="692046" y="3562663"/>
                            <a:pt x="694544" y="3655102"/>
                            <a:pt x="707036" y="3675089"/>
                          </a:cubicBezTo>
                          <a:cubicBezTo>
                            <a:pt x="719528" y="3695076"/>
                            <a:pt x="801974" y="3612630"/>
                            <a:pt x="796977" y="3630118"/>
                          </a:cubicBezTo>
                          <a:cubicBezTo>
                            <a:pt x="791980" y="3647606"/>
                            <a:pt x="734518" y="3752538"/>
                            <a:pt x="677056" y="3780020"/>
                          </a:cubicBezTo>
                          <a:cubicBezTo>
                            <a:pt x="619594" y="3807502"/>
                            <a:pt x="539646" y="3824990"/>
                            <a:pt x="452203" y="3795010"/>
                          </a:cubicBezTo>
                          <a:cubicBezTo>
                            <a:pt x="364760" y="3765030"/>
                            <a:pt x="219856" y="3712564"/>
                            <a:pt x="152400" y="3600138"/>
                          </a:cubicBezTo>
                          <a:cubicBezTo>
                            <a:pt x="84944" y="3487712"/>
                            <a:pt x="0" y="3280348"/>
                            <a:pt x="47469" y="3120453"/>
                          </a:cubicBezTo>
                          <a:cubicBezTo>
                            <a:pt x="94938" y="2960558"/>
                            <a:pt x="309797" y="2793167"/>
                            <a:pt x="437213" y="2640767"/>
                          </a:cubicBezTo>
                          <a:cubicBezTo>
                            <a:pt x="564629" y="2488367"/>
                            <a:pt x="729521" y="2383436"/>
                            <a:pt x="811967" y="2206053"/>
                          </a:cubicBezTo>
                          <a:cubicBezTo>
                            <a:pt x="894413" y="2028670"/>
                            <a:pt x="886918" y="1823804"/>
                            <a:pt x="931888" y="1576466"/>
                          </a:cubicBezTo>
                          <a:cubicBezTo>
                            <a:pt x="976858" y="1329128"/>
                            <a:pt x="1034321" y="909403"/>
                            <a:pt x="1081790" y="722026"/>
                          </a:cubicBezTo>
                          <a:cubicBezTo>
                            <a:pt x="1129259" y="534649"/>
                            <a:pt x="1086786" y="567128"/>
                            <a:pt x="1216701" y="452203"/>
                          </a:cubicBezTo>
                          <a:cubicBezTo>
                            <a:pt x="1346616" y="337279"/>
                            <a:pt x="1701383" y="64958"/>
                            <a:pt x="1861278" y="32479"/>
                          </a:cubicBezTo>
                          <a:cubicBezTo>
                            <a:pt x="2021173" y="0"/>
                            <a:pt x="2171075" y="142407"/>
                            <a:pt x="2176072" y="257331"/>
                          </a:cubicBezTo>
                          <a:cubicBezTo>
                            <a:pt x="2181069" y="372256"/>
                            <a:pt x="1983698" y="554637"/>
                            <a:pt x="1906249" y="677056"/>
                          </a:cubicBezTo>
                          <a:close/>
                        </a:path>
                      </a:pathLst>
                    </a:custGeom>
                    <a:solidFill>
                      <a:srgbClr val="49240F"/>
                    </a:solidFill>
                    <a:ln>
                      <a:solidFill>
                        <a:srgbClr val="49240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9" name="任意多边形 88"/>
                    <p:cNvSpPr/>
                    <p:nvPr/>
                  </p:nvSpPr>
                  <p:spPr>
                    <a:xfrm>
                      <a:off x="3643306" y="3643314"/>
                      <a:ext cx="1111771" cy="642942"/>
                    </a:xfrm>
                    <a:custGeom>
                      <a:avLst/>
                      <a:gdLst>
                        <a:gd name="connsiteX0" fmla="*/ 124918 w 1111771"/>
                        <a:gd name="connsiteY0" fmla="*/ 67456 h 644577"/>
                        <a:gd name="connsiteX1" fmla="*/ 1009338 w 1111771"/>
                        <a:gd name="connsiteY1" fmla="*/ 127416 h 644577"/>
                        <a:gd name="connsiteX2" fmla="*/ 739515 w 1111771"/>
                        <a:gd name="connsiteY2" fmla="*/ 577121 h 644577"/>
                        <a:gd name="connsiteX3" fmla="*/ 259830 w 1111771"/>
                        <a:gd name="connsiteY3" fmla="*/ 532151 h 644577"/>
                        <a:gd name="connsiteX4" fmla="*/ 124918 w 1111771"/>
                        <a:gd name="connsiteY4" fmla="*/ 67456 h 6445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1771" h="644577">
                          <a:moveTo>
                            <a:pt x="124918" y="67456"/>
                          </a:moveTo>
                          <a:cubicBezTo>
                            <a:pt x="249836" y="0"/>
                            <a:pt x="906905" y="42472"/>
                            <a:pt x="1009338" y="127416"/>
                          </a:cubicBezTo>
                          <a:cubicBezTo>
                            <a:pt x="1111771" y="212360"/>
                            <a:pt x="864433" y="509665"/>
                            <a:pt x="739515" y="577121"/>
                          </a:cubicBezTo>
                          <a:cubicBezTo>
                            <a:pt x="614597" y="644577"/>
                            <a:pt x="362263" y="617095"/>
                            <a:pt x="259830" y="532151"/>
                          </a:cubicBezTo>
                          <a:cubicBezTo>
                            <a:pt x="157397" y="447207"/>
                            <a:pt x="0" y="134912"/>
                            <a:pt x="124918" y="67456"/>
                          </a:cubicBezTo>
                          <a:close/>
                        </a:path>
                      </a:pathLst>
                    </a:custGeom>
                    <a:solidFill>
                      <a:srgbClr val="EF5357"/>
                    </a:solidFill>
                    <a:ln>
                      <a:solidFill>
                        <a:srgbClr val="F5939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0" name="任意多边形 89"/>
                    <p:cNvSpPr/>
                    <p:nvPr/>
                  </p:nvSpPr>
                  <p:spPr>
                    <a:xfrm>
                      <a:off x="3571867" y="3126153"/>
                      <a:ext cx="501157" cy="159971"/>
                    </a:xfrm>
                    <a:custGeom>
                      <a:avLst/>
                      <a:gdLst>
                        <a:gd name="connsiteX0" fmla="*/ 54964 w 524656"/>
                        <a:gd name="connsiteY0" fmla="*/ 104931 h 202367"/>
                        <a:gd name="connsiteX1" fmla="*/ 189875 w 524656"/>
                        <a:gd name="connsiteY1" fmla="*/ 44971 h 202367"/>
                        <a:gd name="connsiteX2" fmla="*/ 414727 w 524656"/>
                        <a:gd name="connsiteY2" fmla="*/ 59961 h 202367"/>
                        <a:gd name="connsiteX3" fmla="*/ 519659 w 524656"/>
                        <a:gd name="connsiteY3" fmla="*/ 194872 h 202367"/>
                        <a:gd name="connsiteX4" fmla="*/ 384747 w 524656"/>
                        <a:gd name="connsiteY4" fmla="*/ 104931 h 202367"/>
                        <a:gd name="connsiteX5" fmla="*/ 204865 w 524656"/>
                        <a:gd name="connsiteY5" fmla="*/ 89941 h 202367"/>
                        <a:gd name="connsiteX6" fmla="*/ 84944 w 524656"/>
                        <a:gd name="connsiteY6" fmla="*/ 149902 h 202367"/>
                        <a:gd name="connsiteX7" fmla="*/ 9993 w 524656"/>
                        <a:gd name="connsiteY7" fmla="*/ 164892 h 202367"/>
                        <a:gd name="connsiteX8" fmla="*/ 144905 w 524656"/>
                        <a:gd name="connsiteY8" fmla="*/ 44971 h 202367"/>
                        <a:gd name="connsiteX9" fmla="*/ 129914 w 524656"/>
                        <a:gd name="connsiteY9" fmla="*/ 44971 h 202367"/>
                        <a:gd name="connsiteX10" fmla="*/ 279816 w 524656"/>
                        <a:gd name="connsiteY10" fmla="*/ 0 h 202367"/>
                        <a:gd name="connsiteX11" fmla="*/ 324787 w 524656"/>
                        <a:gd name="connsiteY11" fmla="*/ 44971 h 2023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524656" h="202367">
                          <a:moveTo>
                            <a:pt x="54964" y="104931"/>
                          </a:moveTo>
                          <a:cubicBezTo>
                            <a:pt x="92439" y="78698"/>
                            <a:pt x="129914" y="52466"/>
                            <a:pt x="189875" y="44971"/>
                          </a:cubicBezTo>
                          <a:cubicBezTo>
                            <a:pt x="249836" y="37476"/>
                            <a:pt x="359763" y="34978"/>
                            <a:pt x="414727" y="59961"/>
                          </a:cubicBezTo>
                          <a:cubicBezTo>
                            <a:pt x="469691" y="84945"/>
                            <a:pt x="524656" y="187377"/>
                            <a:pt x="519659" y="194872"/>
                          </a:cubicBezTo>
                          <a:cubicBezTo>
                            <a:pt x="514662" y="202367"/>
                            <a:pt x="437213" y="122420"/>
                            <a:pt x="384747" y="104931"/>
                          </a:cubicBezTo>
                          <a:cubicBezTo>
                            <a:pt x="332281" y="87443"/>
                            <a:pt x="254832" y="82446"/>
                            <a:pt x="204865" y="89941"/>
                          </a:cubicBezTo>
                          <a:cubicBezTo>
                            <a:pt x="154898" y="97436"/>
                            <a:pt x="117423" y="137410"/>
                            <a:pt x="84944" y="149902"/>
                          </a:cubicBezTo>
                          <a:cubicBezTo>
                            <a:pt x="52465" y="162394"/>
                            <a:pt x="0" y="182380"/>
                            <a:pt x="9993" y="164892"/>
                          </a:cubicBezTo>
                          <a:cubicBezTo>
                            <a:pt x="19986" y="147404"/>
                            <a:pt x="124918" y="64958"/>
                            <a:pt x="144905" y="44971"/>
                          </a:cubicBezTo>
                          <a:cubicBezTo>
                            <a:pt x="164892" y="24984"/>
                            <a:pt x="107429" y="52466"/>
                            <a:pt x="129914" y="44971"/>
                          </a:cubicBezTo>
                          <a:cubicBezTo>
                            <a:pt x="152399" y="37476"/>
                            <a:pt x="247337" y="0"/>
                            <a:pt x="279816" y="0"/>
                          </a:cubicBezTo>
                          <a:cubicBezTo>
                            <a:pt x="312295" y="0"/>
                            <a:pt x="318541" y="22485"/>
                            <a:pt x="324787" y="44971"/>
                          </a:cubicBezTo>
                        </a:path>
                      </a:pathLst>
                    </a:cu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1" name="任意多边形 90"/>
                    <p:cNvSpPr/>
                    <p:nvPr/>
                  </p:nvSpPr>
                  <p:spPr>
                    <a:xfrm>
                      <a:off x="2643174" y="2488367"/>
                      <a:ext cx="489770" cy="1726451"/>
                    </a:xfrm>
                    <a:custGeom>
                      <a:avLst/>
                      <a:gdLst>
                        <a:gd name="connsiteX0" fmla="*/ 534648 w 534648"/>
                        <a:gd name="connsiteY0" fmla="*/ 0 h 1866276"/>
                        <a:gd name="connsiteX1" fmla="*/ 459697 w 534648"/>
                        <a:gd name="connsiteY1" fmla="*/ 434715 h 1866276"/>
                        <a:gd name="connsiteX2" fmla="*/ 279815 w 534648"/>
                        <a:gd name="connsiteY2" fmla="*/ 749508 h 1866276"/>
                        <a:gd name="connsiteX3" fmla="*/ 189874 w 534648"/>
                        <a:gd name="connsiteY3" fmla="*/ 944381 h 1866276"/>
                        <a:gd name="connsiteX4" fmla="*/ 159894 w 534648"/>
                        <a:gd name="connsiteY4" fmla="*/ 1214203 h 1866276"/>
                        <a:gd name="connsiteX5" fmla="*/ 204865 w 534648"/>
                        <a:gd name="connsiteY5" fmla="*/ 1439056 h 1866276"/>
                        <a:gd name="connsiteX6" fmla="*/ 9993 w 534648"/>
                        <a:gd name="connsiteY6" fmla="*/ 1858781 h 1866276"/>
                        <a:gd name="connsiteX7" fmla="*/ 264825 w 534648"/>
                        <a:gd name="connsiteY7" fmla="*/ 1484026 h 1866276"/>
                        <a:gd name="connsiteX8" fmla="*/ 234845 w 534648"/>
                        <a:gd name="connsiteY8" fmla="*/ 1259174 h 1866276"/>
                        <a:gd name="connsiteX9" fmla="*/ 234845 w 534648"/>
                        <a:gd name="connsiteY9" fmla="*/ 974361 h 1866276"/>
                        <a:gd name="connsiteX10" fmla="*/ 459697 w 534648"/>
                        <a:gd name="connsiteY10" fmla="*/ 614597 h 1866276"/>
                        <a:gd name="connsiteX11" fmla="*/ 459697 w 534648"/>
                        <a:gd name="connsiteY11" fmla="*/ 614597 h 1866276"/>
                        <a:gd name="connsiteX12" fmla="*/ 459697 w 534648"/>
                        <a:gd name="connsiteY12" fmla="*/ 614597 h 1866276"/>
                        <a:gd name="connsiteX13" fmla="*/ 474688 w 534648"/>
                        <a:gd name="connsiteY13" fmla="*/ 404735 h 1866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34648" h="1866276">
                          <a:moveTo>
                            <a:pt x="534648" y="0"/>
                          </a:moveTo>
                          <a:cubicBezTo>
                            <a:pt x="518408" y="154898"/>
                            <a:pt x="502169" y="309797"/>
                            <a:pt x="459697" y="434715"/>
                          </a:cubicBezTo>
                          <a:cubicBezTo>
                            <a:pt x="417225" y="559633"/>
                            <a:pt x="324786" y="664564"/>
                            <a:pt x="279815" y="749508"/>
                          </a:cubicBezTo>
                          <a:cubicBezTo>
                            <a:pt x="234844" y="834452"/>
                            <a:pt x="209861" y="866932"/>
                            <a:pt x="189874" y="944381"/>
                          </a:cubicBezTo>
                          <a:cubicBezTo>
                            <a:pt x="169887" y="1021830"/>
                            <a:pt x="157396" y="1131757"/>
                            <a:pt x="159894" y="1214203"/>
                          </a:cubicBezTo>
                          <a:cubicBezTo>
                            <a:pt x="162392" y="1296649"/>
                            <a:pt x="229848" y="1331626"/>
                            <a:pt x="204865" y="1439056"/>
                          </a:cubicBezTo>
                          <a:cubicBezTo>
                            <a:pt x="179882" y="1546486"/>
                            <a:pt x="0" y="1851286"/>
                            <a:pt x="9993" y="1858781"/>
                          </a:cubicBezTo>
                          <a:cubicBezTo>
                            <a:pt x="19986" y="1866276"/>
                            <a:pt x="227350" y="1583960"/>
                            <a:pt x="264825" y="1484026"/>
                          </a:cubicBezTo>
                          <a:cubicBezTo>
                            <a:pt x="302300" y="1384092"/>
                            <a:pt x="239842" y="1344118"/>
                            <a:pt x="234845" y="1259174"/>
                          </a:cubicBezTo>
                          <a:cubicBezTo>
                            <a:pt x="229848" y="1174230"/>
                            <a:pt x="197370" y="1081790"/>
                            <a:pt x="234845" y="974361"/>
                          </a:cubicBezTo>
                          <a:cubicBezTo>
                            <a:pt x="272320" y="866932"/>
                            <a:pt x="459697" y="614597"/>
                            <a:pt x="459697" y="614597"/>
                          </a:cubicBezTo>
                          <a:lnTo>
                            <a:pt x="459697" y="614597"/>
                          </a:lnTo>
                          <a:lnTo>
                            <a:pt x="459697" y="614597"/>
                          </a:lnTo>
                          <a:lnTo>
                            <a:pt x="474688" y="404735"/>
                          </a:lnTo>
                        </a:path>
                      </a:pathLst>
                    </a:cu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2" name="任意多边形 91"/>
                    <p:cNvSpPr/>
                    <p:nvPr/>
                  </p:nvSpPr>
                  <p:spPr>
                    <a:xfrm>
                      <a:off x="3888146" y="2428869"/>
                      <a:ext cx="1183920" cy="567370"/>
                    </a:xfrm>
                    <a:custGeom>
                      <a:avLst/>
                      <a:gdLst>
                        <a:gd name="connsiteX0" fmla="*/ 0 w 1144249"/>
                        <a:gd name="connsiteY0" fmla="*/ 14990 h 454701"/>
                        <a:gd name="connsiteX1" fmla="*/ 119921 w 1144249"/>
                        <a:gd name="connsiteY1" fmla="*/ 224852 h 454701"/>
                        <a:gd name="connsiteX2" fmla="*/ 479685 w 1144249"/>
                        <a:gd name="connsiteY2" fmla="*/ 419724 h 454701"/>
                        <a:gd name="connsiteX3" fmla="*/ 809469 w 1144249"/>
                        <a:gd name="connsiteY3" fmla="*/ 434715 h 454701"/>
                        <a:gd name="connsiteX4" fmla="*/ 659567 w 1144249"/>
                        <a:gd name="connsiteY4" fmla="*/ 389744 h 454701"/>
                        <a:gd name="connsiteX5" fmla="*/ 509665 w 1144249"/>
                        <a:gd name="connsiteY5" fmla="*/ 224852 h 454701"/>
                        <a:gd name="connsiteX6" fmla="*/ 569626 w 1144249"/>
                        <a:gd name="connsiteY6" fmla="*/ 254833 h 454701"/>
                        <a:gd name="connsiteX7" fmla="*/ 749508 w 1144249"/>
                        <a:gd name="connsiteY7" fmla="*/ 374754 h 454701"/>
                        <a:gd name="connsiteX8" fmla="*/ 974360 w 1144249"/>
                        <a:gd name="connsiteY8" fmla="*/ 404734 h 454701"/>
                        <a:gd name="connsiteX9" fmla="*/ 1124262 w 1144249"/>
                        <a:gd name="connsiteY9" fmla="*/ 404734 h 454701"/>
                        <a:gd name="connsiteX10" fmla="*/ 1094282 w 1144249"/>
                        <a:gd name="connsiteY10" fmla="*/ 269823 h 454701"/>
                        <a:gd name="connsiteX11" fmla="*/ 974360 w 1144249"/>
                        <a:gd name="connsiteY11" fmla="*/ 0 h 454701"/>
                        <a:gd name="connsiteX12" fmla="*/ 974360 w 1144249"/>
                        <a:gd name="connsiteY12" fmla="*/ 0 h 4547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144249" h="454701">
                          <a:moveTo>
                            <a:pt x="0" y="14990"/>
                          </a:moveTo>
                          <a:cubicBezTo>
                            <a:pt x="19987" y="86193"/>
                            <a:pt x="39974" y="157396"/>
                            <a:pt x="119921" y="224852"/>
                          </a:cubicBezTo>
                          <a:cubicBezTo>
                            <a:pt x="199869" y="292308"/>
                            <a:pt x="364760" y="384747"/>
                            <a:pt x="479685" y="419724"/>
                          </a:cubicBezTo>
                          <a:cubicBezTo>
                            <a:pt x="594610" y="454701"/>
                            <a:pt x="779489" y="439712"/>
                            <a:pt x="809469" y="434715"/>
                          </a:cubicBezTo>
                          <a:cubicBezTo>
                            <a:pt x="839449" y="429718"/>
                            <a:pt x="709534" y="424721"/>
                            <a:pt x="659567" y="389744"/>
                          </a:cubicBezTo>
                          <a:cubicBezTo>
                            <a:pt x="609600" y="354767"/>
                            <a:pt x="524655" y="247337"/>
                            <a:pt x="509665" y="224852"/>
                          </a:cubicBezTo>
                          <a:cubicBezTo>
                            <a:pt x="494675" y="202367"/>
                            <a:pt x="529652" y="229849"/>
                            <a:pt x="569626" y="254833"/>
                          </a:cubicBezTo>
                          <a:cubicBezTo>
                            <a:pt x="609600" y="279817"/>
                            <a:pt x="682052" y="349771"/>
                            <a:pt x="749508" y="374754"/>
                          </a:cubicBezTo>
                          <a:cubicBezTo>
                            <a:pt x="816964" y="399737"/>
                            <a:pt x="911901" y="399737"/>
                            <a:pt x="974360" y="404734"/>
                          </a:cubicBezTo>
                          <a:cubicBezTo>
                            <a:pt x="1036819" y="409731"/>
                            <a:pt x="1104275" y="427219"/>
                            <a:pt x="1124262" y="404734"/>
                          </a:cubicBezTo>
                          <a:cubicBezTo>
                            <a:pt x="1144249" y="382249"/>
                            <a:pt x="1119266" y="337279"/>
                            <a:pt x="1094282" y="269823"/>
                          </a:cubicBezTo>
                          <a:cubicBezTo>
                            <a:pt x="1069298" y="202367"/>
                            <a:pt x="974360" y="0"/>
                            <a:pt x="974360" y="0"/>
                          </a:cubicBezTo>
                          <a:lnTo>
                            <a:pt x="974360" y="0"/>
                          </a:lnTo>
                        </a:path>
                      </a:pathLst>
                    </a:custGeom>
                    <a:solidFill>
                      <a:srgbClr val="653215"/>
                    </a:solidFill>
                    <a:ln>
                      <a:solidFill>
                        <a:srgbClr val="49240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3" name="任意多边形 92"/>
                    <p:cNvSpPr/>
                    <p:nvPr/>
                  </p:nvSpPr>
                  <p:spPr>
                    <a:xfrm rot="454669" flipH="1">
                      <a:off x="4371625" y="3180174"/>
                      <a:ext cx="569312" cy="140463"/>
                    </a:xfrm>
                    <a:custGeom>
                      <a:avLst/>
                      <a:gdLst>
                        <a:gd name="connsiteX0" fmla="*/ 54964 w 524656"/>
                        <a:gd name="connsiteY0" fmla="*/ 104931 h 202367"/>
                        <a:gd name="connsiteX1" fmla="*/ 189875 w 524656"/>
                        <a:gd name="connsiteY1" fmla="*/ 44971 h 202367"/>
                        <a:gd name="connsiteX2" fmla="*/ 414727 w 524656"/>
                        <a:gd name="connsiteY2" fmla="*/ 59961 h 202367"/>
                        <a:gd name="connsiteX3" fmla="*/ 519659 w 524656"/>
                        <a:gd name="connsiteY3" fmla="*/ 194872 h 202367"/>
                        <a:gd name="connsiteX4" fmla="*/ 384747 w 524656"/>
                        <a:gd name="connsiteY4" fmla="*/ 104931 h 202367"/>
                        <a:gd name="connsiteX5" fmla="*/ 204865 w 524656"/>
                        <a:gd name="connsiteY5" fmla="*/ 89941 h 202367"/>
                        <a:gd name="connsiteX6" fmla="*/ 84944 w 524656"/>
                        <a:gd name="connsiteY6" fmla="*/ 149902 h 202367"/>
                        <a:gd name="connsiteX7" fmla="*/ 9993 w 524656"/>
                        <a:gd name="connsiteY7" fmla="*/ 164892 h 202367"/>
                        <a:gd name="connsiteX8" fmla="*/ 144905 w 524656"/>
                        <a:gd name="connsiteY8" fmla="*/ 44971 h 202367"/>
                        <a:gd name="connsiteX9" fmla="*/ 129914 w 524656"/>
                        <a:gd name="connsiteY9" fmla="*/ 44971 h 202367"/>
                        <a:gd name="connsiteX10" fmla="*/ 279816 w 524656"/>
                        <a:gd name="connsiteY10" fmla="*/ 0 h 202367"/>
                        <a:gd name="connsiteX11" fmla="*/ 324787 w 524656"/>
                        <a:gd name="connsiteY11" fmla="*/ 44971 h 2023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524656" h="202367">
                          <a:moveTo>
                            <a:pt x="54964" y="104931"/>
                          </a:moveTo>
                          <a:cubicBezTo>
                            <a:pt x="92439" y="78698"/>
                            <a:pt x="129914" y="52466"/>
                            <a:pt x="189875" y="44971"/>
                          </a:cubicBezTo>
                          <a:cubicBezTo>
                            <a:pt x="249836" y="37476"/>
                            <a:pt x="359763" y="34978"/>
                            <a:pt x="414727" y="59961"/>
                          </a:cubicBezTo>
                          <a:cubicBezTo>
                            <a:pt x="469691" y="84945"/>
                            <a:pt x="524656" y="187377"/>
                            <a:pt x="519659" y="194872"/>
                          </a:cubicBezTo>
                          <a:cubicBezTo>
                            <a:pt x="514662" y="202367"/>
                            <a:pt x="437213" y="122420"/>
                            <a:pt x="384747" y="104931"/>
                          </a:cubicBezTo>
                          <a:cubicBezTo>
                            <a:pt x="332281" y="87443"/>
                            <a:pt x="254832" y="82446"/>
                            <a:pt x="204865" y="89941"/>
                          </a:cubicBezTo>
                          <a:cubicBezTo>
                            <a:pt x="154898" y="97436"/>
                            <a:pt x="117423" y="137410"/>
                            <a:pt x="84944" y="149902"/>
                          </a:cubicBezTo>
                          <a:cubicBezTo>
                            <a:pt x="52465" y="162394"/>
                            <a:pt x="0" y="182380"/>
                            <a:pt x="9993" y="164892"/>
                          </a:cubicBezTo>
                          <a:cubicBezTo>
                            <a:pt x="19986" y="147404"/>
                            <a:pt x="124918" y="64958"/>
                            <a:pt x="144905" y="44971"/>
                          </a:cubicBezTo>
                          <a:cubicBezTo>
                            <a:pt x="164892" y="24984"/>
                            <a:pt x="107429" y="52466"/>
                            <a:pt x="129914" y="44971"/>
                          </a:cubicBezTo>
                          <a:cubicBezTo>
                            <a:pt x="152399" y="37476"/>
                            <a:pt x="247337" y="0"/>
                            <a:pt x="279816" y="0"/>
                          </a:cubicBezTo>
                          <a:cubicBezTo>
                            <a:pt x="312295" y="0"/>
                            <a:pt x="318541" y="22485"/>
                            <a:pt x="324787" y="44971"/>
                          </a:cubicBezTo>
                        </a:path>
                      </a:pathLst>
                    </a:cu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4" name="任意多边形 93"/>
                    <p:cNvSpPr/>
                    <p:nvPr/>
                  </p:nvSpPr>
                  <p:spPr>
                    <a:xfrm>
                      <a:off x="4197246" y="3402767"/>
                      <a:ext cx="44970" cy="134912"/>
                    </a:xfrm>
                    <a:custGeom>
                      <a:avLst/>
                      <a:gdLst>
                        <a:gd name="connsiteX0" fmla="*/ 44970 w 44970"/>
                        <a:gd name="connsiteY0" fmla="*/ 0 h 134912"/>
                        <a:gd name="connsiteX1" fmla="*/ 0 w 44970"/>
                        <a:gd name="connsiteY1" fmla="*/ 89941 h 134912"/>
                        <a:gd name="connsiteX2" fmla="*/ 44970 w 44970"/>
                        <a:gd name="connsiteY2" fmla="*/ 134912 h 134912"/>
                        <a:gd name="connsiteX3" fmla="*/ 44970 w 44970"/>
                        <a:gd name="connsiteY3" fmla="*/ 134912 h 1349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4970" h="134912">
                          <a:moveTo>
                            <a:pt x="44970" y="0"/>
                          </a:moveTo>
                          <a:cubicBezTo>
                            <a:pt x="22485" y="33728"/>
                            <a:pt x="0" y="67456"/>
                            <a:pt x="0" y="89941"/>
                          </a:cubicBezTo>
                          <a:lnTo>
                            <a:pt x="44970" y="134912"/>
                          </a:lnTo>
                          <a:lnTo>
                            <a:pt x="44970" y="134912"/>
                          </a:lnTo>
                        </a:path>
                      </a:pathLst>
                    </a:cu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5" name="任意多边形 94"/>
                    <p:cNvSpPr/>
                    <p:nvPr/>
                  </p:nvSpPr>
                  <p:spPr>
                    <a:xfrm>
                      <a:off x="4643438" y="2357430"/>
                      <a:ext cx="1357322" cy="3357797"/>
                    </a:xfrm>
                    <a:custGeom>
                      <a:avLst/>
                      <a:gdLst>
                        <a:gd name="connsiteX0" fmla="*/ 32479 w 1506512"/>
                        <a:gd name="connsiteY0" fmla="*/ 179882 h 3357797"/>
                        <a:gd name="connsiteX1" fmla="*/ 107430 w 1506512"/>
                        <a:gd name="connsiteY1" fmla="*/ 449705 h 3357797"/>
                        <a:gd name="connsiteX2" fmla="*/ 302302 w 1506512"/>
                        <a:gd name="connsiteY2" fmla="*/ 614597 h 3357797"/>
                        <a:gd name="connsiteX3" fmla="*/ 347272 w 1506512"/>
                        <a:gd name="connsiteY3" fmla="*/ 884420 h 3357797"/>
                        <a:gd name="connsiteX4" fmla="*/ 347272 w 1506512"/>
                        <a:gd name="connsiteY4" fmla="*/ 1139253 h 3357797"/>
                        <a:gd name="connsiteX5" fmla="*/ 452204 w 1506512"/>
                        <a:gd name="connsiteY5" fmla="*/ 1528997 h 3357797"/>
                        <a:gd name="connsiteX6" fmla="*/ 422223 w 1506512"/>
                        <a:gd name="connsiteY6" fmla="*/ 1933731 h 3357797"/>
                        <a:gd name="connsiteX7" fmla="*/ 287312 w 1506512"/>
                        <a:gd name="connsiteY7" fmla="*/ 2248525 h 3357797"/>
                        <a:gd name="connsiteX8" fmla="*/ 242341 w 1506512"/>
                        <a:gd name="connsiteY8" fmla="*/ 2458387 h 3357797"/>
                        <a:gd name="connsiteX9" fmla="*/ 287312 w 1506512"/>
                        <a:gd name="connsiteY9" fmla="*/ 2728210 h 3357797"/>
                        <a:gd name="connsiteX10" fmla="*/ 452204 w 1506512"/>
                        <a:gd name="connsiteY10" fmla="*/ 2938072 h 3357797"/>
                        <a:gd name="connsiteX11" fmla="*/ 332282 w 1506512"/>
                        <a:gd name="connsiteY11" fmla="*/ 3207895 h 3357797"/>
                        <a:gd name="connsiteX12" fmla="*/ 497174 w 1506512"/>
                        <a:gd name="connsiteY12" fmla="*/ 3177915 h 3357797"/>
                        <a:gd name="connsiteX13" fmla="*/ 677056 w 1506512"/>
                        <a:gd name="connsiteY13" fmla="*/ 3013023 h 3357797"/>
                        <a:gd name="connsiteX14" fmla="*/ 737017 w 1506512"/>
                        <a:gd name="connsiteY14" fmla="*/ 2788171 h 3357797"/>
                        <a:gd name="connsiteX15" fmla="*/ 662066 w 1506512"/>
                        <a:gd name="connsiteY15" fmla="*/ 2638269 h 3357797"/>
                        <a:gd name="connsiteX16" fmla="*/ 662066 w 1506512"/>
                        <a:gd name="connsiteY16" fmla="*/ 2488367 h 3357797"/>
                        <a:gd name="connsiteX17" fmla="*/ 737017 w 1506512"/>
                        <a:gd name="connsiteY17" fmla="*/ 2653259 h 3357797"/>
                        <a:gd name="connsiteX18" fmla="*/ 871928 w 1506512"/>
                        <a:gd name="connsiteY18" fmla="*/ 2743200 h 3357797"/>
                        <a:gd name="connsiteX19" fmla="*/ 826958 w 1506512"/>
                        <a:gd name="connsiteY19" fmla="*/ 2908092 h 3357797"/>
                        <a:gd name="connsiteX20" fmla="*/ 752007 w 1506512"/>
                        <a:gd name="connsiteY20" fmla="*/ 2863121 h 3357797"/>
                        <a:gd name="connsiteX21" fmla="*/ 766997 w 1506512"/>
                        <a:gd name="connsiteY21" fmla="*/ 3013023 h 3357797"/>
                        <a:gd name="connsiteX22" fmla="*/ 1006840 w 1506512"/>
                        <a:gd name="connsiteY22" fmla="*/ 3013023 h 3357797"/>
                        <a:gd name="connsiteX23" fmla="*/ 1126761 w 1506512"/>
                        <a:gd name="connsiteY23" fmla="*/ 2803161 h 3357797"/>
                        <a:gd name="connsiteX24" fmla="*/ 1051810 w 1506512"/>
                        <a:gd name="connsiteY24" fmla="*/ 2563318 h 3357797"/>
                        <a:gd name="connsiteX25" fmla="*/ 946879 w 1506512"/>
                        <a:gd name="connsiteY25" fmla="*/ 2428407 h 3357797"/>
                        <a:gd name="connsiteX26" fmla="*/ 961869 w 1506512"/>
                        <a:gd name="connsiteY26" fmla="*/ 2248525 h 3357797"/>
                        <a:gd name="connsiteX27" fmla="*/ 931889 w 1506512"/>
                        <a:gd name="connsiteY27" fmla="*/ 2398426 h 3357797"/>
                        <a:gd name="connsiteX28" fmla="*/ 1096781 w 1506512"/>
                        <a:gd name="connsiteY28" fmla="*/ 2533338 h 3357797"/>
                        <a:gd name="connsiteX29" fmla="*/ 1306643 w 1506512"/>
                        <a:gd name="connsiteY29" fmla="*/ 2848131 h 3357797"/>
                        <a:gd name="connsiteX30" fmla="*/ 1216702 w 1506512"/>
                        <a:gd name="connsiteY30" fmla="*/ 3207895 h 3357797"/>
                        <a:gd name="connsiteX31" fmla="*/ 1261672 w 1506512"/>
                        <a:gd name="connsiteY31" fmla="*/ 3357797 h 3357797"/>
                        <a:gd name="connsiteX32" fmla="*/ 1246682 w 1506512"/>
                        <a:gd name="connsiteY32" fmla="*/ 3207895 h 3357797"/>
                        <a:gd name="connsiteX33" fmla="*/ 1366604 w 1506512"/>
                        <a:gd name="connsiteY33" fmla="*/ 2938072 h 3357797"/>
                        <a:gd name="connsiteX34" fmla="*/ 1486525 w 1506512"/>
                        <a:gd name="connsiteY34" fmla="*/ 2668249 h 3357797"/>
                        <a:gd name="connsiteX35" fmla="*/ 1456545 w 1506512"/>
                        <a:gd name="connsiteY35" fmla="*/ 2353456 h 3357797"/>
                        <a:gd name="connsiteX36" fmla="*/ 1186722 w 1506512"/>
                        <a:gd name="connsiteY36" fmla="*/ 1993692 h 3357797"/>
                        <a:gd name="connsiteX37" fmla="*/ 1051810 w 1506512"/>
                        <a:gd name="connsiteY37" fmla="*/ 1558977 h 3357797"/>
                        <a:gd name="connsiteX38" fmla="*/ 1051810 w 1506512"/>
                        <a:gd name="connsiteY38" fmla="*/ 1304144 h 3357797"/>
                        <a:gd name="connsiteX39" fmla="*/ 931889 w 1506512"/>
                        <a:gd name="connsiteY39" fmla="*/ 884420 h 3357797"/>
                        <a:gd name="connsiteX40" fmla="*/ 302302 w 1506512"/>
                        <a:gd name="connsiteY40" fmla="*/ 119921 h 3357797"/>
                        <a:gd name="connsiteX41" fmla="*/ 32479 w 1506512"/>
                        <a:gd name="connsiteY41" fmla="*/ 179882 h 33577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1506512" h="3357797">
                          <a:moveTo>
                            <a:pt x="32479" y="179882"/>
                          </a:moveTo>
                          <a:cubicBezTo>
                            <a:pt x="0" y="234846"/>
                            <a:pt x="62460" y="377253"/>
                            <a:pt x="107430" y="449705"/>
                          </a:cubicBezTo>
                          <a:cubicBezTo>
                            <a:pt x="152400" y="522157"/>
                            <a:pt x="262328" y="542145"/>
                            <a:pt x="302302" y="614597"/>
                          </a:cubicBezTo>
                          <a:cubicBezTo>
                            <a:pt x="342276" y="687049"/>
                            <a:pt x="339777" y="796977"/>
                            <a:pt x="347272" y="884420"/>
                          </a:cubicBezTo>
                          <a:cubicBezTo>
                            <a:pt x="354767" y="971863"/>
                            <a:pt x="329783" y="1031824"/>
                            <a:pt x="347272" y="1139253"/>
                          </a:cubicBezTo>
                          <a:cubicBezTo>
                            <a:pt x="364761" y="1246682"/>
                            <a:pt x="439712" y="1396584"/>
                            <a:pt x="452204" y="1528997"/>
                          </a:cubicBezTo>
                          <a:cubicBezTo>
                            <a:pt x="464696" y="1661410"/>
                            <a:pt x="449705" y="1813810"/>
                            <a:pt x="422223" y="1933731"/>
                          </a:cubicBezTo>
                          <a:cubicBezTo>
                            <a:pt x="394741" y="2053652"/>
                            <a:pt x="317292" y="2161082"/>
                            <a:pt x="287312" y="2248525"/>
                          </a:cubicBezTo>
                          <a:cubicBezTo>
                            <a:pt x="257332" y="2335968"/>
                            <a:pt x="242341" y="2378440"/>
                            <a:pt x="242341" y="2458387"/>
                          </a:cubicBezTo>
                          <a:cubicBezTo>
                            <a:pt x="242341" y="2538334"/>
                            <a:pt x="252335" y="2648263"/>
                            <a:pt x="287312" y="2728210"/>
                          </a:cubicBezTo>
                          <a:cubicBezTo>
                            <a:pt x="322289" y="2808157"/>
                            <a:pt x="444709" y="2858125"/>
                            <a:pt x="452204" y="2938072"/>
                          </a:cubicBezTo>
                          <a:cubicBezTo>
                            <a:pt x="459699" y="3018019"/>
                            <a:pt x="324787" y="3167921"/>
                            <a:pt x="332282" y="3207895"/>
                          </a:cubicBezTo>
                          <a:cubicBezTo>
                            <a:pt x="339777" y="3247869"/>
                            <a:pt x="439712" y="3210394"/>
                            <a:pt x="497174" y="3177915"/>
                          </a:cubicBezTo>
                          <a:cubicBezTo>
                            <a:pt x="554636" y="3145436"/>
                            <a:pt x="637082" y="3077980"/>
                            <a:pt x="677056" y="3013023"/>
                          </a:cubicBezTo>
                          <a:cubicBezTo>
                            <a:pt x="717030" y="2948066"/>
                            <a:pt x="739515" y="2850630"/>
                            <a:pt x="737017" y="2788171"/>
                          </a:cubicBezTo>
                          <a:cubicBezTo>
                            <a:pt x="734519" y="2725712"/>
                            <a:pt x="674558" y="2688236"/>
                            <a:pt x="662066" y="2638269"/>
                          </a:cubicBezTo>
                          <a:cubicBezTo>
                            <a:pt x="649574" y="2588302"/>
                            <a:pt x="649574" y="2485869"/>
                            <a:pt x="662066" y="2488367"/>
                          </a:cubicBezTo>
                          <a:cubicBezTo>
                            <a:pt x="674558" y="2490865"/>
                            <a:pt x="702040" y="2610787"/>
                            <a:pt x="737017" y="2653259"/>
                          </a:cubicBezTo>
                          <a:cubicBezTo>
                            <a:pt x="771994" y="2695731"/>
                            <a:pt x="856938" y="2700728"/>
                            <a:pt x="871928" y="2743200"/>
                          </a:cubicBezTo>
                          <a:cubicBezTo>
                            <a:pt x="886918" y="2785672"/>
                            <a:pt x="846945" y="2888105"/>
                            <a:pt x="826958" y="2908092"/>
                          </a:cubicBezTo>
                          <a:cubicBezTo>
                            <a:pt x="806971" y="2928079"/>
                            <a:pt x="762000" y="2845633"/>
                            <a:pt x="752007" y="2863121"/>
                          </a:cubicBezTo>
                          <a:cubicBezTo>
                            <a:pt x="742014" y="2880609"/>
                            <a:pt x="724525" y="2988039"/>
                            <a:pt x="766997" y="3013023"/>
                          </a:cubicBezTo>
                          <a:cubicBezTo>
                            <a:pt x="809469" y="3038007"/>
                            <a:pt x="946879" y="3048000"/>
                            <a:pt x="1006840" y="3013023"/>
                          </a:cubicBezTo>
                          <a:cubicBezTo>
                            <a:pt x="1066801" y="2978046"/>
                            <a:pt x="1119266" y="2878112"/>
                            <a:pt x="1126761" y="2803161"/>
                          </a:cubicBezTo>
                          <a:cubicBezTo>
                            <a:pt x="1134256" y="2728210"/>
                            <a:pt x="1081790" y="2625777"/>
                            <a:pt x="1051810" y="2563318"/>
                          </a:cubicBezTo>
                          <a:cubicBezTo>
                            <a:pt x="1021830" y="2500859"/>
                            <a:pt x="961869" y="2480873"/>
                            <a:pt x="946879" y="2428407"/>
                          </a:cubicBezTo>
                          <a:cubicBezTo>
                            <a:pt x="931889" y="2375941"/>
                            <a:pt x="964367" y="2253522"/>
                            <a:pt x="961869" y="2248525"/>
                          </a:cubicBezTo>
                          <a:cubicBezTo>
                            <a:pt x="959371" y="2243528"/>
                            <a:pt x="909404" y="2350957"/>
                            <a:pt x="931889" y="2398426"/>
                          </a:cubicBezTo>
                          <a:cubicBezTo>
                            <a:pt x="954374" y="2445895"/>
                            <a:pt x="1034322" y="2458387"/>
                            <a:pt x="1096781" y="2533338"/>
                          </a:cubicBezTo>
                          <a:cubicBezTo>
                            <a:pt x="1159240" y="2608289"/>
                            <a:pt x="1286656" y="2735705"/>
                            <a:pt x="1306643" y="2848131"/>
                          </a:cubicBezTo>
                          <a:cubicBezTo>
                            <a:pt x="1326630" y="2960557"/>
                            <a:pt x="1224197" y="3122951"/>
                            <a:pt x="1216702" y="3207895"/>
                          </a:cubicBezTo>
                          <a:cubicBezTo>
                            <a:pt x="1209207" y="3292839"/>
                            <a:pt x="1256675" y="3357797"/>
                            <a:pt x="1261672" y="3357797"/>
                          </a:cubicBezTo>
                          <a:cubicBezTo>
                            <a:pt x="1266669" y="3357797"/>
                            <a:pt x="1229193" y="3277849"/>
                            <a:pt x="1246682" y="3207895"/>
                          </a:cubicBezTo>
                          <a:cubicBezTo>
                            <a:pt x="1264171" y="3137941"/>
                            <a:pt x="1366604" y="2938072"/>
                            <a:pt x="1366604" y="2938072"/>
                          </a:cubicBezTo>
                          <a:cubicBezTo>
                            <a:pt x="1406578" y="2848131"/>
                            <a:pt x="1471535" y="2765685"/>
                            <a:pt x="1486525" y="2668249"/>
                          </a:cubicBezTo>
                          <a:cubicBezTo>
                            <a:pt x="1501515" y="2570813"/>
                            <a:pt x="1506512" y="2465882"/>
                            <a:pt x="1456545" y="2353456"/>
                          </a:cubicBezTo>
                          <a:cubicBezTo>
                            <a:pt x="1406578" y="2241030"/>
                            <a:pt x="1254178" y="2126105"/>
                            <a:pt x="1186722" y="1993692"/>
                          </a:cubicBezTo>
                          <a:cubicBezTo>
                            <a:pt x="1119266" y="1861279"/>
                            <a:pt x="1074295" y="1673902"/>
                            <a:pt x="1051810" y="1558977"/>
                          </a:cubicBezTo>
                          <a:cubicBezTo>
                            <a:pt x="1029325" y="1444052"/>
                            <a:pt x="1071797" y="1416570"/>
                            <a:pt x="1051810" y="1304144"/>
                          </a:cubicBezTo>
                          <a:cubicBezTo>
                            <a:pt x="1031823" y="1191718"/>
                            <a:pt x="1056807" y="1081790"/>
                            <a:pt x="931889" y="884420"/>
                          </a:cubicBezTo>
                          <a:cubicBezTo>
                            <a:pt x="806971" y="687050"/>
                            <a:pt x="457200" y="239842"/>
                            <a:pt x="302302" y="119921"/>
                          </a:cubicBezTo>
                          <a:cubicBezTo>
                            <a:pt x="147404" y="0"/>
                            <a:pt x="64958" y="124918"/>
                            <a:pt x="32479" y="179882"/>
                          </a:cubicBezTo>
                          <a:close/>
                        </a:path>
                      </a:pathLst>
                    </a:custGeom>
                    <a:solidFill>
                      <a:srgbClr val="49240F"/>
                    </a:solidFill>
                    <a:ln>
                      <a:solidFill>
                        <a:srgbClr val="49240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grpSp>
                  <p:nvGrpSpPr>
                    <p:cNvPr id="96" name="组合 14"/>
                    <p:cNvGrpSpPr/>
                    <p:nvPr/>
                  </p:nvGrpSpPr>
                  <p:grpSpPr>
                    <a:xfrm>
                      <a:off x="1285854" y="1428736"/>
                      <a:ext cx="5643604" cy="1500198"/>
                      <a:chOff x="4751882" y="2983043"/>
                      <a:chExt cx="2710930" cy="1008386"/>
                    </a:xfrm>
                  </p:grpSpPr>
                  <p:sp>
                    <p:nvSpPr>
                      <p:cNvPr id="101" name="任意多边形 100"/>
                      <p:cNvSpPr/>
                      <p:nvPr/>
                    </p:nvSpPr>
                    <p:spPr>
                      <a:xfrm>
                        <a:off x="5617028" y="3251200"/>
                        <a:ext cx="660400" cy="740229"/>
                      </a:xfrm>
                      <a:custGeom>
                        <a:avLst/>
                        <a:gdLst>
                          <a:gd name="connsiteX0" fmla="*/ 29029 w 660400"/>
                          <a:gd name="connsiteY0" fmla="*/ 145143 h 740229"/>
                          <a:gd name="connsiteX1" fmla="*/ 29029 w 660400"/>
                          <a:gd name="connsiteY1" fmla="*/ 493486 h 740229"/>
                          <a:gd name="connsiteX2" fmla="*/ 29029 w 660400"/>
                          <a:gd name="connsiteY2" fmla="*/ 551543 h 740229"/>
                          <a:gd name="connsiteX3" fmla="*/ 188686 w 660400"/>
                          <a:gd name="connsiteY3" fmla="*/ 566057 h 740229"/>
                          <a:gd name="connsiteX4" fmla="*/ 522515 w 660400"/>
                          <a:gd name="connsiteY4" fmla="*/ 624114 h 740229"/>
                          <a:gd name="connsiteX5" fmla="*/ 566058 w 660400"/>
                          <a:gd name="connsiteY5" fmla="*/ 653143 h 740229"/>
                          <a:gd name="connsiteX6" fmla="*/ 595086 w 660400"/>
                          <a:gd name="connsiteY6" fmla="*/ 101600 h 740229"/>
                          <a:gd name="connsiteX7" fmla="*/ 595086 w 660400"/>
                          <a:gd name="connsiteY7" fmla="*/ 43543 h 740229"/>
                          <a:gd name="connsiteX8" fmla="*/ 203201 w 660400"/>
                          <a:gd name="connsiteY8" fmla="*/ 72571 h 740229"/>
                          <a:gd name="connsiteX9" fmla="*/ 29029 w 660400"/>
                          <a:gd name="connsiteY9" fmla="*/ 145143 h 7402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660400" h="740229">
                            <a:moveTo>
                              <a:pt x="29029" y="145143"/>
                            </a:moveTo>
                            <a:cubicBezTo>
                              <a:pt x="0" y="215296"/>
                              <a:pt x="29029" y="493486"/>
                              <a:pt x="29029" y="493486"/>
                            </a:cubicBezTo>
                            <a:cubicBezTo>
                              <a:pt x="29029" y="561219"/>
                              <a:pt x="2420" y="539448"/>
                              <a:pt x="29029" y="551543"/>
                            </a:cubicBezTo>
                            <a:cubicBezTo>
                              <a:pt x="55638" y="563638"/>
                              <a:pt x="106438" y="553962"/>
                              <a:pt x="188686" y="566057"/>
                            </a:cubicBezTo>
                            <a:cubicBezTo>
                              <a:pt x="270934" y="578152"/>
                              <a:pt x="459620" y="609600"/>
                              <a:pt x="522515" y="624114"/>
                            </a:cubicBezTo>
                            <a:cubicBezTo>
                              <a:pt x="585410" y="638628"/>
                              <a:pt x="553963" y="740229"/>
                              <a:pt x="566058" y="653143"/>
                            </a:cubicBezTo>
                            <a:cubicBezTo>
                              <a:pt x="578153" y="566057"/>
                              <a:pt x="590248" y="203200"/>
                              <a:pt x="595086" y="101600"/>
                            </a:cubicBezTo>
                            <a:cubicBezTo>
                              <a:pt x="599924" y="0"/>
                              <a:pt x="660400" y="48381"/>
                              <a:pt x="595086" y="43543"/>
                            </a:cubicBezTo>
                            <a:cubicBezTo>
                              <a:pt x="529772" y="38705"/>
                              <a:pt x="297544" y="55638"/>
                              <a:pt x="203201" y="72571"/>
                            </a:cubicBezTo>
                            <a:cubicBezTo>
                              <a:pt x="108858" y="89504"/>
                              <a:pt x="58058" y="74991"/>
                              <a:pt x="29029" y="145143"/>
                            </a:cubicBezTo>
                            <a:close/>
                          </a:path>
                        </a:pathLst>
                      </a:cu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02" name="任意多边形 101"/>
                      <p:cNvSpPr/>
                      <p:nvPr/>
                    </p:nvSpPr>
                    <p:spPr>
                      <a:xfrm>
                        <a:off x="6129312" y="3334570"/>
                        <a:ext cx="475611" cy="560822"/>
                      </a:xfrm>
                      <a:custGeom>
                        <a:avLst/>
                        <a:gdLst>
                          <a:gd name="connsiteX0" fmla="*/ 0 w 621696"/>
                          <a:gd name="connsiteY0" fmla="*/ 0 h 595086"/>
                          <a:gd name="connsiteX1" fmla="*/ 464457 w 621696"/>
                          <a:gd name="connsiteY1" fmla="*/ 72571 h 595086"/>
                          <a:gd name="connsiteX2" fmla="*/ 566057 w 621696"/>
                          <a:gd name="connsiteY2" fmla="*/ 101600 h 595086"/>
                          <a:gd name="connsiteX3" fmla="*/ 595086 w 621696"/>
                          <a:gd name="connsiteY3" fmla="*/ 232228 h 595086"/>
                          <a:gd name="connsiteX4" fmla="*/ 595086 w 621696"/>
                          <a:gd name="connsiteY4" fmla="*/ 464457 h 595086"/>
                          <a:gd name="connsiteX5" fmla="*/ 435429 w 621696"/>
                          <a:gd name="connsiteY5" fmla="*/ 493486 h 595086"/>
                          <a:gd name="connsiteX6" fmla="*/ 0 w 621696"/>
                          <a:gd name="connsiteY6" fmla="*/ 595086 h 59508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621696" h="595086">
                            <a:moveTo>
                              <a:pt x="0" y="0"/>
                            </a:moveTo>
                            <a:lnTo>
                              <a:pt x="464457" y="72571"/>
                            </a:lnTo>
                            <a:cubicBezTo>
                              <a:pt x="558800" y="89504"/>
                              <a:pt x="544286" y="74991"/>
                              <a:pt x="566057" y="101600"/>
                            </a:cubicBezTo>
                            <a:cubicBezTo>
                              <a:pt x="587828" y="128209"/>
                              <a:pt x="590248" y="171752"/>
                              <a:pt x="595086" y="232228"/>
                            </a:cubicBezTo>
                            <a:cubicBezTo>
                              <a:pt x="599924" y="292704"/>
                              <a:pt x="621696" y="420914"/>
                              <a:pt x="595086" y="464457"/>
                            </a:cubicBezTo>
                            <a:cubicBezTo>
                              <a:pt x="568477" y="508000"/>
                              <a:pt x="534610" y="471715"/>
                              <a:pt x="435429" y="493486"/>
                            </a:cubicBezTo>
                            <a:cubicBezTo>
                              <a:pt x="336248" y="515257"/>
                              <a:pt x="168124" y="555171"/>
                              <a:pt x="0" y="595086"/>
                            </a:cubicBezTo>
                          </a:path>
                        </a:pathLst>
                      </a:custGeom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n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03" name="任意多边形 102"/>
                      <p:cNvSpPr/>
                      <p:nvPr/>
                    </p:nvSpPr>
                    <p:spPr>
                      <a:xfrm>
                        <a:off x="4751882" y="2983043"/>
                        <a:ext cx="2710930" cy="456335"/>
                      </a:xfrm>
                      <a:custGeom>
                        <a:avLst/>
                        <a:gdLst>
                          <a:gd name="connsiteX0" fmla="*/ 899410 w 2743200"/>
                          <a:gd name="connsiteY0" fmla="*/ 419724 h 419724"/>
                          <a:gd name="connsiteX1" fmla="*/ 179882 w 2743200"/>
                          <a:gd name="connsiteY1" fmla="*/ 329783 h 419724"/>
                          <a:gd name="connsiteX2" fmla="*/ 179882 w 2743200"/>
                          <a:gd name="connsiteY2" fmla="*/ 284813 h 419724"/>
                          <a:gd name="connsiteX3" fmla="*/ 1259174 w 2743200"/>
                          <a:gd name="connsiteY3" fmla="*/ 0 h 419724"/>
                          <a:gd name="connsiteX4" fmla="*/ 1259174 w 2743200"/>
                          <a:gd name="connsiteY4" fmla="*/ 0 h 419724"/>
                          <a:gd name="connsiteX5" fmla="*/ 2548328 w 2743200"/>
                          <a:gd name="connsiteY5" fmla="*/ 254832 h 419724"/>
                          <a:gd name="connsiteX6" fmla="*/ 2428407 w 2743200"/>
                          <a:gd name="connsiteY6" fmla="*/ 314793 h 419724"/>
                          <a:gd name="connsiteX7" fmla="*/ 1903751 w 2743200"/>
                          <a:gd name="connsiteY7" fmla="*/ 419724 h 419724"/>
                          <a:gd name="connsiteX8" fmla="*/ 1903751 w 2743200"/>
                          <a:gd name="connsiteY8" fmla="*/ 419724 h 419724"/>
                          <a:gd name="connsiteX9" fmla="*/ 1903751 w 2743200"/>
                          <a:gd name="connsiteY9" fmla="*/ 419724 h 4197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43200" h="419724">
                            <a:moveTo>
                              <a:pt x="899410" y="419724"/>
                            </a:moveTo>
                            <a:cubicBezTo>
                              <a:pt x="599606" y="385996"/>
                              <a:pt x="299803" y="352268"/>
                              <a:pt x="179882" y="329783"/>
                            </a:cubicBezTo>
                            <a:cubicBezTo>
                              <a:pt x="59961" y="307298"/>
                              <a:pt x="0" y="339777"/>
                              <a:pt x="179882" y="284813"/>
                            </a:cubicBezTo>
                            <a:cubicBezTo>
                              <a:pt x="359764" y="229849"/>
                              <a:pt x="1259174" y="0"/>
                              <a:pt x="1259174" y="0"/>
                            </a:cubicBezTo>
                            <a:lnTo>
                              <a:pt x="1259174" y="0"/>
                            </a:lnTo>
                            <a:cubicBezTo>
                              <a:pt x="1474033" y="42472"/>
                              <a:pt x="2353456" y="202366"/>
                              <a:pt x="2548328" y="254832"/>
                            </a:cubicBezTo>
                            <a:cubicBezTo>
                              <a:pt x="2743200" y="307298"/>
                              <a:pt x="2535836" y="287311"/>
                              <a:pt x="2428407" y="314793"/>
                            </a:cubicBezTo>
                            <a:cubicBezTo>
                              <a:pt x="2320978" y="342275"/>
                              <a:pt x="1903751" y="419724"/>
                              <a:pt x="1903751" y="419724"/>
                            </a:cubicBezTo>
                            <a:lnTo>
                              <a:pt x="1903751" y="419724"/>
                            </a:lnTo>
                            <a:lnTo>
                              <a:pt x="1903751" y="419724"/>
                            </a:lnTo>
                          </a:path>
                        </a:pathLst>
                      </a:custGeom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n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97" name="任意多边形 96"/>
                    <p:cNvSpPr/>
                    <p:nvPr/>
                  </p:nvSpPr>
                  <p:spPr>
                    <a:xfrm>
                      <a:off x="4894289" y="3470224"/>
                      <a:ext cx="197370" cy="996845"/>
                    </a:xfrm>
                    <a:custGeom>
                      <a:avLst/>
                      <a:gdLst>
                        <a:gd name="connsiteX0" fmla="*/ 52465 w 197370"/>
                        <a:gd name="connsiteY0" fmla="*/ 52465 h 996845"/>
                        <a:gd name="connsiteX1" fmla="*/ 7495 w 197370"/>
                        <a:gd name="connsiteY1" fmla="*/ 502169 h 996845"/>
                        <a:gd name="connsiteX2" fmla="*/ 97436 w 197370"/>
                        <a:gd name="connsiteY2" fmla="*/ 771992 h 996845"/>
                        <a:gd name="connsiteX3" fmla="*/ 67455 w 197370"/>
                        <a:gd name="connsiteY3" fmla="*/ 996845 h 996845"/>
                        <a:gd name="connsiteX4" fmla="*/ 67455 w 197370"/>
                        <a:gd name="connsiteY4" fmla="*/ 996845 h 996845"/>
                        <a:gd name="connsiteX5" fmla="*/ 187377 w 197370"/>
                        <a:gd name="connsiteY5" fmla="*/ 712032 h 996845"/>
                        <a:gd name="connsiteX6" fmla="*/ 127416 w 197370"/>
                        <a:gd name="connsiteY6" fmla="*/ 187376 h 996845"/>
                        <a:gd name="connsiteX7" fmla="*/ 52465 w 197370"/>
                        <a:gd name="connsiteY7" fmla="*/ 52465 h 996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97370" h="996845">
                          <a:moveTo>
                            <a:pt x="52465" y="52465"/>
                          </a:moveTo>
                          <a:cubicBezTo>
                            <a:pt x="32478" y="104931"/>
                            <a:pt x="0" y="382248"/>
                            <a:pt x="7495" y="502169"/>
                          </a:cubicBezTo>
                          <a:cubicBezTo>
                            <a:pt x="14990" y="622090"/>
                            <a:pt x="87443" y="689546"/>
                            <a:pt x="97436" y="771992"/>
                          </a:cubicBezTo>
                          <a:cubicBezTo>
                            <a:pt x="107429" y="854438"/>
                            <a:pt x="67455" y="996845"/>
                            <a:pt x="67455" y="996845"/>
                          </a:cubicBezTo>
                          <a:lnTo>
                            <a:pt x="67455" y="996845"/>
                          </a:lnTo>
                          <a:cubicBezTo>
                            <a:pt x="87442" y="949376"/>
                            <a:pt x="177384" y="846943"/>
                            <a:pt x="187377" y="712032"/>
                          </a:cubicBezTo>
                          <a:cubicBezTo>
                            <a:pt x="197370" y="577121"/>
                            <a:pt x="149901" y="292307"/>
                            <a:pt x="127416" y="187376"/>
                          </a:cubicBezTo>
                          <a:cubicBezTo>
                            <a:pt x="104931" y="82445"/>
                            <a:pt x="72452" y="0"/>
                            <a:pt x="52465" y="52465"/>
                          </a:cubicBezTo>
                          <a:close/>
                        </a:path>
                      </a:pathLst>
                    </a:custGeom>
                    <a:solidFill>
                      <a:srgbClr val="653215"/>
                    </a:solidFill>
                    <a:ln>
                      <a:solidFill>
                        <a:srgbClr val="65321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8" name="任意多边形 97"/>
                    <p:cNvSpPr/>
                    <p:nvPr/>
                  </p:nvSpPr>
                  <p:spPr>
                    <a:xfrm>
                      <a:off x="4854315" y="3429001"/>
                      <a:ext cx="409731" cy="2234784"/>
                    </a:xfrm>
                    <a:custGeom>
                      <a:avLst/>
                      <a:gdLst>
                        <a:gd name="connsiteX0" fmla="*/ 92439 w 409731"/>
                        <a:gd name="connsiteY0" fmla="*/ 54964 h 2196059"/>
                        <a:gd name="connsiteX1" fmla="*/ 2498 w 409731"/>
                        <a:gd name="connsiteY1" fmla="*/ 744511 h 2196059"/>
                        <a:gd name="connsiteX2" fmla="*/ 107429 w 409731"/>
                        <a:gd name="connsiteY2" fmla="*/ 1089285 h 2196059"/>
                        <a:gd name="connsiteX3" fmla="*/ 257331 w 409731"/>
                        <a:gd name="connsiteY3" fmla="*/ 1359108 h 2196059"/>
                        <a:gd name="connsiteX4" fmla="*/ 167390 w 409731"/>
                        <a:gd name="connsiteY4" fmla="*/ 1643921 h 2196059"/>
                        <a:gd name="connsiteX5" fmla="*/ 77449 w 409731"/>
                        <a:gd name="connsiteY5" fmla="*/ 1853783 h 2196059"/>
                        <a:gd name="connsiteX6" fmla="*/ 287311 w 409731"/>
                        <a:gd name="connsiteY6" fmla="*/ 2093626 h 2196059"/>
                        <a:gd name="connsiteX7" fmla="*/ 407233 w 409731"/>
                        <a:gd name="connsiteY7" fmla="*/ 2183567 h 2196059"/>
                        <a:gd name="connsiteX8" fmla="*/ 272321 w 409731"/>
                        <a:gd name="connsiteY8" fmla="*/ 2018675 h 2196059"/>
                        <a:gd name="connsiteX9" fmla="*/ 107429 w 409731"/>
                        <a:gd name="connsiteY9" fmla="*/ 1823803 h 2196059"/>
                        <a:gd name="connsiteX10" fmla="*/ 272321 w 409731"/>
                        <a:gd name="connsiteY10" fmla="*/ 1598950 h 2196059"/>
                        <a:gd name="connsiteX11" fmla="*/ 272321 w 409731"/>
                        <a:gd name="connsiteY11" fmla="*/ 1224196 h 2196059"/>
                        <a:gd name="connsiteX12" fmla="*/ 77449 w 409731"/>
                        <a:gd name="connsiteY12" fmla="*/ 969364 h 2196059"/>
                        <a:gd name="connsiteX13" fmla="*/ 77449 w 409731"/>
                        <a:gd name="connsiteY13" fmla="*/ 414727 h 2196059"/>
                        <a:gd name="connsiteX14" fmla="*/ 92439 w 409731"/>
                        <a:gd name="connsiteY14" fmla="*/ 54964 h 21960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409731" h="2196059">
                          <a:moveTo>
                            <a:pt x="92439" y="54964"/>
                          </a:moveTo>
                          <a:cubicBezTo>
                            <a:pt x="79947" y="109928"/>
                            <a:pt x="0" y="572124"/>
                            <a:pt x="2498" y="744511"/>
                          </a:cubicBezTo>
                          <a:cubicBezTo>
                            <a:pt x="4996" y="916898"/>
                            <a:pt x="64957" y="986852"/>
                            <a:pt x="107429" y="1089285"/>
                          </a:cubicBezTo>
                          <a:cubicBezTo>
                            <a:pt x="149901" y="1191718"/>
                            <a:pt x="247338" y="1266669"/>
                            <a:pt x="257331" y="1359108"/>
                          </a:cubicBezTo>
                          <a:cubicBezTo>
                            <a:pt x="267324" y="1451547"/>
                            <a:pt x="197370" y="1561475"/>
                            <a:pt x="167390" y="1643921"/>
                          </a:cubicBezTo>
                          <a:cubicBezTo>
                            <a:pt x="137410" y="1726367"/>
                            <a:pt x="57462" y="1778832"/>
                            <a:pt x="77449" y="1853783"/>
                          </a:cubicBezTo>
                          <a:cubicBezTo>
                            <a:pt x="97436" y="1928734"/>
                            <a:pt x="232347" y="2038662"/>
                            <a:pt x="287311" y="2093626"/>
                          </a:cubicBezTo>
                          <a:cubicBezTo>
                            <a:pt x="342275" y="2148590"/>
                            <a:pt x="409731" y="2196059"/>
                            <a:pt x="407233" y="2183567"/>
                          </a:cubicBezTo>
                          <a:cubicBezTo>
                            <a:pt x="404735" y="2171075"/>
                            <a:pt x="322288" y="2078636"/>
                            <a:pt x="272321" y="2018675"/>
                          </a:cubicBezTo>
                          <a:cubicBezTo>
                            <a:pt x="222354" y="1958714"/>
                            <a:pt x="107429" y="1893757"/>
                            <a:pt x="107429" y="1823803"/>
                          </a:cubicBezTo>
                          <a:cubicBezTo>
                            <a:pt x="107429" y="1753849"/>
                            <a:pt x="244839" y="1698885"/>
                            <a:pt x="272321" y="1598950"/>
                          </a:cubicBezTo>
                          <a:cubicBezTo>
                            <a:pt x="299803" y="1499016"/>
                            <a:pt x="304800" y="1329127"/>
                            <a:pt x="272321" y="1224196"/>
                          </a:cubicBezTo>
                          <a:cubicBezTo>
                            <a:pt x="239842" y="1119265"/>
                            <a:pt x="109928" y="1104276"/>
                            <a:pt x="77449" y="969364"/>
                          </a:cubicBezTo>
                          <a:cubicBezTo>
                            <a:pt x="44970" y="834453"/>
                            <a:pt x="72452" y="564628"/>
                            <a:pt x="77449" y="414727"/>
                          </a:cubicBezTo>
                          <a:cubicBezTo>
                            <a:pt x="82446" y="264826"/>
                            <a:pt x="104931" y="0"/>
                            <a:pt x="92439" y="54964"/>
                          </a:cubicBezTo>
                          <a:close/>
                        </a:path>
                      </a:pathLst>
                    </a:custGeom>
                    <a:solidFill>
                      <a:srgbClr val="431A0D"/>
                    </a:solidFill>
                    <a:ln>
                      <a:solidFill>
                        <a:srgbClr val="431A0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9" name="任意多边形 98"/>
                    <p:cNvSpPr/>
                    <p:nvPr/>
                  </p:nvSpPr>
                  <p:spPr>
                    <a:xfrm>
                      <a:off x="5021705" y="2548328"/>
                      <a:ext cx="1094282" cy="2790669"/>
                    </a:xfrm>
                    <a:custGeom>
                      <a:avLst/>
                      <a:gdLst>
                        <a:gd name="connsiteX0" fmla="*/ 0 w 1094282"/>
                        <a:gd name="connsiteY0" fmla="*/ 0 h 2790669"/>
                        <a:gd name="connsiteX1" fmla="*/ 119921 w 1094282"/>
                        <a:gd name="connsiteY1" fmla="*/ 194872 h 2790669"/>
                        <a:gd name="connsiteX2" fmla="*/ 254833 w 1094282"/>
                        <a:gd name="connsiteY2" fmla="*/ 524656 h 2790669"/>
                        <a:gd name="connsiteX3" fmla="*/ 254833 w 1094282"/>
                        <a:gd name="connsiteY3" fmla="*/ 944380 h 2790669"/>
                        <a:gd name="connsiteX4" fmla="*/ 464695 w 1094282"/>
                        <a:gd name="connsiteY4" fmla="*/ 1259174 h 2790669"/>
                        <a:gd name="connsiteX5" fmla="*/ 464695 w 1094282"/>
                        <a:gd name="connsiteY5" fmla="*/ 1454046 h 2790669"/>
                        <a:gd name="connsiteX6" fmla="*/ 419725 w 1094282"/>
                        <a:gd name="connsiteY6" fmla="*/ 1843790 h 2790669"/>
                        <a:gd name="connsiteX7" fmla="*/ 689547 w 1094282"/>
                        <a:gd name="connsiteY7" fmla="*/ 2098623 h 2790669"/>
                        <a:gd name="connsiteX8" fmla="*/ 974361 w 1094282"/>
                        <a:gd name="connsiteY8" fmla="*/ 2293495 h 2790669"/>
                        <a:gd name="connsiteX9" fmla="*/ 1019331 w 1094282"/>
                        <a:gd name="connsiteY9" fmla="*/ 2548328 h 2790669"/>
                        <a:gd name="connsiteX10" fmla="*/ 824459 w 1094282"/>
                        <a:gd name="connsiteY10" fmla="*/ 2683239 h 2790669"/>
                        <a:gd name="connsiteX11" fmla="*/ 764498 w 1094282"/>
                        <a:gd name="connsiteY11" fmla="*/ 2503357 h 2790669"/>
                        <a:gd name="connsiteX12" fmla="*/ 719528 w 1094282"/>
                        <a:gd name="connsiteY12" fmla="*/ 2548328 h 2790669"/>
                        <a:gd name="connsiteX13" fmla="*/ 764498 w 1094282"/>
                        <a:gd name="connsiteY13" fmla="*/ 2758190 h 2790669"/>
                        <a:gd name="connsiteX14" fmla="*/ 959370 w 1094282"/>
                        <a:gd name="connsiteY14" fmla="*/ 2743200 h 2790669"/>
                        <a:gd name="connsiteX15" fmla="*/ 1079292 w 1094282"/>
                        <a:gd name="connsiteY15" fmla="*/ 2548328 h 2790669"/>
                        <a:gd name="connsiteX16" fmla="*/ 1034321 w 1094282"/>
                        <a:gd name="connsiteY16" fmla="*/ 2278505 h 2790669"/>
                        <a:gd name="connsiteX17" fmla="*/ 719528 w 1094282"/>
                        <a:gd name="connsiteY17" fmla="*/ 2068642 h 2790669"/>
                        <a:gd name="connsiteX18" fmla="*/ 494675 w 1094282"/>
                        <a:gd name="connsiteY18" fmla="*/ 1813810 h 2790669"/>
                        <a:gd name="connsiteX19" fmla="*/ 554636 w 1094282"/>
                        <a:gd name="connsiteY19" fmla="*/ 1409075 h 2790669"/>
                        <a:gd name="connsiteX20" fmla="*/ 509665 w 1094282"/>
                        <a:gd name="connsiteY20" fmla="*/ 1199213 h 2790669"/>
                        <a:gd name="connsiteX21" fmla="*/ 269823 w 1094282"/>
                        <a:gd name="connsiteY21" fmla="*/ 914400 h 2790669"/>
                        <a:gd name="connsiteX22" fmla="*/ 314793 w 1094282"/>
                        <a:gd name="connsiteY22" fmla="*/ 494675 h 2790669"/>
                        <a:gd name="connsiteX23" fmla="*/ 179882 w 1094282"/>
                        <a:gd name="connsiteY23" fmla="*/ 254833 h 27906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094282" h="2790669">
                          <a:moveTo>
                            <a:pt x="0" y="0"/>
                          </a:moveTo>
                          <a:cubicBezTo>
                            <a:pt x="38724" y="53714"/>
                            <a:pt x="77449" y="107429"/>
                            <a:pt x="119921" y="194872"/>
                          </a:cubicBezTo>
                          <a:cubicBezTo>
                            <a:pt x="162393" y="282315"/>
                            <a:pt x="232348" y="399738"/>
                            <a:pt x="254833" y="524656"/>
                          </a:cubicBezTo>
                          <a:cubicBezTo>
                            <a:pt x="277318" y="649574"/>
                            <a:pt x="219856" y="821960"/>
                            <a:pt x="254833" y="944380"/>
                          </a:cubicBezTo>
                          <a:cubicBezTo>
                            <a:pt x="289810" y="1066800"/>
                            <a:pt x="429718" y="1174230"/>
                            <a:pt x="464695" y="1259174"/>
                          </a:cubicBezTo>
                          <a:cubicBezTo>
                            <a:pt x="499672" y="1344118"/>
                            <a:pt x="472190" y="1356610"/>
                            <a:pt x="464695" y="1454046"/>
                          </a:cubicBezTo>
                          <a:cubicBezTo>
                            <a:pt x="457200" y="1551482"/>
                            <a:pt x="382250" y="1736361"/>
                            <a:pt x="419725" y="1843790"/>
                          </a:cubicBezTo>
                          <a:cubicBezTo>
                            <a:pt x="457200" y="1951219"/>
                            <a:pt x="597108" y="2023672"/>
                            <a:pt x="689547" y="2098623"/>
                          </a:cubicBezTo>
                          <a:cubicBezTo>
                            <a:pt x="781986" y="2173574"/>
                            <a:pt x="919397" y="2218544"/>
                            <a:pt x="974361" y="2293495"/>
                          </a:cubicBezTo>
                          <a:cubicBezTo>
                            <a:pt x="1029325" y="2368446"/>
                            <a:pt x="1044315" y="2483371"/>
                            <a:pt x="1019331" y="2548328"/>
                          </a:cubicBezTo>
                          <a:cubicBezTo>
                            <a:pt x="994347" y="2613285"/>
                            <a:pt x="866931" y="2690734"/>
                            <a:pt x="824459" y="2683239"/>
                          </a:cubicBezTo>
                          <a:cubicBezTo>
                            <a:pt x="781987" y="2675744"/>
                            <a:pt x="781987" y="2525842"/>
                            <a:pt x="764498" y="2503357"/>
                          </a:cubicBezTo>
                          <a:cubicBezTo>
                            <a:pt x="747010" y="2480872"/>
                            <a:pt x="719528" y="2505856"/>
                            <a:pt x="719528" y="2548328"/>
                          </a:cubicBezTo>
                          <a:cubicBezTo>
                            <a:pt x="719528" y="2590800"/>
                            <a:pt x="724524" y="2725711"/>
                            <a:pt x="764498" y="2758190"/>
                          </a:cubicBezTo>
                          <a:cubicBezTo>
                            <a:pt x="804472" y="2790669"/>
                            <a:pt x="906904" y="2778177"/>
                            <a:pt x="959370" y="2743200"/>
                          </a:cubicBezTo>
                          <a:cubicBezTo>
                            <a:pt x="1011836" y="2708223"/>
                            <a:pt x="1066800" y="2625777"/>
                            <a:pt x="1079292" y="2548328"/>
                          </a:cubicBezTo>
                          <a:cubicBezTo>
                            <a:pt x="1091784" y="2470879"/>
                            <a:pt x="1094282" y="2358453"/>
                            <a:pt x="1034321" y="2278505"/>
                          </a:cubicBezTo>
                          <a:cubicBezTo>
                            <a:pt x="974360" y="2198557"/>
                            <a:pt x="809469" y="2146091"/>
                            <a:pt x="719528" y="2068642"/>
                          </a:cubicBezTo>
                          <a:cubicBezTo>
                            <a:pt x="629587" y="1991193"/>
                            <a:pt x="522157" y="1923738"/>
                            <a:pt x="494675" y="1813810"/>
                          </a:cubicBezTo>
                          <a:cubicBezTo>
                            <a:pt x="467193" y="1703882"/>
                            <a:pt x="552138" y="1511508"/>
                            <a:pt x="554636" y="1409075"/>
                          </a:cubicBezTo>
                          <a:cubicBezTo>
                            <a:pt x="557134" y="1306642"/>
                            <a:pt x="557134" y="1281659"/>
                            <a:pt x="509665" y="1199213"/>
                          </a:cubicBezTo>
                          <a:cubicBezTo>
                            <a:pt x="462196" y="1116767"/>
                            <a:pt x="302302" y="1031823"/>
                            <a:pt x="269823" y="914400"/>
                          </a:cubicBezTo>
                          <a:cubicBezTo>
                            <a:pt x="237344" y="796977"/>
                            <a:pt x="329783" y="604603"/>
                            <a:pt x="314793" y="494675"/>
                          </a:cubicBezTo>
                          <a:cubicBezTo>
                            <a:pt x="299803" y="384747"/>
                            <a:pt x="239842" y="319790"/>
                            <a:pt x="179882" y="254833"/>
                          </a:cubicBezTo>
                        </a:path>
                      </a:pathLst>
                    </a:custGeom>
                    <a:solidFill>
                      <a:srgbClr val="431A0D"/>
                    </a:solidFill>
                    <a:ln>
                      <a:solidFill>
                        <a:srgbClr val="431A0D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0" name="任意多边形 99"/>
                    <p:cNvSpPr/>
                    <p:nvPr/>
                  </p:nvSpPr>
                  <p:spPr>
                    <a:xfrm>
                      <a:off x="3627620" y="2938072"/>
                      <a:ext cx="404734" cy="44971"/>
                    </a:xfrm>
                    <a:custGeom>
                      <a:avLst/>
                      <a:gdLst>
                        <a:gd name="connsiteX0" fmla="*/ 0 w 404734"/>
                        <a:gd name="connsiteY0" fmla="*/ 44971 h 44971"/>
                        <a:gd name="connsiteX1" fmla="*/ 239842 w 404734"/>
                        <a:gd name="connsiteY1" fmla="*/ 0 h 44971"/>
                        <a:gd name="connsiteX2" fmla="*/ 404734 w 404734"/>
                        <a:gd name="connsiteY2" fmla="*/ 44971 h 449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04734" h="44971">
                          <a:moveTo>
                            <a:pt x="0" y="44971"/>
                          </a:moveTo>
                          <a:cubicBezTo>
                            <a:pt x="86193" y="22485"/>
                            <a:pt x="172386" y="0"/>
                            <a:pt x="239842" y="0"/>
                          </a:cubicBezTo>
                          <a:cubicBezTo>
                            <a:pt x="307298" y="0"/>
                            <a:pt x="356016" y="22485"/>
                            <a:pt x="404734" y="44971"/>
                          </a:cubicBezTo>
                        </a:path>
                      </a:pathLst>
                    </a:custGeom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86" name="任意多边形 85"/>
                  <p:cNvSpPr/>
                  <p:nvPr/>
                </p:nvSpPr>
                <p:spPr>
                  <a:xfrm>
                    <a:off x="4680858" y="4942115"/>
                    <a:ext cx="907142" cy="1758647"/>
                  </a:xfrm>
                  <a:custGeom>
                    <a:avLst/>
                    <a:gdLst>
                      <a:gd name="connsiteX0" fmla="*/ 283028 w 907142"/>
                      <a:gd name="connsiteY0" fmla="*/ 195942 h 1758647"/>
                      <a:gd name="connsiteX1" fmla="*/ 457199 w 907142"/>
                      <a:gd name="connsiteY1" fmla="*/ 791028 h 1758647"/>
                      <a:gd name="connsiteX2" fmla="*/ 645885 w 907142"/>
                      <a:gd name="connsiteY2" fmla="*/ 1560285 h 1758647"/>
                      <a:gd name="connsiteX3" fmla="*/ 878113 w 907142"/>
                      <a:gd name="connsiteY3" fmla="*/ 1719942 h 1758647"/>
                      <a:gd name="connsiteX4" fmla="*/ 820056 w 907142"/>
                      <a:gd name="connsiteY4" fmla="*/ 1328056 h 1758647"/>
                      <a:gd name="connsiteX5" fmla="*/ 631371 w 907142"/>
                      <a:gd name="connsiteY5" fmla="*/ 936171 h 1758647"/>
                      <a:gd name="connsiteX6" fmla="*/ 544285 w 907142"/>
                      <a:gd name="connsiteY6" fmla="*/ 573314 h 1758647"/>
                      <a:gd name="connsiteX7" fmla="*/ 428171 w 907142"/>
                      <a:gd name="connsiteY7" fmla="*/ 370114 h 1758647"/>
                      <a:gd name="connsiteX8" fmla="*/ 166913 w 907142"/>
                      <a:gd name="connsiteY8" fmla="*/ 108856 h 1758647"/>
                      <a:gd name="connsiteX9" fmla="*/ 166913 w 907142"/>
                      <a:gd name="connsiteY9" fmla="*/ 108856 h 1758647"/>
                      <a:gd name="connsiteX10" fmla="*/ 94342 w 907142"/>
                      <a:gd name="connsiteY10" fmla="*/ 36285 h 1758647"/>
                      <a:gd name="connsiteX11" fmla="*/ 79828 w 907142"/>
                      <a:gd name="connsiteY11" fmla="*/ 21771 h 1758647"/>
                      <a:gd name="connsiteX12" fmla="*/ 21771 w 907142"/>
                      <a:gd name="connsiteY12" fmla="*/ 21771 h 1758647"/>
                      <a:gd name="connsiteX13" fmla="*/ 210456 w 907142"/>
                      <a:gd name="connsiteY13" fmla="*/ 152399 h 17586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7142" h="1758647">
                        <a:moveTo>
                          <a:pt x="283028" y="195942"/>
                        </a:moveTo>
                        <a:cubicBezTo>
                          <a:pt x="339875" y="379790"/>
                          <a:pt x="396723" y="563638"/>
                          <a:pt x="457199" y="791028"/>
                        </a:cubicBezTo>
                        <a:cubicBezTo>
                          <a:pt x="517675" y="1018419"/>
                          <a:pt x="575733" y="1405466"/>
                          <a:pt x="645885" y="1560285"/>
                        </a:cubicBezTo>
                        <a:cubicBezTo>
                          <a:pt x="716037" y="1715104"/>
                          <a:pt x="849084" y="1758647"/>
                          <a:pt x="878113" y="1719942"/>
                        </a:cubicBezTo>
                        <a:cubicBezTo>
                          <a:pt x="907142" y="1681237"/>
                          <a:pt x="861180" y="1458684"/>
                          <a:pt x="820056" y="1328056"/>
                        </a:cubicBezTo>
                        <a:cubicBezTo>
                          <a:pt x="778932" y="1197428"/>
                          <a:pt x="677333" y="1061961"/>
                          <a:pt x="631371" y="936171"/>
                        </a:cubicBezTo>
                        <a:cubicBezTo>
                          <a:pt x="585409" y="810381"/>
                          <a:pt x="578152" y="667657"/>
                          <a:pt x="544285" y="573314"/>
                        </a:cubicBezTo>
                        <a:cubicBezTo>
                          <a:pt x="510418" y="478971"/>
                          <a:pt x="491066" y="447524"/>
                          <a:pt x="428171" y="370114"/>
                        </a:cubicBezTo>
                        <a:cubicBezTo>
                          <a:pt x="365276" y="292704"/>
                          <a:pt x="166913" y="108856"/>
                          <a:pt x="166913" y="108856"/>
                        </a:cubicBezTo>
                        <a:lnTo>
                          <a:pt x="166913" y="108856"/>
                        </a:lnTo>
                        <a:lnTo>
                          <a:pt x="94342" y="36285"/>
                        </a:lnTo>
                        <a:cubicBezTo>
                          <a:pt x="79828" y="21771"/>
                          <a:pt x="91923" y="24190"/>
                          <a:pt x="79828" y="21771"/>
                        </a:cubicBezTo>
                        <a:cubicBezTo>
                          <a:pt x="67733" y="19352"/>
                          <a:pt x="0" y="0"/>
                          <a:pt x="21771" y="21771"/>
                        </a:cubicBezTo>
                        <a:cubicBezTo>
                          <a:pt x="43542" y="43542"/>
                          <a:pt x="126999" y="97970"/>
                          <a:pt x="210456" y="152399"/>
                        </a:cubicBezTo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105" name="任意多边形 104"/>
              <p:cNvSpPr/>
              <p:nvPr/>
            </p:nvSpPr>
            <p:spPr>
              <a:xfrm>
                <a:off x="1582057" y="4397828"/>
                <a:ext cx="1886857" cy="2036839"/>
              </a:xfrm>
              <a:custGeom>
                <a:avLst/>
                <a:gdLst>
                  <a:gd name="connsiteX0" fmla="*/ 1146629 w 1886857"/>
                  <a:gd name="connsiteY0" fmla="*/ 43543 h 2036839"/>
                  <a:gd name="connsiteX1" fmla="*/ 1320800 w 1886857"/>
                  <a:gd name="connsiteY1" fmla="*/ 159658 h 2036839"/>
                  <a:gd name="connsiteX2" fmla="*/ 1407886 w 1886857"/>
                  <a:gd name="connsiteY2" fmla="*/ 493486 h 2036839"/>
                  <a:gd name="connsiteX3" fmla="*/ 1524000 w 1886857"/>
                  <a:gd name="connsiteY3" fmla="*/ 957943 h 2036839"/>
                  <a:gd name="connsiteX4" fmla="*/ 1698172 w 1886857"/>
                  <a:gd name="connsiteY4" fmla="*/ 1175658 h 2036839"/>
                  <a:gd name="connsiteX5" fmla="*/ 1712686 w 1886857"/>
                  <a:gd name="connsiteY5" fmla="*/ 1161143 h 2036839"/>
                  <a:gd name="connsiteX6" fmla="*/ 1741714 w 1886857"/>
                  <a:gd name="connsiteY6" fmla="*/ 1901372 h 2036839"/>
                  <a:gd name="connsiteX7" fmla="*/ 1640114 w 1886857"/>
                  <a:gd name="connsiteY7" fmla="*/ 1973943 h 2036839"/>
                  <a:gd name="connsiteX8" fmla="*/ 261257 w 1886857"/>
                  <a:gd name="connsiteY8" fmla="*/ 1959429 h 2036839"/>
                  <a:gd name="connsiteX9" fmla="*/ 72572 w 1886857"/>
                  <a:gd name="connsiteY9" fmla="*/ 1625601 h 2036839"/>
                  <a:gd name="connsiteX10" fmla="*/ 72572 w 1886857"/>
                  <a:gd name="connsiteY10" fmla="*/ 1204686 h 2036839"/>
                  <a:gd name="connsiteX11" fmla="*/ 420914 w 1886857"/>
                  <a:gd name="connsiteY11" fmla="*/ 899886 h 2036839"/>
                  <a:gd name="connsiteX12" fmla="*/ 609600 w 1886857"/>
                  <a:gd name="connsiteY12" fmla="*/ 1059543 h 2036839"/>
                  <a:gd name="connsiteX13" fmla="*/ 769257 w 1886857"/>
                  <a:gd name="connsiteY13" fmla="*/ 1161143 h 2036839"/>
                  <a:gd name="connsiteX14" fmla="*/ 827314 w 1886857"/>
                  <a:gd name="connsiteY14" fmla="*/ 1161143 h 2036839"/>
                  <a:gd name="connsiteX15" fmla="*/ 856343 w 1886857"/>
                  <a:gd name="connsiteY15" fmla="*/ 1088572 h 2036839"/>
                  <a:gd name="connsiteX16" fmla="*/ 841829 w 1886857"/>
                  <a:gd name="connsiteY16" fmla="*/ 1059543 h 2036839"/>
                  <a:gd name="connsiteX17" fmla="*/ 957943 w 1886857"/>
                  <a:gd name="connsiteY17" fmla="*/ 1059543 h 2036839"/>
                  <a:gd name="connsiteX18" fmla="*/ 957943 w 1886857"/>
                  <a:gd name="connsiteY18" fmla="*/ 566058 h 2036839"/>
                  <a:gd name="connsiteX19" fmla="*/ 972457 w 1886857"/>
                  <a:gd name="connsiteY19" fmla="*/ 435429 h 2036839"/>
                  <a:gd name="connsiteX20" fmla="*/ 1030514 w 1886857"/>
                  <a:gd name="connsiteY20" fmla="*/ 406401 h 2036839"/>
                  <a:gd name="connsiteX21" fmla="*/ 1001486 w 1886857"/>
                  <a:gd name="connsiteY21" fmla="*/ 275772 h 2036839"/>
                  <a:gd name="connsiteX22" fmla="*/ 957943 w 1886857"/>
                  <a:gd name="connsiteY22" fmla="*/ 261258 h 2036839"/>
                  <a:gd name="connsiteX23" fmla="*/ 986972 w 1886857"/>
                  <a:gd name="connsiteY23" fmla="*/ 29029 h 2036839"/>
                  <a:gd name="connsiteX24" fmla="*/ 1016000 w 1886857"/>
                  <a:gd name="connsiteY24" fmla="*/ 87086 h 2036839"/>
                  <a:gd name="connsiteX25" fmla="*/ 1074057 w 1886857"/>
                  <a:gd name="connsiteY25" fmla="*/ 58058 h 2036839"/>
                  <a:gd name="connsiteX26" fmla="*/ 1146629 w 1886857"/>
                  <a:gd name="connsiteY26" fmla="*/ 43543 h 2036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886857" h="2036839">
                    <a:moveTo>
                      <a:pt x="1146629" y="43543"/>
                    </a:moveTo>
                    <a:cubicBezTo>
                      <a:pt x="1187753" y="60476"/>
                      <a:pt x="1277257" y="84668"/>
                      <a:pt x="1320800" y="159658"/>
                    </a:cubicBezTo>
                    <a:cubicBezTo>
                      <a:pt x="1364343" y="234648"/>
                      <a:pt x="1374019" y="360439"/>
                      <a:pt x="1407886" y="493486"/>
                    </a:cubicBezTo>
                    <a:cubicBezTo>
                      <a:pt x="1441753" y="626533"/>
                      <a:pt x="1475619" y="844248"/>
                      <a:pt x="1524000" y="957943"/>
                    </a:cubicBezTo>
                    <a:cubicBezTo>
                      <a:pt x="1572381" y="1071638"/>
                      <a:pt x="1666724" y="1141791"/>
                      <a:pt x="1698172" y="1175658"/>
                    </a:cubicBezTo>
                    <a:cubicBezTo>
                      <a:pt x="1729620" y="1209525"/>
                      <a:pt x="1705429" y="1040191"/>
                      <a:pt x="1712686" y="1161143"/>
                    </a:cubicBezTo>
                    <a:cubicBezTo>
                      <a:pt x="1719943" y="1282095"/>
                      <a:pt x="1753809" y="1765905"/>
                      <a:pt x="1741714" y="1901372"/>
                    </a:cubicBezTo>
                    <a:cubicBezTo>
                      <a:pt x="1729619" y="2036839"/>
                      <a:pt x="1886857" y="1964267"/>
                      <a:pt x="1640114" y="1973943"/>
                    </a:cubicBezTo>
                    <a:cubicBezTo>
                      <a:pt x="1393371" y="1983619"/>
                      <a:pt x="522514" y="2017486"/>
                      <a:pt x="261257" y="1959429"/>
                    </a:cubicBezTo>
                    <a:cubicBezTo>
                      <a:pt x="0" y="1901372"/>
                      <a:pt x="104020" y="1751392"/>
                      <a:pt x="72572" y="1625601"/>
                    </a:cubicBezTo>
                    <a:cubicBezTo>
                      <a:pt x="41124" y="1499810"/>
                      <a:pt x="14515" y="1325639"/>
                      <a:pt x="72572" y="1204686"/>
                    </a:cubicBezTo>
                    <a:cubicBezTo>
                      <a:pt x="130629" y="1083733"/>
                      <a:pt x="331409" y="924077"/>
                      <a:pt x="420914" y="899886"/>
                    </a:cubicBezTo>
                    <a:cubicBezTo>
                      <a:pt x="510419" y="875696"/>
                      <a:pt x="551543" y="1016000"/>
                      <a:pt x="609600" y="1059543"/>
                    </a:cubicBezTo>
                    <a:cubicBezTo>
                      <a:pt x="667657" y="1103086"/>
                      <a:pt x="732971" y="1144210"/>
                      <a:pt x="769257" y="1161143"/>
                    </a:cubicBezTo>
                    <a:cubicBezTo>
                      <a:pt x="805543" y="1178076"/>
                      <a:pt x="812800" y="1173238"/>
                      <a:pt x="827314" y="1161143"/>
                    </a:cubicBezTo>
                    <a:cubicBezTo>
                      <a:pt x="841828" y="1149048"/>
                      <a:pt x="853924" y="1105505"/>
                      <a:pt x="856343" y="1088572"/>
                    </a:cubicBezTo>
                    <a:cubicBezTo>
                      <a:pt x="858762" y="1071639"/>
                      <a:pt x="824896" y="1064381"/>
                      <a:pt x="841829" y="1059543"/>
                    </a:cubicBezTo>
                    <a:cubicBezTo>
                      <a:pt x="858762" y="1054705"/>
                      <a:pt x="938591" y="1141791"/>
                      <a:pt x="957943" y="1059543"/>
                    </a:cubicBezTo>
                    <a:cubicBezTo>
                      <a:pt x="977295" y="977296"/>
                      <a:pt x="955524" y="670077"/>
                      <a:pt x="957943" y="566058"/>
                    </a:cubicBezTo>
                    <a:cubicBezTo>
                      <a:pt x="960362" y="462039"/>
                      <a:pt x="960362" y="462038"/>
                      <a:pt x="972457" y="435429"/>
                    </a:cubicBezTo>
                    <a:cubicBezTo>
                      <a:pt x="984552" y="408820"/>
                      <a:pt x="1025676" y="433010"/>
                      <a:pt x="1030514" y="406401"/>
                    </a:cubicBezTo>
                    <a:cubicBezTo>
                      <a:pt x="1035352" y="379792"/>
                      <a:pt x="1013581" y="299963"/>
                      <a:pt x="1001486" y="275772"/>
                    </a:cubicBezTo>
                    <a:cubicBezTo>
                      <a:pt x="989391" y="251582"/>
                      <a:pt x="960362" y="302382"/>
                      <a:pt x="957943" y="261258"/>
                    </a:cubicBezTo>
                    <a:cubicBezTo>
                      <a:pt x="955524" y="220134"/>
                      <a:pt x="977296" y="58058"/>
                      <a:pt x="986972" y="29029"/>
                    </a:cubicBezTo>
                    <a:cubicBezTo>
                      <a:pt x="996648" y="0"/>
                      <a:pt x="1001486" y="82248"/>
                      <a:pt x="1016000" y="87086"/>
                    </a:cubicBezTo>
                    <a:cubicBezTo>
                      <a:pt x="1030514" y="91924"/>
                      <a:pt x="1049866" y="62896"/>
                      <a:pt x="1074057" y="58058"/>
                    </a:cubicBezTo>
                    <a:cubicBezTo>
                      <a:pt x="1098248" y="53220"/>
                      <a:pt x="1105505" y="26610"/>
                      <a:pt x="1146629" y="43543"/>
                    </a:cubicBezTo>
                    <a:close/>
                  </a:path>
                </a:pathLst>
              </a:custGeom>
              <a:solidFill>
                <a:srgbClr val="080808"/>
              </a:solidFill>
              <a:ln>
                <a:solidFill>
                  <a:srgbClr val="08080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任意多边形 105"/>
              <p:cNvSpPr/>
              <p:nvPr/>
            </p:nvSpPr>
            <p:spPr>
              <a:xfrm>
                <a:off x="1584477" y="5718629"/>
                <a:ext cx="1944913" cy="1683656"/>
              </a:xfrm>
              <a:custGeom>
                <a:avLst/>
                <a:gdLst>
                  <a:gd name="connsiteX0" fmla="*/ 26609 w 1944913"/>
                  <a:gd name="connsiteY0" fmla="*/ 0 h 1683656"/>
                  <a:gd name="connsiteX1" fmla="*/ 70152 w 1944913"/>
                  <a:gd name="connsiteY1" fmla="*/ 856342 h 1683656"/>
                  <a:gd name="connsiteX2" fmla="*/ 70152 w 1944913"/>
                  <a:gd name="connsiteY2" fmla="*/ 1349828 h 1683656"/>
                  <a:gd name="connsiteX3" fmla="*/ 491066 w 1944913"/>
                  <a:gd name="connsiteY3" fmla="*/ 1480457 h 1683656"/>
                  <a:gd name="connsiteX4" fmla="*/ 1739294 w 1944913"/>
                  <a:gd name="connsiteY4" fmla="*/ 1465942 h 1683656"/>
                  <a:gd name="connsiteX5" fmla="*/ 1724780 w 1944913"/>
                  <a:gd name="connsiteY5" fmla="*/ 174171 h 1683656"/>
                  <a:gd name="connsiteX6" fmla="*/ 1724780 w 1944913"/>
                  <a:gd name="connsiteY6" fmla="*/ 174171 h 168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44913" h="1683656">
                    <a:moveTo>
                      <a:pt x="26609" y="0"/>
                    </a:moveTo>
                    <a:cubicBezTo>
                      <a:pt x="44752" y="315685"/>
                      <a:pt x="62895" y="631371"/>
                      <a:pt x="70152" y="856342"/>
                    </a:cubicBezTo>
                    <a:cubicBezTo>
                      <a:pt x="77409" y="1081313"/>
                      <a:pt x="0" y="1245809"/>
                      <a:pt x="70152" y="1349828"/>
                    </a:cubicBezTo>
                    <a:cubicBezTo>
                      <a:pt x="140304" y="1453847"/>
                      <a:pt x="212876" y="1461105"/>
                      <a:pt x="491066" y="1480457"/>
                    </a:cubicBezTo>
                    <a:cubicBezTo>
                      <a:pt x="769256" y="1499809"/>
                      <a:pt x="1533675" y="1683656"/>
                      <a:pt x="1739294" y="1465942"/>
                    </a:cubicBezTo>
                    <a:cubicBezTo>
                      <a:pt x="1944913" y="1248228"/>
                      <a:pt x="1724780" y="174171"/>
                      <a:pt x="1724780" y="174171"/>
                    </a:cubicBezTo>
                    <a:lnTo>
                      <a:pt x="1724780" y="174171"/>
                    </a:lnTo>
                  </a:path>
                </a:pathLst>
              </a:custGeom>
              <a:solidFill>
                <a:srgbClr val="080808"/>
              </a:solidFill>
              <a:ln>
                <a:solidFill>
                  <a:srgbClr val="08080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任意多边形 106"/>
              <p:cNvSpPr/>
              <p:nvPr/>
            </p:nvSpPr>
            <p:spPr>
              <a:xfrm>
                <a:off x="1780419" y="5488819"/>
                <a:ext cx="406400" cy="1444171"/>
              </a:xfrm>
              <a:custGeom>
                <a:avLst/>
                <a:gdLst>
                  <a:gd name="connsiteX0" fmla="*/ 106438 w 406400"/>
                  <a:gd name="connsiteY0" fmla="*/ 128210 h 1444171"/>
                  <a:gd name="connsiteX1" fmla="*/ 33867 w 406400"/>
                  <a:gd name="connsiteY1" fmla="*/ 142724 h 1444171"/>
                  <a:gd name="connsiteX2" fmla="*/ 48381 w 406400"/>
                  <a:gd name="connsiteY2" fmla="*/ 694267 h 1444171"/>
                  <a:gd name="connsiteX3" fmla="*/ 19352 w 406400"/>
                  <a:gd name="connsiteY3" fmla="*/ 1303867 h 1444171"/>
                  <a:gd name="connsiteX4" fmla="*/ 164495 w 406400"/>
                  <a:gd name="connsiteY4" fmla="*/ 1187752 h 1444171"/>
                  <a:gd name="connsiteX5" fmla="*/ 280610 w 406400"/>
                  <a:gd name="connsiteY5" fmla="*/ 1376438 h 1444171"/>
                  <a:gd name="connsiteX6" fmla="*/ 222552 w 406400"/>
                  <a:gd name="connsiteY6" fmla="*/ 781352 h 1444171"/>
                  <a:gd name="connsiteX7" fmla="*/ 251581 w 406400"/>
                  <a:gd name="connsiteY7" fmla="*/ 345924 h 1444171"/>
                  <a:gd name="connsiteX8" fmla="*/ 295124 w 406400"/>
                  <a:gd name="connsiteY8" fmla="*/ 433010 h 1444171"/>
                  <a:gd name="connsiteX9" fmla="*/ 295124 w 406400"/>
                  <a:gd name="connsiteY9" fmla="*/ 955524 h 1444171"/>
                  <a:gd name="connsiteX10" fmla="*/ 367695 w 406400"/>
                  <a:gd name="connsiteY10" fmla="*/ 1332895 h 1444171"/>
                  <a:gd name="connsiteX11" fmla="*/ 382210 w 406400"/>
                  <a:gd name="connsiteY11" fmla="*/ 955524 h 1444171"/>
                  <a:gd name="connsiteX12" fmla="*/ 396724 w 406400"/>
                  <a:gd name="connsiteY12" fmla="*/ 244324 h 1444171"/>
                  <a:gd name="connsiteX13" fmla="*/ 324152 w 406400"/>
                  <a:gd name="connsiteY13" fmla="*/ 55638 h 1444171"/>
                  <a:gd name="connsiteX14" fmla="*/ 295124 w 406400"/>
                  <a:gd name="connsiteY14" fmla="*/ 12095 h 1444171"/>
                  <a:gd name="connsiteX15" fmla="*/ 106438 w 406400"/>
                  <a:gd name="connsiteY15" fmla="*/ 128210 h 144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6400" h="1444171">
                    <a:moveTo>
                      <a:pt x="106438" y="128210"/>
                    </a:moveTo>
                    <a:cubicBezTo>
                      <a:pt x="62895" y="149981"/>
                      <a:pt x="43543" y="48381"/>
                      <a:pt x="33867" y="142724"/>
                    </a:cubicBezTo>
                    <a:cubicBezTo>
                      <a:pt x="24191" y="237067"/>
                      <a:pt x="50800" y="500743"/>
                      <a:pt x="48381" y="694267"/>
                    </a:cubicBezTo>
                    <a:cubicBezTo>
                      <a:pt x="45962" y="887791"/>
                      <a:pt x="0" y="1221620"/>
                      <a:pt x="19352" y="1303867"/>
                    </a:cubicBezTo>
                    <a:cubicBezTo>
                      <a:pt x="38704" y="1386115"/>
                      <a:pt x="120952" y="1175657"/>
                      <a:pt x="164495" y="1187752"/>
                    </a:cubicBezTo>
                    <a:cubicBezTo>
                      <a:pt x="208038" y="1199847"/>
                      <a:pt x="270934" y="1444171"/>
                      <a:pt x="280610" y="1376438"/>
                    </a:cubicBezTo>
                    <a:cubicBezTo>
                      <a:pt x="290286" y="1308705"/>
                      <a:pt x="227390" y="953104"/>
                      <a:pt x="222552" y="781352"/>
                    </a:cubicBezTo>
                    <a:cubicBezTo>
                      <a:pt x="217714" y="609600"/>
                      <a:pt x="239486" y="403981"/>
                      <a:pt x="251581" y="345924"/>
                    </a:cubicBezTo>
                    <a:cubicBezTo>
                      <a:pt x="263676" y="287867"/>
                      <a:pt x="287867" y="331410"/>
                      <a:pt x="295124" y="433010"/>
                    </a:cubicBezTo>
                    <a:cubicBezTo>
                      <a:pt x="302381" y="534610"/>
                      <a:pt x="283029" y="805543"/>
                      <a:pt x="295124" y="955524"/>
                    </a:cubicBezTo>
                    <a:cubicBezTo>
                      <a:pt x="307219" y="1105505"/>
                      <a:pt x="353181" y="1332895"/>
                      <a:pt x="367695" y="1332895"/>
                    </a:cubicBezTo>
                    <a:cubicBezTo>
                      <a:pt x="382209" y="1332895"/>
                      <a:pt x="377372" y="1136952"/>
                      <a:pt x="382210" y="955524"/>
                    </a:cubicBezTo>
                    <a:cubicBezTo>
                      <a:pt x="387048" y="774096"/>
                      <a:pt x="406400" y="394305"/>
                      <a:pt x="396724" y="244324"/>
                    </a:cubicBezTo>
                    <a:cubicBezTo>
                      <a:pt x="387048" y="94343"/>
                      <a:pt x="341085" y="94343"/>
                      <a:pt x="324152" y="55638"/>
                    </a:cubicBezTo>
                    <a:cubicBezTo>
                      <a:pt x="307219" y="16933"/>
                      <a:pt x="331410" y="0"/>
                      <a:pt x="295124" y="12095"/>
                    </a:cubicBezTo>
                    <a:cubicBezTo>
                      <a:pt x="258838" y="24190"/>
                      <a:pt x="149981" y="106439"/>
                      <a:pt x="106438" y="128210"/>
                    </a:cubicBezTo>
                    <a:close/>
                  </a:path>
                </a:pathLst>
              </a:custGeom>
              <a:solidFill>
                <a:srgbClr val="111111"/>
              </a:solidFill>
              <a:ln>
                <a:solidFill>
                  <a:srgbClr val="11111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任意多边形 107"/>
              <p:cNvSpPr/>
              <p:nvPr/>
            </p:nvSpPr>
            <p:spPr>
              <a:xfrm>
                <a:off x="2331961" y="5527524"/>
                <a:ext cx="457200" cy="1615924"/>
              </a:xfrm>
              <a:custGeom>
                <a:avLst/>
                <a:gdLst>
                  <a:gd name="connsiteX0" fmla="*/ 222553 w 457200"/>
                  <a:gd name="connsiteY0" fmla="*/ 60476 h 1615924"/>
                  <a:gd name="connsiteX1" fmla="*/ 62896 w 457200"/>
                  <a:gd name="connsiteY1" fmla="*/ 321733 h 1615924"/>
                  <a:gd name="connsiteX2" fmla="*/ 19353 w 457200"/>
                  <a:gd name="connsiteY2" fmla="*/ 974876 h 1615924"/>
                  <a:gd name="connsiteX3" fmla="*/ 19353 w 457200"/>
                  <a:gd name="connsiteY3" fmla="*/ 1337733 h 1615924"/>
                  <a:gd name="connsiteX4" fmla="*/ 135468 w 457200"/>
                  <a:gd name="connsiteY4" fmla="*/ 1424819 h 1615924"/>
                  <a:gd name="connsiteX5" fmla="*/ 135468 w 457200"/>
                  <a:gd name="connsiteY5" fmla="*/ 989390 h 1615924"/>
                  <a:gd name="connsiteX6" fmla="*/ 208039 w 457200"/>
                  <a:gd name="connsiteY6" fmla="*/ 699105 h 1615924"/>
                  <a:gd name="connsiteX7" fmla="*/ 237068 w 457200"/>
                  <a:gd name="connsiteY7" fmla="*/ 1308705 h 1615924"/>
                  <a:gd name="connsiteX8" fmla="*/ 425753 w 457200"/>
                  <a:gd name="connsiteY8" fmla="*/ 1526419 h 1615924"/>
                  <a:gd name="connsiteX9" fmla="*/ 425753 w 457200"/>
                  <a:gd name="connsiteY9" fmla="*/ 1468362 h 1615924"/>
                  <a:gd name="connsiteX10" fmla="*/ 367696 w 457200"/>
                  <a:gd name="connsiteY10" fmla="*/ 641047 h 1615924"/>
                  <a:gd name="connsiteX11" fmla="*/ 382210 w 457200"/>
                  <a:gd name="connsiteY11" fmla="*/ 104019 h 1615924"/>
                  <a:gd name="connsiteX12" fmla="*/ 266096 w 457200"/>
                  <a:gd name="connsiteY12" fmla="*/ 16933 h 1615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200" h="1615924">
                    <a:moveTo>
                      <a:pt x="222553" y="60476"/>
                    </a:moveTo>
                    <a:cubicBezTo>
                      <a:pt x="159658" y="114904"/>
                      <a:pt x="96763" y="169333"/>
                      <a:pt x="62896" y="321733"/>
                    </a:cubicBezTo>
                    <a:cubicBezTo>
                      <a:pt x="29029" y="474133"/>
                      <a:pt x="26610" y="805543"/>
                      <a:pt x="19353" y="974876"/>
                    </a:cubicBezTo>
                    <a:cubicBezTo>
                      <a:pt x="12096" y="1144209"/>
                      <a:pt x="0" y="1262742"/>
                      <a:pt x="19353" y="1337733"/>
                    </a:cubicBezTo>
                    <a:cubicBezTo>
                      <a:pt x="38706" y="1412724"/>
                      <a:pt x="116116" y="1482876"/>
                      <a:pt x="135468" y="1424819"/>
                    </a:cubicBezTo>
                    <a:cubicBezTo>
                      <a:pt x="154821" y="1366762"/>
                      <a:pt x="123373" y="1110342"/>
                      <a:pt x="135468" y="989390"/>
                    </a:cubicBezTo>
                    <a:cubicBezTo>
                      <a:pt x="147563" y="868438"/>
                      <a:pt x="191106" y="645886"/>
                      <a:pt x="208039" y="699105"/>
                    </a:cubicBezTo>
                    <a:cubicBezTo>
                      <a:pt x="224972" y="752324"/>
                      <a:pt x="200782" y="1170819"/>
                      <a:pt x="237068" y="1308705"/>
                    </a:cubicBezTo>
                    <a:cubicBezTo>
                      <a:pt x="273354" y="1446591"/>
                      <a:pt x="394306" y="1499810"/>
                      <a:pt x="425753" y="1526419"/>
                    </a:cubicBezTo>
                    <a:cubicBezTo>
                      <a:pt x="457200" y="1553028"/>
                      <a:pt x="435429" y="1615924"/>
                      <a:pt x="425753" y="1468362"/>
                    </a:cubicBezTo>
                    <a:cubicBezTo>
                      <a:pt x="416077" y="1320800"/>
                      <a:pt x="374953" y="868437"/>
                      <a:pt x="367696" y="641047"/>
                    </a:cubicBezTo>
                    <a:cubicBezTo>
                      <a:pt x="360439" y="413657"/>
                      <a:pt x="399143" y="208038"/>
                      <a:pt x="382210" y="104019"/>
                    </a:cubicBezTo>
                    <a:cubicBezTo>
                      <a:pt x="365277" y="0"/>
                      <a:pt x="266096" y="16933"/>
                      <a:pt x="266096" y="16933"/>
                    </a:cubicBezTo>
                  </a:path>
                </a:pathLst>
              </a:custGeom>
              <a:solidFill>
                <a:srgbClr val="111111"/>
              </a:solidFill>
              <a:ln>
                <a:solidFill>
                  <a:srgbClr val="11111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" name="任意多边形 108"/>
              <p:cNvSpPr/>
              <p:nvPr/>
            </p:nvSpPr>
            <p:spPr>
              <a:xfrm>
                <a:off x="2728686" y="4862286"/>
                <a:ext cx="411238" cy="2286000"/>
              </a:xfrm>
              <a:custGeom>
                <a:avLst/>
                <a:gdLst>
                  <a:gd name="connsiteX0" fmla="*/ 0 w 411238"/>
                  <a:gd name="connsiteY0" fmla="*/ 0 h 2286000"/>
                  <a:gd name="connsiteX1" fmla="*/ 58057 w 411238"/>
                  <a:gd name="connsiteY1" fmla="*/ 551543 h 2286000"/>
                  <a:gd name="connsiteX2" fmla="*/ 217714 w 411238"/>
                  <a:gd name="connsiteY2" fmla="*/ 1480457 h 2286000"/>
                  <a:gd name="connsiteX3" fmla="*/ 116114 w 411238"/>
                  <a:gd name="connsiteY3" fmla="*/ 2046514 h 2286000"/>
                  <a:gd name="connsiteX4" fmla="*/ 261257 w 411238"/>
                  <a:gd name="connsiteY4" fmla="*/ 2249714 h 2286000"/>
                  <a:gd name="connsiteX5" fmla="*/ 290285 w 411238"/>
                  <a:gd name="connsiteY5" fmla="*/ 1828800 h 2286000"/>
                  <a:gd name="connsiteX6" fmla="*/ 406400 w 411238"/>
                  <a:gd name="connsiteY6" fmla="*/ 1509485 h 2286000"/>
                  <a:gd name="connsiteX7" fmla="*/ 261257 w 411238"/>
                  <a:gd name="connsiteY7" fmla="*/ 1059543 h 2286000"/>
                  <a:gd name="connsiteX8" fmla="*/ 43543 w 411238"/>
                  <a:gd name="connsiteY8" fmla="*/ 203200 h 228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1238" h="2286000">
                    <a:moveTo>
                      <a:pt x="0" y="0"/>
                    </a:moveTo>
                    <a:cubicBezTo>
                      <a:pt x="10885" y="152400"/>
                      <a:pt x="21771" y="304800"/>
                      <a:pt x="58057" y="551543"/>
                    </a:cubicBezTo>
                    <a:cubicBezTo>
                      <a:pt x="94343" y="798286"/>
                      <a:pt x="208038" y="1231295"/>
                      <a:pt x="217714" y="1480457"/>
                    </a:cubicBezTo>
                    <a:cubicBezTo>
                      <a:pt x="227390" y="1729619"/>
                      <a:pt x="108857" y="1918305"/>
                      <a:pt x="116114" y="2046514"/>
                    </a:cubicBezTo>
                    <a:cubicBezTo>
                      <a:pt x="123371" y="2174723"/>
                      <a:pt x="232229" y="2286000"/>
                      <a:pt x="261257" y="2249714"/>
                    </a:cubicBezTo>
                    <a:cubicBezTo>
                      <a:pt x="290285" y="2213428"/>
                      <a:pt x="266095" y="1952171"/>
                      <a:pt x="290285" y="1828800"/>
                    </a:cubicBezTo>
                    <a:cubicBezTo>
                      <a:pt x="314475" y="1705429"/>
                      <a:pt x="411238" y="1637694"/>
                      <a:pt x="406400" y="1509485"/>
                    </a:cubicBezTo>
                    <a:cubicBezTo>
                      <a:pt x="401562" y="1381276"/>
                      <a:pt x="321733" y="1277257"/>
                      <a:pt x="261257" y="1059543"/>
                    </a:cubicBezTo>
                    <a:cubicBezTo>
                      <a:pt x="200781" y="841829"/>
                      <a:pt x="122162" y="522514"/>
                      <a:pt x="43543" y="203200"/>
                    </a:cubicBezTo>
                  </a:path>
                </a:pathLst>
              </a:custGeom>
              <a:solidFill>
                <a:srgbClr val="111111"/>
              </a:solidFill>
              <a:ln>
                <a:solidFill>
                  <a:srgbClr val="11111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任意多边形 110"/>
              <p:cNvSpPr/>
              <p:nvPr/>
            </p:nvSpPr>
            <p:spPr>
              <a:xfrm>
                <a:off x="3839029" y="1567543"/>
                <a:ext cx="82247" cy="979714"/>
              </a:xfrm>
              <a:custGeom>
                <a:avLst/>
                <a:gdLst>
                  <a:gd name="connsiteX0" fmla="*/ 21771 w 82247"/>
                  <a:gd name="connsiteY0" fmla="*/ 0 h 979714"/>
                  <a:gd name="connsiteX1" fmla="*/ 36285 w 82247"/>
                  <a:gd name="connsiteY1" fmla="*/ 261257 h 979714"/>
                  <a:gd name="connsiteX2" fmla="*/ 7257 w 82247"/>
                  <a:gd name="connsiteY2" fmla="*/ 333828 h 979714"/>
                  <a:gd name="connsiteX3" fmla="*/ 21771 w 82247"/>
                  <a:gd name="connsiteY3" fmla="*/ 348343 h 979714"/>
                  <a:gd name="connsiteX4" fmla="*/ 36285 w 82247"/>
                  <a:gd name="connsiteY4" fmla="*/ 391886 h 979714"/>
                  <a:gd name="connsiteX5" fmla="*/ 7257 w 82247"/>
                  <a:gd name="connsiteY5" fmla="*/ 449943 h 979714"/>
                  <a:gd name="connsiteX6" fmla="*/ 7257 w 82247"/>
                  <a:gd name="connsiteY6" fmla="*/ 899886 h 979714"/>
                  <a:gd name="connsiteX7" fmla="*/ 50800 w 82247"/>
                  <a:gd name="connsiteY7" fmla="*/ 928914 h 979714"/>
                  <a:gd name="connsiteX8" fmla="*/ 21771 w 82247"/>
                  <a:gd name="connsiteY8" fmla="*/ 899886 h 979714"/>
                  <a:gd name="connsiteX9" fmla="*/ 65314 w 82247"/>
                  <a:gd name="connsiteY9" fmla="*/ 928914 h 979714"/>
                  <a:gd name="connsiteX10" fmla="*/ 79828 w 82247"/>
                  <a:gd name="connsiteY10" fmla="*/ 914400 h 979714"/>
                  <a:gd name="connsiteX11" fmla="*/ 79828 w 82247"/>
                  <a:gd name="connsiteY11" fmla="*/ 841828 h 979714"/>
                  <a:gd name="connsiteX12" fmla="*/ 79828 w 82247"/>
                  <a:gd name="connsiteY12" fmla="*/ 406400 h 979714"/>
                  <a:gd name="connsiteX13" fmla="*/ 65314 w 82247"/>
                  <a:gd name="connsiteY13" fmla="*/ 362857 h 979714"/>
                  <a:gd name="connsiteX14" fmla="*/ 65314 w 82247"/>
                  <a:gd name="connsiteY14" fmla="*/ 290286 h 979714"/>
                  <a:gd name="connsiteX15" fmla="*/ 36285 w 82247"/>
                  <a:gd name="connsiteY15" fmla="*/ 275771 h 979714"/>
                  <a:gd name="connsiteX16" fmla="*/ 36285 w 82247"/>
                  <a:gd name="connsiteY16" fmla="*/ 275771 h 979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247" h="979714">
                    <a:moveTo>
                      <a:pt x="21771" y="0"/>
                    </a:moveTo>
                    <a:cubicBezTo>
                      <a:pt x="30237" y="102809"/>
                      <a:pt x="38704" y="205619"/>
                      <a:pt x="36285" y="261257"/>
                    </a:cubicBezTo>
                    <a:cubicBezTo>
                      <a:pt x="33866" y="316895"/>
                      <a:pt x="9676" y="319314"/>
                      <a:pt x="7257" y="333828"/>
                    </a:cubicBezTo>
                    <a:cubicBezTo>
                      <a:pt x="4838" y="348342"/>
                      <a:pt x="16933" y="338667"/>
                      <a:pt x="21771" y="348343"/>
                    </a:cubicBezTo>
                    <a:cubicBezTo>
                      <a:pt x="26609" y="358019"/>
                      <a:pt x="38704" y="374953"/>
                      <a:pt x="36285" y="391886"/>
                    </a:cubicBezTo>
                    <a:cubicBezTo>
                      <a:pt x="33866" y="408819"/>
                      <a:pt x="12095" y="365276"/>
                      <a:pt x="7257" y="449943"/>
                    </a:cubicBezTo>
                    <a:cubicBezTo>
                      <a:pt x="2419" y="534610"/>
                      <a:pt x="0" y="820058"/>
                      <a:pt x="7257" y="899886"/>
                    </a:cubicBezTo>
                    <a:cubicBezTo>
                      <a:pt x="14514" y="979714"/>
                      <a:pt x="48381" y="928914"/>
                      <a:pt x="50800" y="928914"/>
                    </a:cubicBezTo>
                    <a:cubicBezTo>
                      <a:pt x="53219" y="928914"/>
                      <a:pt x="19352" y="899886"/>
                      <a:pt x="21771" y="899886"/>
                    </a:cubicBezTo>
                    <a:cubicBezTo>
                      <a:pt x="24190" y="899886"/>
                      <a:pt x="55638" y="926495"/>
                      <a:pt x="65314" y="928914"/>
                    </a:cubicBezTo>
                    <a:cubicBezTo>
                      <a:pt x="74990" y="931333"/>
                      <a:pt x="77409" y="928914"/>
                      <a:pt x="79828" y="914400"/>
                    </a:cubicBezTo>
                    <a:cubicBezTo>
                      <a:pt x="82247" y="899886"/>
                      <a:pt x="79828" y="841828"/>
                      <a:pt x="79828" y="841828"/>
                    </a:cubicBezTo>
                    <a:cubicBezTo>
                      <a:pt x="79828" y="757161"/>
                      <a:pt x="82247" y="486228"/>
                      <a:pt x="79828" y="406400"/>
                    </a:cubicBezTo>
                    <a:cubicBezTo>
                      <a:pt x="77409" y="326572"/>
                      <a:pt x="67733" y="382209"/>
                      <a:pt x="65314" y="362857"/>
                    </a:cubicBezTo>
                    <a:cubicBezTo>
                      <a:pt x="62895" y="343505"/>
                      <a:pt x="70152" y="304800"/>
                      <a:pt x="65314" y="290286"/>
                    </a:cubicBezTo>
                    <a:cubicBezTo>
                      <a:pt x="60476" y="275772"/>
                      <a:pt x="36285" y="275771"/>
                      <a:pt x="36285" y="275771"/>
                    </a:cubicBezTo>
                    <a:lnTo>
                      <a:pt x="36285" y="275771"/>
                    </a:lnTo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0" name="椭圆 9"/>
          <p:cNvSpPr/>
          <p:nvPr/>
        </p:nvSpPr>
        <p:spPr>
          <a:xfrm>
            <a:off x="-357222" y="-714404"/>
            <a:ext cx="7286644" cy="7072338"/>
          </a:xfrm>
          <a:prstGeom prst="ellipse">
            <a:avLst/>
          </a:pr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2571736" y="1928802"/>
            <a:ext cx="1164935" cy="1200170"/>
            <a:chOff x="2232" y="1209"/>
            <a:chExt cx="1499" cy="1495"/>
          </a:xfrm>
        </p:grpSpPr>
        <p:grpSp>
          <p:nvGrpSpPr>
            <p:cNvPr id="34819" name="Group 3"/>
            <p:cNvGrpSpPr>
              <a:grpSpLocks/>
            </p:cNvGrpSpPr>
            <p:nvPr/>
          </p:nvGrpSpPr>
          <p:grpSpPr bwMode="auto">
            <a:xfrm>
              <a:off x="2232" y="1209"/>
              <a:ext cx="1499" cy="1495"/>
              <a:chOff x="2232" y="1209"/>
              <a:chExt cx="1499" cy="1495"/>
            </a:xfrm>
          </p:grpSpPr>
          <p:sp>
            <p:nvSpPr>
              <p:cNvPr id="34820" name="Freeform 4"/>
              <p:cNvSpPr>
                <a:spLocks/>
              </p:cNvSpPr>
              <p:nvPr/>
            </p:nvSpPr>
            <p:spPr bwMode="auto">
              <a:xfrm>
                <a:off x="2232" y="1209"/>
                <a:ext cx="576" cy="591"/>
              </a:xfrm>
              <a:custGeom>
                <a:avLst/>
                <a:gdLst/>
                <a:ahLst/>
                <a:cxnLst>
                  <a:cxn ang="0">
                    <a:pos x="24" y="591"/>
                  </a:cxn>
                  <a:cxn ang="0">
                    <a:pos x="24" y="123"/>
                  </a:cxn>
                  <a:cxn ang="0">
                    <a:pos x="132" y="15"/>
                  </a:cxn>
                  <a:cxn ang="0">
                    <a:pos x="576" y="15"/>
                  </a:cxn>
                </a:cxnLst>
                <a:rect l="0" t="0" r="r" b="b"/>
                <a:pathLst>
                  <a:path w="576" h="591">
                    <a:moveTo>
                      <a:pt x="24" y="591"/>
                    </a:moveTo>
                    <a:lnTo>
                      <a:pt x="24" y="123"/>
                    </a:lnTo>
                    <a:cubicBezTo>
                      <a:pt x="24" y="123"/>
                      <a:pt x="0" y="0"/>
                      <a:pt x="132" y="15"/>
                    </a:cubicBezTo>
                    <a:cubicBezTo>
                      <a:pt x="354" y="15"/>
                      <a:pt x="576" y="15"/>
                      <a:pt x="576" y="15"/>
                    </a:cubicBezTo>
                  </a:path>
                </a:pathLst>
              </a:custGeom>
              <a:noFill/>
              <a:ln w="25400">
                <a:solidFill>
                  <a:srgbClr val="C53C2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821" name="Freeform 5"/>
              <p:cNvSpPr>
                <a:spLocks/>
              </p:cNvSpPr>
              <p:nvPr/>
            </p:nvSpPr>
            <p:spPr bwMode="auto">
              <a:xfrm flipH="1">
                <a:off x="3155" y="1209"/>
                <a:ext cx="576" cy="591"/>
              </a:xfrm>
              <a:custGeom>
                <a:avLst/>
                <a:gdLst/>
                <a:ahLst/>
                <a:cxnLst>
                  <a:cxn ang="0">
                    <a:pos x="24" y="591"/>
                  </a:cxn>
                  <a:cxn ang="0">
                    <a:pos x="24" y="123"/>
                  </a:cxn>
                  <a:cxn ang="0">
                    <a:pos x="132" y="15"/>
                  </a:cxn>
                  <a:cxn ang="0">
                    <a:pos x="576" y="15"/>
                  </a:cxn>
                </a:cxnLst>
                <a:rect l="0" t="0" r="r" b="b"/>
                <a:pathLst>
                  <a:path w="576" h="591">
                    <a:moveTo>
                      <a:pt x="24" y="591"/>
                    </a:moveTo>
                    <a:lnTo>
                      <a:pt x="24" y="123"/>
                    </a:lnTo>
                    <a:cubicBezTo>
                      <a:pt x="24" y="123"/>
                      <a:pt x="0" y="0"/>
                      <a:pt x="132" y="15"/>
                    </a:cubicBezTo>
                    <a:cubicBezTo>
                      <a:pt x="354" y="15"/>
                      <a:pt x="576" y="15"/>
                      <a:pt x="576" y="15"/>
                    </a:cubicBezTo>
                  </a:path>
                </a:pathLst>
              </a:custGeom>
              <a:noFill/>
              <a:ln w="25400">
                <a:solidFill>
                  <a:srgbClr val="C53C2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822" name="Freeform 6"/>
              <p:cNvSpPr>
                <a:spLocks/>
              </p:cNvSpPr>
              <p:nvPr/>
            </p:nvSpPr>
            <p:spPr bwMode="auto">
              <a:xfrm flipV="1">
                <a:off x="2232" y="2113"/>
                <a:ext cx="576" cy="591"/>
              </a:xfrm>
              <a:custGeom>
                <a:avLst/>
                <a:gdLst/>
                <a:ahLst/>
                <a:cxnLst>
                  <a:cxn ang="0">
                    <a:pos x="24" y="591"/>
                  </a:cxn>
                  <a:cxn ang="0">
                    <a:pos x="24" y="123"/>
                  </a:cxn>
                  <a:cxn ang="0">
                    <a:pos x="132" y="15"/>
                  </a:cxn>
                  <a:cxn ang="0">
                    <a:pos x="576" y="15"/>
                  </a:cxn>
                </a:cxnLst>
                <a:rect l="0" t="0" r="r" b="b"/>
                <a:pathLst>
                  <a:path w="576" h="591">
                    <a:moveTo>
                      <a:pt x="24" y="591"/>
                    </a:moveTo>
                    <a:lnTo>
                      <a:pt x="24" y="123"/>
                    </a:lnTo>
                    <a:cubicBezTo>
                      <a:pt x="24" y="123"/>
                      <a:pt x="0" y="0"/>
                      <a:pt x="132" y="15"/>
                    </a:cubicBezTo>
                    <a:cubicBezTo>
                      <a:pt x="354" y="15"/>
                      <a:pt x="576" y="15"/>
                      <a:pt x="576" y="15"/>
                    </a:cubicBezTo>
                  </a:path>
                </a:pathLst>
              </a:custGeom>
              <a:noFill/>
              <a:ln w="25400">
                <a:solidFill>
                  <a:srgbClr val="C53C2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823" name="Freeform 7"/>
              <p:cNvSpPr>
                <a:spLocks/>
              </p:cNvSpPr>
              <p:nvPr/>
            </p:nvSpPr>
            <p:spPr bwMode="auto">
              <a:xfrm flipH="1" flipV="1">
                <a:off x="3155" y="2113"/>
                <a:ext cx="576" cy="591"/>
              </a:xfrm>
              <a:custGeom>
                <a:avLst/>
                <a:gdLst/>
                <a:ahLst/>
                <a:cxnLst>
                  <a:cxn ang="0">
                    <a:pos x="24" y="591"/>
                  </a:cxn>
                  <a:cxn ang="0">
                    <a:pos x="24" y="123"/>
                  </a:cxn>
                  <a:cxn ang="0">
                    <a:pos x="132" y="15"/>
                  </a:cxn>
                  <a:cxn ang="0">
                    <a:pos x="576" y="15"/>
                  </a:cxn>
                </a:cxnLst>
                <a:rect l="0" t="0" r="r" b="b"/>
                <a:pathLst>
                  <a:path w="576" h="591">
                    <a:moveTo>
                      <a:pt x="24" y="591"/>
                    </a:moveTo>
                    <a:lnTo>
                      <a:pt x="24" y="123"/>
                    </a:lnTo>
                    <a:cubicBezTo>
                      <a:pt x="24" y="123"/>
                      <a:pt x="0" y="0"/>
                      <a:pt x="132" y="15"/>
                    </a:cubicBezTo>
                    <a:cubicBezTo>
                      <a:pt x="354" y="15"/>
                      <a:pt x="576" y="15"/>
                      <a:pt x="576" y="15"/>
                    </a:cubicBezTo>
                  </a:path>
                </a:pathLst>
              </a:custGeom>
              <a:noFill/>
              <a:ln w="25400">
                <a:solidFill>
                  <a:srgbClr val="C53C2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4824" name="Freeform 8"/>
            <p:cNvSpPr>
              <a:spLocks/>
            </p:cNvSpPr>
            <p:nvPr/>
          </p:nvSpPr>
          <p:spPr bwMode="auto">
            <a:xfrm>
              <a:off x="2600" y="1820"/>
              <a:ext cx="48" cy="292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0" y="36"/>
                </a:cxn>
                <a:cxn ang="0">
                  <a:pos x="0" y="244"/>
                </a:cxn>
                <a:cxn ang="0">
                  <a:pos x="48" y="292"/>
                </a:cxn>
              </a:cxnLst>
              <a:rect l="0" t="0" r="r" b="b"/>
              <a:pathLst>
                <a:path w="48" h="292">
                  <a:moveTo>
                    <a:pt x="40" y="0"/>
                  </a:moveTo>
                  <a:lnTo>
                    <a:pt x="0" y="36"/>
                  </a:lnTo>
                  <a:lnTo>
                    <a:pt x="0" y="244"/>
                  </a:lnTo>
                  <a:lnTo>
                    <a:pt x="48" y="292"/>
                  </a:lnTo>
                </a:path>
              </a:pathLst>
            </a:custGeom>
            <a:noFill/>
            <a:ln w="63500">
              <a:solidFill>
                <a:srgbClr val="C53C2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25" name="Freeform 9"/>
            <p:cNvSpPr>
              <a:spLocks/>
            </p:cNvSpPr>
            <p:nvPr/>
          </p:nvSpPr>
          <p:spPr bwMode="auto">
            <a:xfrm flipH="1">
              <a:off x="3320" y="1820"/>
              <a:ext cx="48" cy="292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0" y="36"/>
                </a:cxn>
                <a:cxn ang="0">
                  <a:pos x="0" y="244"/>
                </a:cxn>
                <a:cxn ang="0">
                  <a:pos x="48" y="292"/>
                </a:cxn>
              </a:cxnLst>
              <a:rect l="0" t="0" r="r" b="b"/>
              <a:pathLst>
                <a:path w="48" h="292">
                  <a:moveTo>
                    <a:pt x="40" y="0"/>
                  </a:moveTo>
                  <a:lnTo>
                    <a:pt x="0" y="36"/>
                  </a:lnTo>
                  <a:lnTo>
                    <a:pt x="0" y="244"/>
                  </a:lnTo>
                  <a:lnTo>
                    <a:pt x="48" y="292"/>
                  </a:lnTo>
                </a:path>
              </a:pathLst>
            </a:custGeom>
            <a:noFill/>
            <a:ln w="63500">
              <a:solidFill>
                <a:srgbClr val="C53C2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20481" name="Picture 1" descr="C:\Documents and Settings\Administrator\Application Data\Tencent\Users\248287775\QQ\WinTemp\RichOle\B~~80S@DKX9(D9}}QSKC{{5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5786" y="428604"/>
            <a:ext cx="5162550" cy="35528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0" name="相机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287040" y="3143248"/>
            <a:ext cx="304800" cy="304800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7966862" y="2357430"/>
            <a:ext cx="677108" cy="32861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FrLt DFGirl" pitchFamily="82" charset="-120"/>
                <a:ea typeface="FrLt DFGirl" pitchFamily="82" charset="-120"/>
              </a:rPr>
              <a:t>于是我大学毕业</a:t>
            </a:r>
            <a:endParaRPr lang="zh-CN" altLang="en-US" sz="3200" dirty="0">
              <a:solidFill>
                <a:schemeClr val="bg1"/>
              </a:solidFill>
              <a:latin typeface="FrLt DFGirl" pitchFamily="82" charset="-120"/>
              <a:ea typeface="FrLt DFGirl" pitchFamily="82" charset="-120"/>
            </a:endParaRPr>
          </a:p>
        </p:txBody>
      </p:sp>
      <p:pic>
        <p:nvPicPr>
          <p:cNvPr id="62" name="Comptine D Un Autre ÉTé, L AprèS-Midi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001288" y="314324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5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523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23"/>
                            </p:stCondLst>
                            <p:childTnLst>
                              <p:par>
                                <p:cTn id="20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numSld="27">
                <p:cTn id="2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</p:childTnLst>
        </p:cTn>
      </p:par>
    </p:tnLst>
    <p:bldLst>
      <p:bldP spid="10" grpId="0" animBg="1"/>
      <p:bldP spid="10" grpId="1" animBg="1"/>
      <p:bldP spid="10" grpId="2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矩形 73"/>
          <p:cNvSpPr/>
          <p:nvPr/>
        </p:nvSpPr>
        <p:spPr>
          <a:xfrm>
            <a:off x="-214346" y="0"/>
            <a:ext cx="9358346" cy="521495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等腰三角形 93"/>
          <p:cNvSpPr/>
          <p:nvPr/>
        </p:nvSpPr>
        <p:spPr>
          <a:xfrm>
            <a:off x="-500098" y="-2786106"/>
            <a:ext cx="8215338" cy="8643998"/>
          </a:xfrm>
          <a:prstGeom prst="triangle">
            <a:avLst/>
          </a:prstGeom>
          <a:solidFill>
            <a:schemeClr val="bg1">
              <a:lumMod val="75000"/>
              <a:alpha val="50000"/>
            </a:schemeClr>
          </a:solid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3000364" y="3786190"/>
            <a:ext cx="500066" cy="500066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>
            <a:off x="-958850" y="5181600"/>
            <a:ext cx="1889125" cy="1349375"/>
          </a:xfrm>
          <a:custGeom>
            <a:avLst/>
            <a:gdLst>
              <a:gd name="connsiteX0" fmla="*/ 82550 w 1889125"/>
              <a:gd name="connsiteY0" fmla="*/ 0 h 1349375"/>
              <a:gd name="connsiteX1" fmla="*/ 63500 w 1889125"/>
              <a:gd name="connsiteY1" fmla="*/ 1162050 h 1349375"/>
              <a:gd name="connsiteX2" fmla="*/ 463550 w 1889125"/>
              <a:gd name="connsiteY2" fmla="*/ 1123950 h 1349375"/>
              <a:gd name="connsiteX3" fmla="*/ 882650 w 1889125"/>
              <a:gd name="connsiteY3" fmla="*/ 1162050 h 1349375"/>
              <a:gd name="connsiteX4" fmla="*/ 1739900 w 1889125"/>
              <a:gd name="connsiteY4" fmla="*/ 1162050 h 1349375"/>
              <a:gd name="connsiteX5" fmla="*/ 1778000 w 1889125"/>
              <a:gd name="connsiteY5" fmla="*/ 1162050 h 1349375"/>
              <a:gd name="connsiteX6" fmla="*/ 1758950 w 1889125"/>
              <a:gd name="connsiteY6" fmla="*/ 971550 h 1349375"/>
              <a:gd name="connsiteX7" fmla="*/ 1797050 w 1889125"/>
              <a:gd name="connsiteY7" fmla="*/ 57150 h 134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89125" h="1349375">
                <a:moveTo>
                  <a:pt x="82550" y="0"/>
                </a:moveTo>
                <a:cubicBezTo>
                  <a:pt x="41275" y="487362"/>
                  <a:pt x="0" y="974725"/>
                  <a:pt x="63500" y="1162050"/>
                </a:cubicBezTo>
                <a:cubicBezTo>
                  <a:pt x="127000" y="1349375"/>
                  <a:pt x="327025" y="1123950"/>
                  <a:pt x="463550" y="1123950"/>
                </a:cubicBezTo>
                <a:cubicBezTo>
                  <a:pt x="600075" y="1123950"/>
                  <a:pt x="669925" y="1155700"/>
                  <a:pt x="882650" y="1162050"/>
                </a:cubicBezTo>
                <a:cubicBezTo>
                  <a:pt x="1095375" y="1168400"/>
                  <a:pt x="1739900" y="1162050"/>
                  <a:pt x="1739900" y="1162050"/>
                </a:cubicBezTo>
                <a:cubicBezTo>
                  <a:pt x="1889125" y="1162050"/>
                  <a:pt x="1774825" y="1193800"/>
                  <a:pt x="1778000" y="1162050"/>
                </a:cubicBezTo>
                <a:cubicBezTo>
                  <a:pt x="1781175" y="1130300"/>
                  <a:pt x="1755775" y="1155700"/>
                  <a:pt x="1758950" y="971550"/>
                </a:cubicBezTo>
                <a:cubicBezTo>
                  <a:pt x="1762125" y="787400"/>
                  <a:pt x="1779587" y="422275"/>
                  <a:pt x="1797050" y="57150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768350" y="4718050"/>
            <a:ext cx="695325" cy="1682750"/>
          </a:xfrm>
          <a:custGeom>
            <a:avLst/>
            <a:gdLst>
              <a:gd name="connsiteX0" fmla="*/ 203200 w 695325"/>
              <a:gd name="connsiteY0" fmla="*/ 1530350 h 1682750"/>
              <a:gd name="connsiteX1" fmla="*/ 565150 w 695325"/>
              <a:gd name="connsiteY1" fmla="*/ 1149350 h 1682750"/>
              <a:gd name="connsiteX2" fmla="*/ 565150 w 695325"/>
              <a:gd name="connsiteY2" fmla="*/ 1149350 h 1682750"/>
              <a:gd name="connsiteX3" fmla="*/ 584200 w 695325"/>
              <a:gd name="connsiteY3" fmla="*/ 939800 h 1682750"/>
              <a:gd name="connsiteX4" fmla="*/ 660400 w 695325"/>
              <a:gd name="connsiteY4" fmla="*/ 139700 h 1682750"/>
              <a:gd name="connsiteX5" fmla="*/ 660400 w 695325"/>
              <a:gd name="connsiteY5" fmla="*/ 101600 h 1682750"/>
              <a:gd name="connsiteX6" fmla="*/ 450850 w 695325"/>
              <a:gd name="connsiteY6" fmla="*/ 215900 h 1682750"/>
              <a:gd name="connsiteX7" fmla="*/ 69850 w 695325"/>
              <a:gd name="connsiteY7" fmla="*/ 501650 h 1682750"/>
              <a:gd name="connsiteX8" fmla="*/ 50800 w 695325"/>
              <a:gd name="connsiteY8" fmla="*/ 596900 h 1682750"/>
              <a:gd name="connsiteX9" fmla="*/ 31750 w 695325"/>
              <a:gd name="connsiteY9" fmla="*/ 1149350 h 1682750"/>
              <a:gd name="connsiteX10" fmla="*/ 31750 w 695325"/>
              <a:gd name="connsiteY10" fmla="*/ 1625600 h 1682750"/>
              <a:gd name="connsiteX11" fmla="*/ 203200 w 695325"/>
              <a:gd name="connsiteY11" fmla="*/ 1530350 h 168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5325" h="1682750">
                <a:moveTo>
                  <a:pt x="203200" y="1530350"/>
                </a:moveTo>
                <a:lnTo>
                  <a:pt x="565150" y="1149350"/>
                </a:lnTo>
                <a:lnTo>
                  <a:pt x="565150" y="1149350"/>
                </a:lnTo>
                <a:cubicBezTo>
                  <a:pt x="568325" y="1114425"/>
                  <a:pt x="568325" y="1108075"/>
                  <a:pt x="584200" y="939800"/>
                </a:cubicBezTo>
                <a:cubicBezTo>
                  <a:pt x="600075" y="771525"/>
                  <a:pt x="647700" y="279400"/>
                  <a:pt x="660400" y="139700"/>
                </a:cubicBezTo>
                <a:cubicBezTo>
                  <a:pt x="673100" y="0"/>
                  <a:pt x="695325" y="88900"/>
                  <a:pt x="660400" y="101600"/>
                </a:cubicBezTo>
                <a:cubicBezTo>
                  <a:pt x="625475" y="114300"/>
                  <a:pt x="549275" y="149225"/>
                  <a:pt x="450850" y="215900"/>
                </a:cubicBezTo>
                <a:cubicBezTo>
                  <a:pt x="352425" y="282575"/>
                  <a:pt x="136525" y="438150"/>
                  <a:pt x="69850" y="501650"/>
                </a:cubicBezTo>
                <a:cubicBezTo>
                  <a:pt x="3175" y="565150"/>
                  <a:pt x="57150" y="488950"/>
                  <a:pt x="50800" y="596900"/>
                </a:cubicBezTo>
                <a:cubicBezTo>
                  <a:pt x="44450" y="704850"/>
                  <a:pt x="34925" y="977900"/>
                  <a:pt x="31750" y="1149350"/>
                </a:cubicBezTo>
                <a:cubicBezTo>
                  <a:pt x="28575" y="1320800"/>
                  <a:pt x="0" y="1568450"/>
                  <a:pt x="31750" y="1625600"/>
                </a:cubicBezTo>
                <a:cubicBezTo>
                  <a:pt x="63500" y="1682750"/>
                  <a:pt x="142875" y="1587500"/>
                  <a:pt x="203200" y="15303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-1000164" y="4643446"/>
            <a:ext cx="2643206" cy="642942"/>
          </a:xfrm>
          <a:custGeom>
            <a:avLst/>
            <a:gdLst>
              <a:gd name="connsiteX0" fmla="*/ 1260475 w 2540000"/>
              <a:gd name="connsiteY0" fmla="*/ 0 h 711200"/>
              <a:gd name="connsiteX1" fmla="*/ 117475 w 2540000"/>
              <a:gd name="connsiteY1" fmla="*/ 609600 h 711200"/>
              <a:gd name="connsiteX2" fmla="*/ 555625 w 2540000"/>
              <a:gd name="connsiteY2" fmla="*/ 609600 h 711200"/>
              <a:gd name="connsiteX3" fmla="*/ 1508125 w 2540000"/>
              <a:gd name="connsiteY3" fmla="*/ 666750 h 711200"/>
              <a:gd name="connsiteX4" fmla="*/ 1774825 w 2540000"/>
              <a:gd name="connsiteY4" fmla="*/ 666750 h 711200"/>
              <a:gd name="connsiteX5" fmla="*/ 1908175 w 2540000"/>
              <a:gd name="connsiteY5" fmla="*/ 533400 h 711200"/>
              <a:gd name="connsiteX6" fmla="*/ 2460625 w 2540000"/>
              <a:gd name="connsiteY6" fmla="*/ 171450 h 711200"/>
              <a:gd name="connsiteX7" fmla="*/ 2384425 w 2540000"/>
              <a:gd name="connsiteY7" fmla="*/ 133350 h 711200"/>
              <a:gd name="connsiteX8" fmla="*/ 2136775 w 2540000"/>
              <a:gd name="connsiteY8" fmla="*/ 133350 h 711200"/>
              <a:gd name="connsiteX9" fmla="*/ 1660525 w 2540000"/>
              <a:gd name="connsiteY9" fmla="*/ 76200 h 711200"/>
              <a:gd name="connsiteX10" fmla="*/ 1222375 w 2540000"/>
              <a:gd name="connsiteY10" fmla="*/ 38100 h 711200"/>
              <a:gd name="connsiteX11" fmla="*/ 1184275 w 2540000"/>
              <a:gd name="connsiteY11" fmla="*/ 38100 h 711200"/>
              <a:gd name="connsiteX12" fmla="*/ 1165225 w 2540000"/>
              <a:gd name="connsiteY12" fmla="*/ 3810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40000" h="711200">
                <a:moveTo>
                  <a:pt x="1260475" y="0"/>
                </a:moveTo>
                <a:cubicBezTo>
                  <a:pt x="747712" y="254000"/>
                  <a:pt x="234950" y="508000"/>
                  <a:pt x="117475" y="609600"/>
                </a:cubicBezTo>
                <a:cubicBezTo>
                  <a:pt x="0" y="711200"/>
                  <a:pt x="323850" y="600075"/>
                  <a:pt x="555625" y="609600"/>
                </a:cubicBezTo>
                <a:cubicBezTo>
                  <a:pt x="787400" y="619125"/>
                  <a:pt x="1304925" y="657225"/>
                  <a:pt x="1508125" y="666750"/>
                </a:cubicBezTo>
                <a:cubicBezTo>
                  <a:pt x="1711325" y="676275"/>
                  <a:pt x="1708150" y="688975"/>
                  <a:pt x="1774825" y="666750"/>
                </a:cubicBezTo>
                <a:cubicBezTo>
                  <a:pt x="1841500" y="644525"/>
                  <a:pt x="1793875" y="615950"/>
                  <a:pt x="1908175" y="533400"/>
                </a:cubicBezTo>
                <a:cubicBezTo>
                  <a:pt x="2022475" y="450850"/>
                  <a:pt x="2381250" y="238125"/>
                  <a:pt x="2460625" y="171450"/>
                </a:cubicBezTo>
                <a:cubicBezTo>
                  <a:pt x="2540000" y="104775"/>
                  <a:pt x="2438400" y="139700"/>
                  <a:pt x="2384425" y="133350"/>
                </a:cubicBezTo>
                <a:cubicBezTo>
                  <a:pt x="2330450" y="127000"/>
                  <a:pt x="2257425" y="142875"/>
                  <a:pt x="2136775" y="133350"/>
                </a:cubicBezTo>
                <a:cubicBezTo>
                  <a:pt x="2016125" y="123825"/>
                  <a:pt x="1812925" y="92075"/>
                  <a:pt x="1660525" y="76200"/>
                </a:cubicBezTo>
                <a:cubicBezTo>
                  <a:pt x="1508125" y="60325"/>
                  <a:pt x="1301750" y="44450"/>
                  <a:pt x="1222375" y="38100"/>
                </a:cubicBezTo>
                <a:cubicBezTo>
                  <a:pt x="1143000" y="31750"/>
                  <a:pt x="1184275" y="38100"/>
                  <a:pt x="1184275" y="38100"/>
                </a:cubicBezTo>
                <a:lnTo>
                  <a:pt x="1165225" y="38100"/>
                </a:lnTo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>
            <a:off x="1108075" y="4613275"/>
            <a:ext cx="387350" cy="206375"/>
          </a:xfrm>
          <a:custGeom>
            <a:avLst/>
            <a:gdLst>
              <a:gd name="connsiteX0" fmla="*/ 301625 w 387350"/>
              <a:gd name="connsiteY0" fmla="*/ 15875 h 206375"/>
              <a:gd name="connsiteX1" fmla="*/ 149225 w 387350"/>
              <a:gd name="connsiteY1" fmla="*/ 15875 h 206375"/>
              <a:gd name="connsiteX2" fmla="*/ 15875 w 387350"/>
              <a:gd name="connsiteY2" fmla="*/ 111125 h 206375"/>
              <a:gd name="connsiteX3" fmla="*/ 53975 w 387350"/>
              <a:gd name="connsiteY3" fmla="*/ 206375 h 206375"/>
              <a:gd name="connsiteX4" fmla="*/ 92075 w 387350"/>
              <a:gd name="connsiteY4" fmla="*/ 111125 h 206375"/>
              <a:gd name="connsiteX5" fmla="*/ 206375 w 387350"/>
              <a:gd name="connsiteY5" fmla="*/ 111125 h 206375"/>
              <a:gd name="connsiteX6" fmla="*/ 263525 w 387350"/>
              <a:gd name="connsiteY6" fmla="*/ 130175 h 206375"/>
              <a:gd name="connsiteX7" fmla="*/ 206375 w 387350"/>
              <a:gd name="connsiteY7" fmla="*/ 168275 h 206375"/>
              <a:gd name="connsiteX8" fmla="*/ 358775 w 387350"/>
              <a:gd name="connsiteY8" fmla="*/ 149225 h 206375"/>
              <a:gd name="connsiteX9" fmla="*/ 377825 w 387350"/>
              <a:gd name="connsiteY9" fmla="*/ 73025 h 20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7350" h="206375">
                <a:moveTo>
                  <a:pt x="301625" y="15875"/>
                </a:moveTo>
                <a:cubicBezTo>
                  <a:pt x="249237" y="7937"/>
                  <a:pt x="196850" y="0"/>
                  <a:pt x="149225" y="15875"/>
                </a:cubicBezTo>
                <a:cubicBezTo>
                  <a:pt x="101600" y="31750"/>
                  <a:pt x="31750" y="79375"/>
                  <a:pt x="15875" y="111125"/>
                </a:cubicBezTo>
                <a:cubicBezTo>
                  <a:pt x="0" y="142875"/>
                  <a:pt x="41275" y="206375"/>
                  <a:pt x="53975" y="206375"/>
                </a:cubicBezTo>
                <a:cubicBezTo>
                  <a:pt x="66675" y="206375"/>
                  <a:pt x="66675" y="127000"/>
                  <a:pt x="92075" y="111125"/>
                </a:cubicBezTo>
                <a:cubicBezTo>
                  <a:pt x="117475" y="95250"/>
                  <a:pt x="177800" y="107950"/>
                  <a:pt x="206375" y="111125"/>
                </a:cubicBezTo>
                <a:cubicBezTo>
                  <a:pt x="234950" y="114300"/>
                  <a:pt x="263525" y="120650"/>
                  <a:pt x="263525" y="130175"/>
                </a:cubicBezTo>
                <a:cubicBezTo>
                  <a:pt x="263525" y="139700"/>
                  <a:pt x="190500" y="165100"/>
                  <a:pt x="206375" y="168275"/>
                </a:cubicBezTo>
                <a:cubicBezTo>
                  <a:pt x="222250" y="171450"/>
                  <a:pt x="330200" y="165100"/>
                  <a:pt x="358775" y="149225"/>
                </a:cubicBezTo>
                <a:cubicBezTo>
                  <a:pt x="387350" y="133350"/>
                  <a:pt x="382587" y="103187"/>
                  <a:pt x="377825" y="73025"/>
                </a:cubicBez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flipV="1">
            <a:off x="1357290" y="5234000"/>
            <a:ext cx="3333758" cy="52388"/>
          </a:xfrm>
          <a:custGeom>
            <a:avLst/>
            <a:gdLst>
              <a:gd name="connsiteX0" fmla="*/ 0 w 2190750"/>
              <a:gd name="connsiteY0" fmla="*/ 0 h 19050"/>
              <a:gd name="connsiteX1" fmla="*/ 2152650 w 2190750"/>
              <a:gd name="connsiteY1" fmla="*/ 19050 h 19050"/>
              <a:gd name="connsiteX2" fmla="*/ 2190750 w 2190750"/>
              <a:gd name="connsiteY2" fmla="*/ 19050 h 19050"/>
              <a:gd name="connsiteX3" fmla="*/ 2190750 w 2190750"/>
              <a:gd name="connsiteY3" fmla="*/ 19050 h 1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0750" h="19050">
                <a:moveTo>
                  <a:pt x="0" y="0"/>
                </a:moveTo>
                <a:lnTo>
                  <a:pt x="2152650" y="19050"/>
                </a:lnTo>
                <a:lnTo>
                  <a:pt x="2190750" y="19050"/>
                </a:lnTo>
                <a:lnTo>
                  <a:pt x="2190750" y="19050"/>
                </a:lnTo>
              </a:path>
            </a:pathLst>
          </a:custGeom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1857356" y="4572008"/>
            <a:ext cx="5286412" cy="2285992"/>
          </a:xfrm>
          <a:custGeom>
            <a:avLst/>
            <a:gdLst>
              <a:gd name="connsiteX0" fmla="*/ 2238375 w 4276725"/>
              <a:gd name="connsiteY0" fmla="*/ 22225 h 1431925"/>
              <a:gd name="connsiteX1" fmla="*/ 2162175 w 4276725"/>
              <a:gd name="connsiteY1" fmla="*/ 22225 h 1431925"/>
              <a:gd name="connsiteX2" fmla="*/ 1438275 w 4276725"/>
              <a:gd name="connsiteY2" fmla="*/ 22225 h 1431925"/>
              <a:gd name="connsiteX3" fmla="*/ 1362075 w 4276725"/>
              <a:gd name="connsiteY3" fmla="*/ 155575 h 1431925"/>
              <a:gd name="connsiteX4" fmla="*/ 638175 w 4276725"/>
              <a:gd name="connsiteY4" fmla="*/ 917575 h 1431925"/>
              <a:gd name="connsiteX5" fmla="*/ 504825 w 4276725"/>
              <a:gd name="connsiteY5" fmla="*/ 993775 h 1431925"/>
              <a:gd name="connsiteX6" fmla="*/ 180975 w 4276725"/>
              <a:gd name="connsiteY6" fmla="*/ 1222375 h 1431925"/>
              <a:gd name="connsiteX7" fmla="*/ 1590675 w 4276725"/>
              <a:gd name="connsiteY7" fmla="*/ 1241425 h 1431925"/>
              <a:gd name="connsiteX8" fmla="*/ 3952875 w 4276725"/>
              <a:gd name="connsiteY8" fmla="*/ 1260475 h 1431925"/>
              <a:gd name="connsiteX9" fmla="*/ 3533775 w 4276725"/>
              <a:gd name="connsiteY9" fmla="*/ 212725 h 1431925"/>
              <a:gd name="connsiteX10" fmla="*/ 3400425 w 4276725"/>
              <a:gd name="connsiteY10" fmla="*/ 60325 h 1431925"/>
              <a:gd name="connsiteX11" fmla="*/ 2790825 w 4276725"/>
              <a:gd name="connsiteY11" fmla="*/ 41275 h 1431925"/>
              <a:gd name="connsiteX12" fmla="*/ 2238375 w 4276725"/>
              <a:gd name="connsiteY12" fmla="*/ 22225 h 143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276725" h="1431925">
                <a:moveTo>
                  <a:pt x="2238375" y="22225"/>
                </a:moveTo>
                <a:cubicBezTo>
                  <a:pt x="2133600" y="19050"/>
                  <a:pt x="2162175" y="22225"/>
                  <a:pt x="2162175" y="22225"/>
                </a:cubicBezTo>
                <a:cubicBezTo>
                  <a:pt x="2028825" y="22225"/>
                  <a:pt x="1571625" y="0"/>
                  <a:pt x="1438275" y="22225"/>
                </a:cubicBezTo>
                <a:cubicBezTo>
                  <a:pt x="1304925" y="44450"/>
                  <a:pt x="1495425" y="6350"/>
                  <a:pt x="1362075" y="155575"/>
                </a:cubicBezTo>
                <a:cubicBezTo>
                  <a:pt x="1228725" y="304800"/>
                  <a:pt x="781050" y="777875"/>
                  <a:pt x="638175" y="917575"/>
                </a:cubicBezTo>
                <a:cubicBezTo>
                  <a:pt x="495300" y="1057275"/>
                  <a:pt x="581025" y="942975"/>
                  <a:pt x="504825" y="993775"/>
                </a:cubicBezTo>
                <a:cubicBezTo>
                  <a:pt x="428625" y="1044575"/>
                  <a:pt x="0" y="1181100"/>
                  <a:pt x="180975" y="1222375"/>
                </a:cubicBezTo>
                <a:cubicBezTo>
                  <a:pt x="361950" y="1263650"/>
                  <a:pt x="1590675" y="1241425"/>
                  <a:pt x="1590675" y="1241425"/>
                </a:cubicBezTo>
                <a:cubicBezTo>
                  <a:pt x="2219325" y="1247775"/>
                  <a:pt x="3629025" y="1431925"/>
                  <a:pt x="3952875" y="1260475"/>
                </a:cubicBezTo>
                <a:cubicBezTo>
                  <a:pt x="4276725" y="1089025"/>
                  <a:pt x="3625850" y="412750"/>
                  <a:pt x="3533775" y="212725"/>
                </a:cubicBezTo>
                <a:cubicBezTo>
                  <a:pt x="3441700" y="12700"/>
                  <a:pt x="3524250" y="88900"/>
                  <a:pt x="3400425" y="60325"/>
                </a:cubicBezTo>
                <a:cubicBezTo>
                  <a:pt x="3276600" y="31750"/>
                  <a:pt x="2990850" y="44450"/>
                  <a:pt x="2790825" y="41275"/>
                </a:cubicBezTo>
                <a:cubicBezTo>
                  <a:pt x="2590800" y="38100"/>
                  <a:pt x="2343150" y="25400"/>
                  <a:pt x="2238375" y="22225"/>
                </a:cubicBezTo>
                <a:close/>
              </a:path>
            </a:pathLst>
          </a:custGeom>
          <a:solidFill>
            <a:srgbClr val="E7DC03"/>
          </a:solidFill>
          <a:ln>
            <a:solidFill>
              <a:srgbClr val="E7DC03"/>
            </a:solidFill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1500166" y="1857364"/>
            <a:ext cx="3357586" cy="3214710"/>
            <a:chOff x="714348" y="500042"/>
            <a:chExt cx="3786214" cy="3786214"/>
          </a:xfrm>
        </p:grpSpPr>
        <p:sp>
          <p:nvSpPr>
            <p:cNvPr id="19" name="任意多边形 18"/>
            <p:cNvSpPr/>
            <p:nvPr/>
          </p:nvSpPr>
          <p:spPr>
            <a:xfrm>
              <a:off x="714348" y="1248176"/>
              <a:ext cx="1241034" cy="2532481"/>
            </a:xfrm>
            <a:custGeom>
              <a:avLst/>
              <a:gdLst>
                <a:gd name="connsiteX0" fmla="*/ 919238 w 921657"/>
                <a:gd name="connsiteY0" fmla="*/ 26609 h 1823961"/>
                <a:gd name="connsiteX1" fmla="*/ 817638 w 921657"/>
                <a:gd name="connsiteY1" fmla="*/ 374952 h 1823961"/>
                <a:gd name="connsiteX2" fmla="*/ 716038 w 921657"/>
                <a:gd name="connsiteY2" fmla="*/ 897466 h 1823961"/>
                <a:gd name="connsiteX3" fmla="*/ 280609 w 921657"/>
                <a:gd name="connsiteY3" fmla="*/ 1129695 h 1823961"/>
                <a:gd name="connsiteX4" fmla="*/ 106438 w 921657"/>
                <a:gd name="connsiteY4" fmla="*/ 1260323 h 1823961"/>
                <a:gd name="connsiteX5" fmla="*/ 33867 w 921657"/>
                <a:gd name="connsiteY5" fmla="*/ 1390952 h 1823961"/>
                <a:gd name="connsiteX6" fmla="*/ 4838 w 921657"/>
                <a:gd name="connsiteY6" fmla="*/ 1492552 h 1823961"/>
                <a:gd name="connsiteX7" fmla="*/ 19352 w 921657"/>
                <a:gd name="connsiteY7" fmla="*/ 1608666 h 1823961"/>
                <a:gd name="connsiteX8" fmla="*/ 62895 w 921657"/>
                <a:gd name="connsiteY8" fmla="*/ 1753809 h 1823961"/>
                <a:gd name="connsiteX9" fmla="*/ 4838 w 921657"/>
                <a:gd name="connsiteY9" fmla="*/ 1768323 h 1823961"/>
                <a:gd name="connsiteX10" fmla="*/ 91924 w 921657"/>
                <a:gd name="connsiteY10" fmla="*/ 1811866 h 1823961"/>
                <a:gd name="connsiteX11" fmla="*/ 120952 w 921657"/>
                <a:gd name="connsiteY11" fmla="*/ 1695752 h 1823961"/>
                <a:gd name="connsiteX12" fmla="*/ 62895 w 921657"/>
                <a:gd name="connsiteY12" fmla="*/ 1565123 h 1823961"/>
                <a:gd name="connsiteX13" fmla="*/ 120952 w 921657"/>
                <a:gd name="connsiteY13" fmla="*/ 1347409 h 1823961"/>
                <a:gd name="connsiteX14" fmla="*/ 251581 w 921657"/>
                <a:gd name="connsiteY14" fmla="*/ 1216780 h 1823961"/>
                <a:gd name="connsiteX15" fmla="*/ 643467 w 921657"/>
                <a:gd name="connsiteY15" fmla="*/ 1057123 h 1823961"/>
                <a:gd name="connsiteX16" fmla="*/ 817638 w 921657"/>
                <a:gd name="connsiteY16" fmla="*/ 824895 h 1823961"/>
                <a:gd name="connsiteX17" fmla="*/ 832152 w 921657"/>
                <a:gd name="connsiteY17" fmla="*/ 534609 h 1823961"/>
                <a:gd name="connsiteX18" fmla="*/ 919238 w 921657"/>
                <a:gd name="connsiteY18" fmla="*/ 26609 h 1823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21657" h="1823961">
                  <a:moveTo>
                    <a:pt x="919238" y="26609"/>
                  </a:moveTo>
                  <a:cubicBezTo>
                    <a:pt x="916819" y="0"/>
                    <a:pt x="851505" y="229809"/>
                    <a:pt x="817638" y="374952"/>
                  </a:cubicBezTo>
                  <a:cubicBezTo>
                    <a:pt x="783771" y="520095"/>
                    <a:pt x="805543" y="771676"/>
                    <a:pt x="716038" y="897466"/>
                  </a:cubicBezTo>
                  <a:cubicBezTo>
                    <a:pt x="626533" y="1023257"/>
                    <a:pt x="382209" y="1069219"/>
                    <a:pt x="280609" y="1129695"/>
                  </a:cubicBezTo>
                  <a:cubicBezTo>
                    <a:pt x="179009" y="1190171"/>
                    <a:pt x="147562" y="1216780"/>
                    <a:pt x="106438" y="1260323"/>
                  </a:cubicBezTo>
                  <a:cubicBezTo>
                    <a:pt x="65314" y="1303866"/>
                    <a:pt x="50800" y="1352247"/>
                    <a:pt x="33867" y="1390952"/>
                  </a:cubicBezTo>
                  <a:cubicBezTo>
                    <a:pt x="16934" y="1429657"/>
                    <a:pt x="7257" y="1456266"/>
                    <a:pt x="4838" y="1492552"/>
                  </a:cubicBezTo>
                  <a:cubicBezTo>
                    <a:pt x="2419" y="1528838"/>
                    <a:pt x="9676" y="1565123"/>
                    <a:pt x="19352" y="1608666"/>
                  </a:cubicBezTo>
                  <a:cubicBezTo>
                    <a:pt x="29028" y="1652209"/>
                    <a:pt x="65314" y="1727200"/>
                    <a:pt x="62895" y="1753809"/>
                  </a:cubicBezTo>
                  <a:cubicBezTo>
                    <a:pt x="60476" y="1780419"/>
                    <a:pt x="0" y="1758647"/>
                    <a:pt x="4838" y="1768323"/>
                  </a:cubicBezTo>
                  <a:cubicBezTo>
                    <a:pt x="9676" y="1777999"/>
                    <a:pt x="72572" y="1823961"/>
                    <a:pt x="91924" y="1811866"/>
                  </a:cubicBezTo>
                  <a:cubicBezTo>
                    <a:pt x="111276" y="1799771"/>
                    <a:pt x="125790" y="1736876"/>
                    <a:pt x="120952" y="1695752"/>
                  </a:cubicBezTo>
                  <a:cubicBezTo>
                    <a:pt x="116114" y="1654628"/>
                    <a:pt x="62895" y="1623180"/>
                    <a:pt x="62895" y="1565123"/>
                  </a:cubicBezTo>
                  <a:cubicBezTo>
                    <a:pt x="62895" y="1507066"/>
                    <a:pt x="89504" y="1405466"/>
                    <a:pt x="120952" y="1347409"/>
                  </a:cubicBezTo>
                  <a:cubicBezTo>
                    <a:pt x="152400" y="1289352"/>
                    <a:pt x="164495" y="1265161"/>
                    <a:pt x="251581" y="1216780"/>
                  </a:cubicBezTo>
                  <a:cubicBezTo>
                    <a:pt x="338667" y="1168399"/>
                    <a:pt x="549124" y="1122437"/>
                    <a:pt x="643467" y="1057123"/>
                  </a:cubicBezTo>
                  <a:cubicBezTo>
                    <a:pt x="737810" y="991809"/>
                    <a:pt x="786191" y="911981"/>
                    <a:pt x="817638" y="824895"/>
                  </a:cubicBezTo>
                  <a:cubicBezTo>
                    <a:pt x="849085" y="737809"/>
                    <a:pt x="807962" y="667657"/>
                    <a:pt x="832152" y="534609"/>
                  </a:cubicBezTo>
                  <a:cubicBezTo>
                    <a:pt x="856343" y="401561"/>
                    <a:pt x="921657" y="53219"/>
                    <a:pt x="919238" y="26609"/>
                  </a:cubicBezTo>
                  <a:close/>
                </a:path>
              </a:pathLst>
            </a:custGeom>
            <a:solidFill>
              <a:srgbClr val="431A0D"/>
            </a:solidFill>
            <a:ln>
              <a:solidFill>
                <a:srgbClr val="431A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3262000" y="1362480"/>
              <a:ext cx="568747" cy="1342262"/>
            </a:xfrm>
            <a:custGeom>
              <a:avLst/>
              <a:gdLst>
                <a:gd name="connsiteX0" fmla="*/ 2498 w 629587"/>
                <a:gd name="connsiteY0" fmla="*/ 44970 h 1491521"/>
                <a:gd name="connsiteX1" fmla="*/ 107429 w 629587"/>
                <a:gd name="connsiteY1" fmla="*/ 464695 h 1491521"/>
                <a:gd name="connsiteX2" fmla="*/ 302302 w 629587"/>
                <a:gd name="connsiteY2" fmla="*/ 644576 h 1491521"/>
                <a:gd name="connsiteX3" fmla="*/ 422223 w 629587"/>
                <a:gd name="connsiteY3" fmla="*/ 749508 h 1491521"/>
                <a:gd name="connsiteX4" fmla="*/ 512164 w 629587"/>
                <a:gd name="connsiteY4" fmla="*/ 989350 h 1491521"/>
                <a:gd name="connsiteX5" fmla="*/ 422223 w 629587"/>
                <a:gd name="connsiteY5" fmla="*/ 1229193 h 1491521"/>
                <a:gd name="connsiteX6" fmla="*/ 617095 w 629587"/>
                <a:gd name="connsiteY6" fmla="*/ 1484026 h 1491521"/>
                <a:gd name="connsiteX7" fmla="*/ 497174 w 629587"/>
                <a:gd name="connsiteY7" fmla="*/ 1274163 h 1491521"/>
                <a:gd name="connsiteX8" fmla="*/ 557134 w 629587"/>
                <a:gd name="connsiteY8" fmla="*/ 1034321 h 1491521"/>
                <a:gd name="connsiteX9" fmla="*/ 572124 w 629587"/>
                <a:gd name="connsiteY9" fmla="*/ 809468 h 1491521"/>
                <a:gd name="connsiteX10" fmla="*/ 362262 w 629587"/>
                <a:gd name="connsiteY10" fmla="*/ 584616 h 1491521"/>
                <a:gd name="connsiteX11" fmla="*/ 182380 w 629587"/>
                <a:gd name="connsiteY11" fmla="*/ 509665 h 1491521"/>
                <a:gd name="connsiteX12" fmla="*/ 122420 w 629587"/>
                <a:gd name="connsiteY12" fmla="*/ 434714 h 1491521"/>
                <a:gd name="connsiteX13" fmla="*/ 92439 w 629587"/>
                <a:gd name="connsiteY13" fmla="*/ 194872 h 1491521"/>
                <a:gd name="connsiteX14" fmla="*/ 2498 w 629587"/>
                <a:gd name="connsiteY14" fmla="*/ 44970 h 149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29587" h="1491521">
                  <a:moveTo>
                    <a:pt x="2498" y="44970"/>
                  </a:moveTo>
                  <a:cubicBezTo>
                    <a:pt x="4996" y="89940"/>
                    <a:pt x="57462" y="364761"/>
                    <a:pt x="107429" y="464695"/>
                  </a:cubicBezTo>
                  <a:cubicBezTo>
                    <a:pt x="157396" y="564629"/>
                    <a:pt x="249836" y="597107"/>
                    <a:pt x="302302" y="644576"/>
                  </a:cubicBezTo>
                  <a:cubicBezTo>
                    <a:pt x="354768" y="692045"/>
                    <a:pt x="387246" y="692046"/>
                    <a:pt x="422223" y="749508"/>
                  </a:cubicBezTo>
                  <a:cubicBezTo>
                    <a:pt x="457200" y="806970"/>
                    <a:pt x="512164" y="909403"/>
                    <a:pt x="512164" y="989350"/>
                  </a:cubicBezTo>
                  <a:cubicBezTo>
                    <a:pt x="512164" y="1069297"/>
                    <a:pt x="404735" y="1146747"/>
                    <a:pt x="422223" y="1229193"/>
                  </a:cubicBezTo>
                  <a:cubicBezTo>
                    <a:pt x="439711" y="1311639"/>
                    <a:pt x="604603" y="1476531"/>
                    <a:pt x="617095" y="1484026"/>
                  </a:cubicBezTo>
                  <a:cubicBezTo>
                    <a:pt x="629587" y="1491521"/>
                    <a:pt x="507168" y="1349114"/>
                    <a:pt x="497174" y="1274163"/>
                  </a:cubicBezTo>
                  <a:cubicBezTo>
                    <a:pt x="487181" y="1199212"/>
                    <a:pt x="544642" y="1111770"/>
                    <a:pt x="557134" y="1034321"/>
                  </a:cubicBezTo>
                  <a:cubicBezTo>
                    <a:pt x="569626" y="956872"/>
                    <a:pt x="604603" y="884419"/>
                    <a:pt x="572124" y="809468"/>
                  </a:cubicBezTo>
                  <a:cubicBezTo>
                    <a:pt x="539645" y="734517"/>
                    <a:pt x="427219" y="634583"/>
                    <a:pt x="362262" y="584616"/>
                  </a:cubicBezTo>
                  <a:cubicBezTo>
                    <a:pt x="297305" y="534649"/>
                    <a:pt x="222354" y="534649"/>
                    <a:pt x="182380" y="509665"/>
                  </a:cubicBezTo>
                  <a:cubicBezTo>
                    <a:pt x="142406" y="484681"/>
                    <a:pt x="137410" y="487180"/>
                    <a:pt x="122420" y="434714"/>
                  </a:cubicBezTo>
                  <a:cubicBezTo>
                    <a:pt x="107430" y="382248"/>
                    <a:pt x="112426" y="262328"/>
                    <a:pt x="92439" y="194872"/>
                  </a:cubicBezTo>
                  <a:cubicBezTo>
                    <a:pt x="72452" y="127416"/>
                    <a:pt x="0" y="0"/>
                    <a:pt x="2498" y="44970"/>
                  </a:cubicBezTo>
                  <a:close/>
                </a:path>
              </a:pathLst>
            </a:custGeom>
            <a:solidFill>
              <a:srgbClr val="653215"/>
            </a:solidFill>
            <a:ln>
              <a:solidFill>
                <a:srgbClr val="653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934282" y="853667"/>
              <a:ext cx="1613364" cy="212154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874304" y="500042"/>
              <a:ext cx="1970301" cy="3786214"/>
            </a:xfrm>
            <a:custGeom>
              <a:avLst/>
              <a:gdLst>
                <a:gd name="connsiteX0" fmla="*/ 1906249 w 2181069"/>
                <a:gd name="connsiteY0" fmla="*/ 677056 h 4207239"/>
                <a:gd name="connsiteX1" fmla="*/ 1711377 w 2181069"/>
                <a:gd name="connsiteY1" fmla="*/ 991849 h 4207239"/>
                <a:gd name="connsiteX2" fmla="*/ 1411574 w 2181069"/>
                <a:gd name="connsiteY2" fmla="*/ 1306643 h 4207239"/>
                <a:gd name="connsiteX3" fmla="*/ 1306642 w 2181069"/>
                <a:gd name="connsiteY3" fmla="*/ 1621436 h 4207239"/>
                <a:gd name="connsiteX4" fmla="*/ 1396583 w 2181069"/>
                <a:gd name="connsiteY4" fmla="*/ 1996190 h 4207239"/>
                <a:gd name="connsiteX5" fmla="*/ 1321633 w 2181069"/>
                <a:gd name="connsiteY5" fmla="*/ 2206053 h 4207239"/>
                <a:gd name="connsiteX6" fmla="*/ 1306642 w 2181069"/>
                <a:gd name="connsiteY6" fmla="*/ 2161082 h 4207239"/>
                <a:gd name="connsiteX7" fmla="*/ 1336623 w 2181069"/>
                <a:gd name="connsiteY7" fmla="*/ 2011181 h 4207239"/>
                <a:gd name="connsiteX8" fmla="*/ 1276662 w 2181069"/>
                <a:gd name="connsiteY8" fmla="*/ 1756348 h 4207239"/>
                <a:gd name="connsiteX9" fmla="*/ 1201711 w 2181069"/>
                <a:gd name="connsiteY9" fmla="*/ 1636426 h 4207239"/>
                <a:gd name="connsiteX10" fmla="*/ 1231692 w 2181069"/>
                <a:gd name="connsiteY10" fmla="*/ 1501515 h 4207239"/>
                <a:gd name="connsiteX11" fmla="*/ 1201711 w 2181069"/>
                <a:gd name="connsiteY11" fmla="*/ 1621436 h 4207239"/>
                <a:gd name="connsiteX12" fmla="*/ 1231692 w 2181069"/>
                <a:gd name="connsiteY12" fmla="*/ 1816308 h 4207239"/>
                <a:gd name="connsiteX13" fmla="*/ 1216701 w 2181069"/>
                <a:gd name="connsiteY13" fmla="*/ 2041161 h 4207239"/>
                <a:gd name="connsiteX14" fmla="*/ 1366603 w 2181069"/>
                <a:gd name="connsiteY14" fmla="*/ 2281003 h 4207239"/>
                <a:gd name="connsiteX15" fmla="*/ 1516505 w 2181069"/>
                <a:gd name="connsiteY15" fmla="*/ 2550826 h 4207239"/>
                <a:gd name="connsiteX16" fmla="*/ 1366603 w 2181069"/>
                <a:gd name="connsiteY16" fmla="*/ 2730708 h 4207239"/>
                <a:gd name="connsiteX17" fmla="*/ 1351613 w 2181069"/>
                <a:gd name="connsiteY17" fmla="*/ 2940571 h 4207239"/>
                <a:gd name="connsiteX18" fmla="*/ 1531495 w 2181069"/>
                <a:gd name="connsiteY18" fmla="*/ 3090472 h 4207239"/>
                <a:gd name="connsiteX19" fmla="*/ 1426564 w 2181069"/>
                <a:gd name="connsiteY19" fmla="*/ 3240374 h 4207239"/>
                <a:gd name="connsiteX20" fmla="*/ 1456544 w 2181069"/>
                <a:gd name="connsiteY20" fmla="*/ 3390276 h 4207239"/>
                <a:gd name="connsiteX21" fmla="*/ 1726367 w 2181069"/>
                <a:gd name="connsiteY21" fmla="*/ 3495207 h 4207239"/>
                <a:gd name="connsiteX22" fmla="*/ 1621436 w 2181069"/>
                <a:gd name="connsiteY22" fmla="*/ 3705069 h 4207239"/>
                <a:gd name="connsiteX23" fmla="*/ 1606446 w 2181069"/>
                <a:gd name="connsiteY23" fmla="*/ 3884951 h 4207239"/>
                <a:gd name="connsiteX24" fmla="*/ 1756347 w 2181069"/>
                <a:gd name="connsiteY24" fmla="*/ 3944912 h 4207239"/>
                <a:gd name="connsiteX25" fmla="*/ 1666406 w 2181069"/>
                <a:gd name="connsiteY25" fmla="*/ 4004872 h 4207239"/>
                <a:gd name="connsiteX26" fmla="*/ 1441554 w 2181069"/>
                <a:gd name="connsiteY26" fmla="*/ 3974892 h 4207239"/>
                <a:gd name="connsiteX27" fmla="*/ 1321633 w 2181069"/>
                <a:gd name="connsiteY27" fmla="*/ 3780020 h 4207239"/>
                <a:gd name="connsiteX28" fmla="*/ 1351613 w 2181069"/>
                <a:gd name="connsiteY28" fmla="*/ 3585148 h 4207239"/>
                <a:gd name="connsiteX29" fmla="*/ 1186721 w 2181069"/>
                <a:gd name="connsiteY29" fmla="*/ 3824990 h 4207239"/>
                <a:gd name="connsiteX30" fmla="*/ 1186721 w 2181069"/>
                <a:gd name="connsiteY30" fmla="*/ 4034853 h 4207239"/>
                <a:gd name="connsiteX31" fmla="*/ 1066800 w 2181069"/>
                <a:gd name="connsiteY31" fmla="*/ 4184754 h 4207239"/>
                <a:gd name="connsiteX32" fmla="*/ 901908 w 2181069"/>
                <a:gd name="connsiteY32" fmla="*/ 4169764 h 4207239"/>
                <a:gd name="connsiteX33" fmla="*/ 1036819 w 2181069"/>
                <a:gd name="connsiteY33" fmla="*/ 4124794 h 4207239"/>
                <a:gd name="connsiteX34" fmla="*/ 991849 w 2181069"/>
                <a:gd name="connsiteY34" fmla="*/ 3765030 h 4207239"/>
                <a:gd name="connsiteX35" fmla="*/ 1096780 w 2181069"/>
                <a:gd name="connsiteY35" fmla="*/ 3495207 h 4207239"/>
                <a:gd name="connsiteX36" fmla="*/ 961869 w 2181069"/>
                <a:gd name="connsiteY36" fmla="*/ 3585148 h 4207239"/>
                <a:gd name="connsiteX37" fmla="*/ 856938 w 2181069"/>
                <a:gd name="connsiteY37" fmla="*/ 3884951 h 4207239"/>
                <a:gd name="connsiteX38" fmla="*/ 931888 w 2181069"/>
                <a:gd name="connsiteY38" fmla="*/ 3974892 h 4207239"/>
                <a:gd name="connsiteX39" fmla="*/ 916898 w 2181069"/>
                <a:gd name="connsiteY39" fmla="*/ 4079823 h 4207239"/>
                <a:gd name="connsiteX40" fmla="*/ 901908 w 2181069"/>
                <a:gd name="connsiteY40" fmla="*/ 4049843 h 4207239"/>
                <a:gd name="connsiteX41" fmla="*/ 737016 w 2181069"/>
                <a:gd name="connsiteY41" fmla="*/ 3929922 h 4207239"/>
                <a:gd name="connsiteX42" fmla="*/ 722026 w 2181069"/>
                <a:gd name="connsiteY42" fmla="*/ 3645108 h 4207239"/>
                <a:gd name="connsiteX43" fmla="*/ 901908 w 2181069"/>
                <a:gd name="connsiteY43" fmla="*/ 3405266 h 4207239"/>
                <a:gd name="connsiteX44" fmla="*/ 871928 w 2181069"/>
                <a:gd name="connsiteY44" fmla="*/ 3285344 h 4207239"/>
                <a:gd name="connsiteX45" fmla="*/ 886918 w 2181069"/>
                <a:gd name="connsiteY45" fmla="*/ 3360295 h 4207239"/>
                <a:gd name="connsiteX46" fmla="*/ 722026 w 2181069"/>
                <a:gd name="connsiteY46" fmla="*/ 3510197 h 4207239"/>
                <a:gd name="connsiteX47" fmla="*/ 707036 w 2181069"/>
                <a:gd name="connsiteY47" fmla="*/ 3675089 h 4207239"/>
                <a:gd name="connsiteX48" fmla="*/ 796977 w 2181069"/>
                <a:gd name="connsiteY48" fmla="*/ 3630118 h 4207239"/>
                <a:gd name="connsiteX49" fmla="*/ 677056 w 2181069"/>
                <a:gd name="connsiteY49" fmla="*/ 3780020 h 4207239"/>
                <a:gd name="connsiteX50" fmla="*/ 452203 w 2181069"/>
                <a:gd name="connsiteY50" fmla="*/ 3795010 h 4207239"/>
                <a:gd name="connsiteX51" fmla="*/ 152400 w 2181069"/>
                <a:gd name="connsiteY51" fmla="*/ 3600138 h 4207239"/>
                <a:gd name="connsiteX52" fmla="*/ 47469 w 2181069"/>
                <a:gd name="connsiteY52" fmla="*/ 3120453 h 4207239"/>
                <a:gd name="connsiteX53" fmla="*/ 437213 w 2181069"/>
                <a:gd name="connsiteY53" fmla="*/ 2640767 h 4207239"/>
                <a:gd name="connsiteX54" fmla="*/ 811967 w 2181069"/>
                <a:gd name="connsiteY54" fmla="*/ 2206053 h 4207239"/>
                <a:gd name="connsiteX55" fmla="*/ 931888 w 2181069"/>
                <a:gd name="connsiteY55" fmla="*/ 1576466 h 4207239"/>
                <a:gd name="connsiteX56" fmla="*/ 1081790 w 2181069"/>
                <a:gd name="connsiteY56" fmla="*/ 722026 h 4207239"/>
                <a:gd name="connsiteX57" fmla="*/ 1216701 w 2181069"/>
                <a:gd name="connsiteY57" fmla="*/ 452203 h 4207239"/>
                <a:gd name="connsiteX58" fmla="*/ 1861278 w 2181069"/>
                <a:gd name="connsiteY58" fmla="*/ 32479 h 4207239"/>
                <a:gd name="connsiteX59" fmla="*/ 2176072 w 2181069"/>
                <a:gd name="connsiteY59" fmla="*/ 257331 h 4207239"/>
                <a:gd name="connsiteX60" fmla="*/ 1906249 w 2181069"/>
                <a:gd name="connsiteY60" fmla="*/ 677056 h 420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2181069" h="4207239">
                  <a:moveTo>
                    <a:pt x="1906249" y="677056"/>
                  </a:moveTo>
                  <a:cubicBezTo>
                    <a:pt x="1828800" y="799475"/>
                    <a:pt x="1793823" y="886918"/>
                    <a:pt x="1711377" y="991849"/>
                  </a:cubicBezTo>
                  <a:cubicBezTo>
                    <a:pt x="1628931" y="1096780"/>
                    <a:pt x="1479030" y="1201712"/>
                    <a:pt x="1411574" y="1306643"/>
                  </a:cubicBezTo>
                  <a:cubicBezTo>
                    <a:pt x="1344118" y="1411574"/>
                    <a:pt x="1309140" y="1506512"/>
                    <a:pt x="1306642" y="1621436"/>
                  </a:cubicBezTo>
                  <a:cubicBezTo>
                    <a:pt x="1304144" y="1736360"/>
                    <a:pt x="1394085" y="1898754"/>
                    <a:pt x="1396583" y="1996190"/>
                  </a:cubicBezTo>
                  <a:cubicBezTo>
                    <a:pt x="1399081" y="2093626"/>
                    <a:pt x="1336623" y="2178571"/>
                    <a:pt x="1321633" y="2206053"/>
                  </a:cubicBezTo>
                  <a:cubicBezTo>
                    <a:pt x="1306643" y="2233535"/>
                    <a:pt x="1304144" y="2193561"/>
                    <a:pt x="1306642" y="2161082"/>
                  </a:cubicBezTo>
                  <a:cubicBezTo>
                    <a:pt x="1309140" y="2128603"/>
                    <a:pt x="1341620" y="2078637"/>
                    <a:pt x="1336623" y="2011181"/>
                  </a:cubicBezTo>
                  <a:cubicBezTo>
                    <a:pt x="1331626" y="1943725"/>
                    <a:pt x="1299147" y="1818807"/>
                    <a:pt x="1276662" y="1756348"/>
                  </a:cubicBezTo>
                  <a:cubicBezTo>
                    <a:pt x="1254177" y="1693889"/>
                    <a:pt x="1209206" y="1678898"/>
                    <a:pt x="1201711" y="1636426"/>
                  </a:cubicBezTo>
                  <a:cubicBezTo>
                    <a:pt x="1194216" y="1593954"/>
                    <a:pt x="1231692" y="1504013"/>
                    <a:pt x="1231692" y="1501515"/>
                  </a:cubicBezTo>
                  <a:cubicBezTo>
                    <a:pt x="1231692" y="1499017"/>
                    <a:pt x="1201711" y="1568971"/>
                    <a:pt x="1201711" y="1621436"/>
                  </a:cubicBezTo>
                  <a:cubicBezTo>
                    <a:pt x="1201711" y="1673901"/>
                    <a:pt x="1229194" y="1746354"/>
                    <a:pt x="1231692" y="1816308"/>
                  </a:cubicBezTo>
                  <a:cubicBezTo>
                    <a:pt x="1234190" y="1886262"/>
                    <a:pt x="1194216" y="1963712"/>
                    <a:pt x="1216701" y="2041161"/>
                  </a:cubicBezTo>
                  <a:cubicBezTo>
                    <a:pt x="1239186" y="2118610"/>
                    <a:pt x="1316636" y="2196059"/>
                    <a:pt x="1366603" y="2281003"/>
                  </a:cubicBezTo>
                  <a:cubicBezTo>
                    <a:pt x="1416570" y="2365947"/>
                    <a:pt x="1516505" y="2475875"/>
                    <a:pt x="1516505" y="2550826"/>
                  </a:cubicBezTo>
                  <a:cubicBezTo>
                    <a:pt x="1516505" y="2625777"/>
                    <a:pt x="1394085" y="2665751"/>
                    <a:pt x="1366603" y="2730708"/>
                  </a:cubicBezTo>
                  <a:cubicBezTo>
                    <a:pt x="1339121" y="2795665"/>
                    <a:pt x="1324131" y="2880610"/>
                    <a:pt x="1351613" y="2940571"/>
                  </a:cubicBezTo>
                  <a:cubicBezTo>
                    <a:pt x="1379095" y="3000532"/>
                    <a:pt x="1519003" y="3040505"/>
                    <a:pt x="1531495" y="3090472"/>
                  </a:cubicBezTo>
                  <a:cubicBezTo>
                    <a:pt x="1543987" y="3140439"/>
                    <a:pt x="1439056" y="3190407"/>
                    <a:pt x="1426564" y="3240374"/>
                  </a:cubicBezTo>
                  <a:cubicBezTo>
                    <a:pt x="1414072" y="3290341"/>
                    <a:pt x="1406577" y="3347804"/>
                    <a:pt x="1456544" y="3390276"/>
                  </a:cubicBezTo>
                  <a:cubicBezTo>
                    <a:pt x="1506511" y="3432748"/>
                    <a:pt x="1698885" y="3442742"/>
                    <a:pt x="1726367" y="3495207"/>
                  </a:cubicBezTo>
                  <a:cubicBezTo>
                    <a:pt x="1753849" y="3547673"/>
                    <a:pt x="1641423" y="3640112"/>
                    <a:pt x="1621436" y="3705069"/>
                  </a:cubicBezTo>
                  <a:cubicBezTo>
                    <a:pt x="1601449" y="3770026"/>
                    <a:pt x="1583961" y="3844977"/>
                    <a:pt x="1606446" y="3884951"/>
                  </a:cubicBezTo>
                  <a:cubicBezTo>
                    <a:pt x="1628931" y="3924925"/>
                    <a:pt x="1746354" y="3924925"/>
                    <a:pt x="1756347" y="3944912"/>
                  </a:cubicBezTo>
                  <a:cubicBezTo>
                    <a:pt x="1766340" y="3964899"/>
                    <a:pt x="1718871" y="3999875"/>
                    <a:pt x="1666406" y="4004872"/>
                  </a:cubicBezTo>
                  <a:cubicBezTo>
                    <a:pt x="1613941" y="4009869"/>
                    <a:pt x="1499016" y="4012367"/>
                    <a:pt x="1441554" y="3974892"/>
                  </a:cubicBezTo>
                  <a:cubicBezTo>
                    <a:pt x="1384092" y="3937417"/>
                    <a:pt x="1336623" y="3844977"/>
                    <a:pt x="1321633" y="3780020"/>
                  </a:cubicBezTo>
                  <a:cubicBezTo>
                    <a:pt x="1306643" y="3715063"/>
                    <a:pt x="1374098" y="3577653"/>
                    <a:pt x="1351613" y="3585148"/>
                  </a:cubicBezTo>
                  <a:cubicBezTo>
                    <a:pt x="1329128" y="3592643"/>
                    <a:pt x="1214203" y="3750039"/>
                    <a:pt x="1186721" y="3824990"/>
                  </a:cubicBezTo>
                  <a:cubicBezTo>
                    <a:pt x="1159239" y="3899941"/>
                    <a:pt x="1206708" y="3974892"/>
                    <a:pt x="1186721" y="4034853"/>
                  </a:cubicBezTo>
                  <a:cubicBezTo>
                    <a:pt x="1166734" y="4094814"/>
                    <a:pt x="1114269" y="4162269"/>
                    <a:pt x="1066800" y="4184754"/>
                  </a:cubicBezTo>
                  <a:cubicBezTo>
                    <a:pt x="1019331" y="4207239"/>
                    <a:pt x="906905" y="4179757"/>
                    <a:pt x="901908" y="4169764"/>
                  </a:cubicBezTo>
                  <a:cubicBezTo>
                    <a:pt x="896911" y="4159771"/>
                    <a:pt x="1021829" y="4192250"/>
                    <a:pt x="1036819" y="4124794"/>
                  </a:cubicBezTo>
                  <a:cubicBezTo>
                    <a:pt x="1051809" y="4057338"/>
                    <a:pt x="981856" y="3869961"/>
                    <a:pt x="991849" y="3765030"/>
                  </a:cubicBezTo>
                  <a:cubicBezTo>
                    <a:pt x="1001842" y="3660099"/>
                    <a:pt x="1101777" y="3525187"/>
                    <a:pt x="1096780" y="3495207"/>
                  </a:cubicBezTo>
                  <a:cubicBezTo>
                    <a:pt x="1091783" y="3465227"/>
                    <a:pt x="1001843" y="3520191"/>
                    <a:pt x="961869" y="3585148"/>
                  </a:cubicBezTo>
                  <a:cubicBezTo>
                    <a:pt x="921895" y="3650105"/>
                    <a:pt x="861935" y="3819994"/>
                    <a:pt x="856938" y="3884951"/>
                  </a:cubicBezTo>
                  <a:cubicBezTo>
                    <a:pt x="851941" y="3949908"/>
                    <a:pt x="921895" y="3942413"/>
                    <a:pt x="931888" y="3974892"/>
                  </a:cubicBezTo>
                  <a:cubicBezTo>
                    <a:pt x="941881" y="4007371"/>
                    <a:pt x="921895" y="4067331"/>
                    <a:pt x="916898" y="4079823"/>
                  </a:cubicBezTo>
                  <a:cubicBezTo>
                    <a:pt x="911901" y="4092315"/>
                    <a:pt x="931888" y="4074826"/>
                    <a:pt x="901908" y="4049843"/>
                  </a:cubicBezTo>
                  <a:cubicBezTo>
                    <a:pt x="871928" y="4024860"/>
                    <a:pt x="766996" y="3997378"/>
                    <a:pt x="737016" y="3929922"/>
                  </a:cubicBezTo>
                  <a:cubicBezTo>
                    <a:pt x="707036" y="3862466"/>
                    <a:pt x="694544" y="3732551"/>
                    <a:pt x="722026" y="3645108"/>
                  </a:cubicBezTo>
                  <a:cubicBezTo>
                    <a:pt x="749508" y="3557665"/>
                    <a:pt x="876924" y="3465227"/>
                    <a:pt x="901908" y="3405266"/>
                  </a:cubicBezTo>
                  <a:cubicBezTo>
                    <a:pt x="926892" y="3345305"/>
                    <a:pt x="874426" y="3292839"/>
                    <a:pt x="871928" y="3285344"/>
                  </a:cubicBezTo>
                  <a:cubicBezTo>
                    <a:pt x="869430" y="3277849"/>
                    <a:pt x="911902" y="3322820"/>
                    <a:pt x="886918" y="3360295"/>
                  </a:cubicBezTo>
                  <a:cubicBezTo>
                    <a:pt x="861934" y="3397770"/>
                    <a:pt x="752006" y="3457731"/>
                    <a:pt x="722026" y="3510197"/>
                  </a:cubicBezTo>
                  <a:cubicBezTo>
                    <a:pt x="692046" y="3562663"/>
                    <a:pt x="694544" y="3655102"/>
                    <a:pt x="707036" y="3675089"/>
                  </a:cubicBezTo>
                  <a:cubicBezTo>
                    <a:pt x="719528" y="3695076"/>
                    <a:pt x="801974" y="3612630"/>
                    <a:pt x="796977" y="3630118"/>
                  </a:cubicBezTo>
                  <a:cubicBezTo>
                    <a:pt x="791980" y="3647606"/>
                    <a:pt x="734518" y="3752538"/>
                    <a:pt x="677056" y="3780020"/>
                  </a:cubicBezTo>
                  <a:cubicBezTo>
                    <a:pt x="619594" y="3807502"/>
                    <a:pt x="539646" y="3824990"/>
                    <a:pt x="452203" y="3795010"/>
                  </a:cubicBezTo>
                  <a:cubicBezTo>
                    <a:pt x="364760" y="3765030"/>
                    <a:pt x="219856" y="3712564"/>
                    <a:pt x="152400" y="3600138"/>
                  </a:cubicBezTo>
                  <a:cubicBezTo>
                    <a:pt x="84944" y="3487712"/>
                    <a:pt x="0" y="3280348"/>
                    <a:pt x="47469" y="3120453"/>
                  </a:cubicBezTo>
                  <a:cubicBezTo>
                    <a:pt x="94938" y="2960558"/>
                    <a:pt x="309797" y="2793167"/>
                    <a:pt x="437213" y="2640767"/>
                  </a:cubicBezTo>
                  <a:cubicBezTo>
                    <a:pt x="564629" y="2488367"/>
                    <a:pt x="729521" y="2383436"/>
                    <a:pt x="811967" y="2206053"/>
                  </a:cubicBezTo>
                  <a:cubicBezTo>
                    <a:pt x="894413" y="2028670"/>
                    <a:pt x="886918" y="1823804"/>
                    <a:pt x="931888" y="1576466"/>
                  </a:cubicBezTo>
                  <a:cubicBezTo>
                    <a:pt x="976858" y="1329128"/>
                    <a:pt x="1034321" y="909403"/>
                    <a:pt x="1081790" y="722026"/>
                  </a:cubicBezTo>
                  <a:cubicBezTo>
                    <a:pt x="1129259" y="534649"/>
                    <a:pt x="1086786" y="567128"/>
                    <a:pt x="1216701" y="452203"/>
                  </a:cubicBezTo>
                  <a:cubicBezTo>
                    <a:pt x="1346616" y="337279"/>
                    <a:pt x="1701383" y="64958"/>
                    <a:pt x="1861278" y="32479"/>
                  </a:cubicBezTo>
                  <a:cubicBezTo>
                    <a:pt x="2021173" y="0"/>
                    <a:pt x="2171075" y="142407"/>
                    <a:pt x="2176072" y="257331"/>
                  </a:cubicBezTo>
                  <a:cubicBezTo>
                    <a:pt x="2181069" y="372256"/>
                    <a:pt x="1983698" y="554637"/>
                    <a:pt x="1906249" y="677056"/>
                  </a:cubicBezTo>
                  <a:close/>
                </a:path>
              </a:pathLst>
            </a:custGeom>
            <a:solidFill>
              <a:srgbClr val="49240F"/>
            </a:solidFill>
            <a:ln>
              <a:solidFill>
                <a:srgbClr val="4924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1363346" y="1209886"/>
              <a:ext cx="442441" cy="1553683"/>
            </a:xfrm>
            <a:custGeom>
              <a:avLst/>
              <a:gdLst>
                <a:gd name="connsiteX0" fmla="*/ 534648 w 534648"/>
                <a:gd name="connsiteY0" fmla="*/ 0 h 1866276"/>
                <a:gd name="connsiteX1" fmla="*/ 459697 w 534648"/>
                <a:gd name="connsiteY1" fmla="*/ 434715 h 1866276"/>
                <a:gd name="connsiteX2" fmla="*/ 279815 w 534648"/>
                <a:gd name="connsiteY2" fmla="*/ 749508 h 1866276"/>
                <a:gd name="connsiteX3" fmla="*/ 189874 w 534648"/>
                <a:gd name="connsiteY3" fmla="*/ 944381 h 1866276"/>
                <a:gd name="connsiteX4" fmla="*/ 159894 w 534648"/>
                <a:gd name="connsiteY4" fmla="*/ 1214203 h 1866276"/>
                <a:gd name="connsiteX5" fmla="*/ 204865 w 534648"/>
                <a:gd name="connsiteY5" fmla="*/ 1439056 h 1866276"/>
                <a:gd name="connsiteX6" fmla="*/ 9993 w 534648"/>
                <a:gd name="connsiteY6" fmla="*/ 1858781 h 1866276"/>
                <a:gd name="connsiteX7" fmla="*/ 264825 w 534648"/>
                <a:gd name="connsiteY7" fmla="*/ 1484026 h 1866276"/>
                <a:gd name="connsiteX8" fmla="*/ 234845 w 534648"/>
                <a:gd name="connsiteY8" fmla="*/ 1259174 h 1866276"/>
                <a:gd name="connsiteX9" fmla="*/ 234845 w 534648"/>
                <a:gd name="connsiteY9" fmla="*/ 974361 h 1866276"/>
                <a:gd name="connsiteX10" fmla="*/ 459697 w 534648"/>
                <a:gd name="connsiteY10" fmla="*/ 614597 h 1866276"/>
                <a:gd name="connsiteX11" fmla="*/ 459697 w 534648"/>
                <a:gd name="connsiteY11" fmla="*/ 614597 h 1866276"/>
                <a:gd name="connsiteX12" fmla="*/ 459697 w 534648"/>
                <a:gd name="connsiteY12" fmla="*/ 614597 h 1866276"/>
                <a:gd name="connsiteX13" fmla="*/ 474688 w 534648"/>
                <a:gd name="connsiteY13" fmla="*/ 404735 h 186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4648" h="1866276">
                  <a:moveTo>
                    <a:pt x="534648" y="0"/>
                  </a:moveTo>
                  <a:cubicBezTo>
                    <a:pt x="518408" y="154898"/>
                    <a:pt x="502169" y="309797"/>
                    <a:pt x="459697" y="434715"/>
                  </a:cubicBezTo>
                  <a:cubicBezTo>
                    <a:pt x="417225" y="559633"/>
                    <a:pt x="324786" y="664564"/>
                    <a:pt x="279815" y="749508"/>
                  </a:cubicBezTo>
                  <a:cubicBezTo>
                    <a:pt x="234844" y="834452"/>
                    <a:pt x="209861" y="866932"/>
                    <a:pt x="189874" y="944381"/>
                  </a:cubicBezTo>
                  <a:cubicBezTo>
                    <a:pt x="169887" y="1021830"/>
                    <a:pt x="157396" y="1131757"/>
                    <a:pt x="159894" y="1214203"/>
                  </a:cubicBezTo>
                  <a:cubicBezTo>
                    <a:pt x="162392" y="1296649"/>
                    <a:pt x="229848" y="1331626"/>
                    <a:pt x="204865" y="1439056"/>
                  </a:cubicBezTo>
                  <a:cubicBezTo>
                    <a:pt x="179882" y="1546486"/>
                    <a:pt x="0" y="1851286"/>
                    <a:pt x="9993" y="1858781"/>
                  </a:cubicBezTo>
                  <a:cubicBezTo>
                    <a:pt x="19986" y="1866276"/>
                    <a:pt x="227350" y="1583960"/>
                    <a:pt x="264825" y="1484026"/>
                  </a:cubicBezTo>
                  <a:cubicBezTo>
                    <a:pt x="302300" y="1384092"/>
                    <a:pt x="239842" y="1344118"/>
                    <a:pt x="234845" y="1259174"/>
                  </a:cubicBezTo>
                  <a:cubicBezTo>
                    <a:pt x="229848" y="1174230"/>
                    <a:pt x="197370" y="1081790"/>
                    <a:pt x="234845" y="974361"/>
                  </a:cubicBezTo>
                  <a:cubicBezTo>
                    <a:pt x="272320" y="866932"/>
                    <a:pt x="459697" y="614597"/>
                    <a:pt x="459697" y="614597"/>
                  </a:cubicBezTo>
                  <a:lnTo>
                    <a:pt x="459697" y="614597"/>
                  </a:lnTo>
                  <a:lnTo>
                    <a:pt x="459697" y="614597"/>
                  </a:lnTo>
                  <a:lnTo>
                    <a:pt x="474688" y="404735"/>
                  </a:lnTo>
                </a:path>
              </a:pathLst>
            </a:custGeom>
            <a:solidFill>
              <a:srgbClr val="49240F"/>
            </a:solidFill>
            <a:ln>
              <a:solidFill>
                <a:srgbClr val="49240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2488009" y="1156342"/>
              <a:ext cx="1069511" cy="510592"/>
            </a:xfrm>
            <a:custGeom>
              <a:avLst/>
              <a:gdLst>
                <a:gd name="connsiteX0" fmla="*/ 0 w 1144249"/>
                <a:gd name="connsiteY0" fmla="*/ 14990 h 454701"/>
                <a:gd name="connsiteX1" fmla="*/ 119921 w 1144249"/>
                <a:gd name="connsiteY1" fmla="*/ 224852 h 454701"/>
                <a:gd name="connsiteX2" fmla="*/ 479685 w 1144249"/>
                <a:gd name="connsiteY2" fmla="*/ 419724 h 454701"/>
                <a:gd name="connsiteX3" fmla="*/ 809469 w 1144249"/>
                <a:gd name="connsiteY3" fmla="*/ 434715 h 454701"/>
                <a:gd name="connsiteX4" fmla="*/ 659567 w 1144249"/>
                <a:gd name="connsiteY4" fmla="*/ 389744 h 454701"/>
                <a:gd name="connsiteX5" fmla="*/ 509665 w 1144249"/>
                <a:gd name="connsiteY5" fmla="*/ 224852 h 454701"/>
                <a:gd name="connsiteX6" fmla="*/ 569626 w 1144249"/>
                <a:gd name="connsiteY6" fmla="*/ 254833 h 454701"/>
                <a:gd name="connsiteX7" fmla="*/ 749508 w 1144249"/>
                <a:gd name="connsiteY7" fmla="*/ 374754 h 454701"/>
                <a:gd name="connsiteX8" fmla="*/ 974360 w 1144249"/>
                <a:gd name="connsiteY8" fmla="*/ 404734 h 454701"/>
                <a:gd name="connsiteX9" fmla="*/ 1124262 w 1144249"/>
                <a:gd name="connsiteY9" fmla="*/ 404734 h 454701"/>
                <a:gd name="connsiteX10" fmla="*/ 1094282 w 1144249"/>
                <a:gd name="connsiteY10" fmla="*/ 269823 h 454701"/>
                <a:gd name="connsiteX11" fmla="*/ 974360 w 1144249"/>
                <a:gd name="connsiteY11" fmla="*/ 0 h 454701"/>
                <a:gd name="connsiteX12" fmla="*/ 974360 w 1144249"/>
                <a:gd name="connsiteY12" fmla="*/ 0 h 454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44249" h="454701">
                  <a:moveTo>
                    <a:pt x="0" y="14990"/>
                  </a:moveTo>
                  <a:cubicBezTo>
                    <a:pt x="19987" y="86193"/>
                    <a:pt x="39974" y="157396"/>
                    <a:pt x="119921" y="224852"/>
                  </a:cubicBezTo>
                  <a:cubicBezTo>
                    <a:pt x="199869" y="292308"/>
                    <a:pt x="364760" y="384747"/>
                    <a:pt x="479685" y="419724"/>
                  </a:cubicBezTo>
                  <a:cubicBezTo>
                    <a:pt x="594610" y="454701"/>
                    <a:pt x="779489" y="439712"/>
                    <a:pt x="809469" y="434715"/>
                  </a:cubicBezTo>
                  <a:cubicBezTo>
                    <a:pt x="839449" y="429718"/>
                    <a:pt x="709534" y="424721"/>
                    <a:pt x="659567" y="389744"/>
                  </a:cubicBezTo>
                  <a:cubicBezTo>
                    <a:pt x="609600" y="354767"/>
                    <a:pt x="524655" y="247337"/>
                    <a:pt x="509665" y="224852"/>
                  </a:cubicBezTo>
                  <a:cubicBezTo>
                    <a:pt x="494675" y="202367"/>
                    <a:pt x="529652" y="229849"/>
                    <a:pt x="569626" y="254833"/>
                  </a:cubicBezTo>
                  <a:cubicBezTo>
                    <a:pt x="609600" y="279817"/>
                    <a:pt x="682052" y="349771"/>
                    <a:pt x="749508" y="374754"/>
                  </a:cubicBezTo>
                  <a:cubicBezTo>
                    <a:pt x="816964" y="399737"/>
                    <a:pt x="911901" y="399737"/>
                    <a:pt x="974360" y="404734"/>
                  </a:cubicBezTo>
                  <a:cubicBezTo>
                    <a:pt x="1036819" y="409731"/>
                    <a:pt x="1104275" y="427219"/>
                    <a:pt x="1124262" y="404734"/>
                  </a:cubicBezTo>
                  <a:cubicBezTo>
                    <a:pt x="1144249" y="382249"/>
                    <a:pt x="1119266" y="337279"/>
                    <a:pt x="1094282" y="269823"/>
                  </a:cubicBezTo>
                  <a:cubicBezTo>
                    <a:pt x="1069298" y="202367"/>
                    <a:pt x="974360" y="0"/>
                    <a:pt x="974360" y="0"/>
                  </a:cubicBezTo>
                  <a:lnTo>
                    <a:pt x="974360" y="0"/>
                  </a:lnTo>
                </a:path>
              </a:pathLst>
            </a:custGeom>
            <a:solidFill>
              <a:srgbClr val="653215"/>
            </a:solidFill>
            <a:ln>
              <a:solidFill>
                <a:srgbClr val="49240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3170314" y="1092051"/>
              <a:ext cx="1226156" cy="3021777"/>
            </a:xfrm>
            <a:custGeom>
              <a:avLst/>
              <a:gdLst>
                <a:gd name="connsiteX0" fmla="*/ 32479 w 1506512"/>
                <a:gd name="connsiteY0" fmla="*/ 179882 h 3357797"/>
                <a:gd name="connsiteX1" fmla="*/ 107430 w 1506512"/>
                <a:gd name="connsiteY1" fmla="*/ 449705 h 3357797"/>
                <a:gd name="connsiteX2" fmla="*/ 302302 w 1506512"/>
                <a:gd name="connsiteY2" fmla="*/ 614597 h 3357797"/>
                <a:gd name="connsiteX3" fmla="*/ 347272 w 1506512"/>
                <a:gd name="connsiteY3" fmla="*/ 884420 h 3357797"/>
                <a:gd name="connsiteX4" fmla="*/ 347272 w 1506512"/>
                <a:gd name="connsiteY4" fmla="*/ 1139253 h 3357797"/>
                <a:gd name="connsiteX5" fmla="*/ 452204 w 1506512"/>
                <a:gd name="connsiteY5" fmla="*/ 1528997 h 3357797"/>
                <a:gd name="connsiteX6" fmla="*/ 422223 w 1506512"/>
                <a:gd name="connsiteY6" fmla="*/ 1933731 h 3357797"/>
                <a:gd name="connsiteX7" fmla="*/ 287312 w 1506512"/>
                <a:gd name="connsiteY7" fmla="*/ 2248525 h 3357797"/>
                <a:gd name="connsiteX8" fmla="*/ 242341 w 1506512"/>
                <a:gd name="connsiteY8" fmla="*/ 2458387 h 3357797"/>
                <a:gd name="connsiteX9" fmla="*/ 287312 w 1506512"/>
                <a:gd name="connsiteY9" fmla="*/ 2728210 h 3357797"/>
                <a:gd name="connsiteX10" fmla="*/ 452204 w 1506512"/>
                <a:gd name="connsiteY10" fmla="*/ 2938072 h 3357797"/>
                <a:gd name="connsiteX11" fmla="*/ 332282 w 1506512"/>
                <a:gd name="connsiteY11" fmla="*/ 3207895 h 3357797"/>
                <a:gd name="connsiteX12" fmla="*/ 497174 w 1506512"/>
                <a:gd name="connsiteY12" fmla="*/ 3177915 h 3357797"/>
                <a:gd name="connsiteX13" fmla="*/ 677056 w 1506512"/>
                <a:gd name="connsiteY13" fmla="*/ 3013023 h 3357797"/>
                <a:gd name="connsiteX14" fmla="*/ 737017 w 1506512"/>
                <a:gd name="connsiteY14" fmla="*/ 2788171 h 3357797"/>
                <a:gd name="connsiteX15" fmla="*/ 662066 w 1506512"/>
                <a:gd name="connsiteY15" fmla="*/ 2638269 h 3357797"/>
                <a:gd name="connsiteX16" fmla="*/ 662066 w 1506512"/>
                <a:gd name="connsiteY16" fmla="*/ 2488367 h 3357797"/>
                <a:gd name="connsiteX17" fmla="*/ 737017 w 1506512"/>
                <a:gd name="connsiteY17" fmla="*/ 2653259 h 3357797"/>
                <a:gd name="connsiteX18" fmla="*/ 871928 w 1506512"/>
                <a:gd name="connsiteY18" fmla="*/ 2743200 h 3357797"/>
                <a:gd name="connsiteX19" fmla="*/ 826958 w 1506512"/>
                <a:gd name="connsiteY19" fmla="*/ 2908092 h 3357797"/>
                <a:gd name="connsiteX20" fmla="*/ 752007 w 1506512"/>
                <a:gd name="connsiteY20" fmla="*/ 2863121 h 3357797"/>
                <a:gd name="connsiteX21" fmla="*/ 766997 w 1506512"/>
                <a:gd name="connsiteY21" fmla="*/ 3013023 h 3357797"/>
                <a:gd name="connsiteX22" fmla="*/ 1006840 w 1506512"/>
                <a:gd name="connsiteY22" fmla="*/ 3013023 h 3357797"/>
                <a:gd name="connsiteX23" fmla="*/ 1126761 w 1506512"/>
                <a:gd name="connsiteY23" fmla="*/ 2803161 h 3357797"/>
                <a:gd name="connsiteX24" fmla="*/ 1051810 w 1506512"/>
                <a:gd name="connsiteY24" fmla="*/ 2563318 h 3357797"/>
                <a:gd name="connsiteX25" fmla="*/ 946879 w 1506512"/>
                <a:gd name="connsiteY25" fmla="*/ 2428407 h 3357797"/>
                <a:gd name="connsiteX26" fmla="*/ 961869 w 1506512"/>
                <a:gd name="connsiteY26" fmla="*/ 2248525 h 3357797"/>
                <a:gd name="connsiteX27" fmla="*/ 931889 w 1506512"/>
                <a:gd name="connsiteY27" fmla="*/ 2398426 h 3357797"/>
                <a:gd name="connsiteX28" fmla="*/ 1096781 w 1506512"/>
                <a:gd name="connsiteY28" fmla="*/ 2533338 h 3357797"/>
                <a:gd name="connsiteX29" fmla="*/ 1306643 w 1506512"/>
                <a:gd name="connsiteY29" fmla="*/ 2848131 h 3357797"/>
                <a:gd name="connsiteX30" fmla="*/ 1216702 w 1506512"/>
                <a:gd name="connsiteY30" fmla="*/ 3207895 h 3357797"/>
                <a:gd name="connsiteX31" fmla="*/ 1261672 w 1506512"/>
                <a:gd name="connsiteY31" fmla="*/ 3357797 h 3357797"/>
                <a:gd name="connsiteX32" fmla="*/ 1246682 w 1506512"/>
                <a:gd name="connsiteY32" fmla="*/ 3207895 h 3357797"/>
                <a:gd name="connsiteX33" fmla="*/ 1366604 w 1506512"/>
                <a:gd name="connsiteY33" fmla="*/ 2938072 h 3357797"/>
                <a:gd name="connsiteX34" fmla="*/ 1486525 w 1506512"/>
                <a:gd name="connsiteY34" fmla="*/ 2668249 h 3357797"/>
                <a:gd name="connsiteX35" fmla="*/ 1456545 w 1506512"/>
                <a:gd name="connsiteY35" fmla="*/ 2353456 h 3357797"/>
                <a:gd name="connsiteX36" fmla="*/ 1186722 w 1506512"/>
                <a:gd name="connsiteY36" fmla="*/ 1993692 h 3357797"/>
                <a:gd name="connsiteX37" fmla="*/ 1051810 w 1506512"/>
                <a:gd name="connsiteY37" fmla="*/ 1558977 h 3357797"/>
                <a:gd name="connsiteX38" fmla="*/ 1051810 w 1506512"/>
                <a:gd name="connsiteY38" fmla="*/ 1304144 h 3357797"/>
                <a:gd name="connsiteX39" fmla="*/ 931889 w 1506512"/>
                <a:gd name="connsiteY39" fmla="*/ 884420 h 3357797"/>
                <a:gd name="connsiteX40" fmla="*/ 302302 w 1506512"/>
                <a:gd name="connsiteY40" fmla="*/ 119921 h 3357797"/>
                <a:gd name="connsiteX41" fmla="*/ 32479 w 1506512"/>
                <a:gd name="connsiteY41" fmla="*/ 179882 h 335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06512" h="3357797">
                  <a:moveTo>
                    <a:pt x="32479" y="179882"/>
                  </a:moveTo>
                  <a:cubicBezTo>
                    <a:pt x="0" y="234846"/>
                    <a:pt x="62460" y="377253"/>
                    <a:pt x="107430" y="449705"/>
                  </a:cubicBezTo>
                  <a:cubicBezTo>
                    <a:pt x="152400" y="522157"/>
                    <a:pt x="262328" y="542145"/>
                    <a:pt x="302302" y="614597"/>
                  </a:cubicBezTo>
                  <a:cubicBezTo>
                    <a:pt x="342276" y="687049"/>
                    <a:pt x="339777" y="796977"/>
                    <a:pt x="347272" y="884420"/>
                  </a:cubicBezTo>
                  <a:cubicBezTo>
                    <a:pt x="354767" y="971863"/>
                    <a:pt x="329783" y="1031824"/>
                    <a:pt x="347272" y="1139253"/>
                  </a:cubicBezTo>
                  <a:cubicBezTo>
                    <a:pt x="364761" y="1246682"/>
                    <a:pt x="439712" y="1396584"/>
                    <a:pt x="452204" y="1528997"/>
                  </a:cubicBezTo>
                  <a:cubicBezTo>
                    <a:pt x="464696" y="1661410"/>
                    <a:pt x="449705" y="1813810"/>
                    <a:pt x="422223" y="1933731"/>
                  </a:cubicBezTo>
                  <a:cubicBezTo>
                    <a:pt x="394741" y="2053652"/>
                    <a:pt x="317292" y="2161082"/>
                    <a:pt x="287312" y="2248525"/>
                  </a:cubicBezTo>
                  <a:cubicBezTo>
                    <a:pt x="257332" y="2335968"/>
                    <a:pt x="242341" y="2378440"/>
                    <a:pt x="242341" y="2458387"/>
                  </a:cubicBezTo>
                  <a:cubicBezTo>
                    <a:pt x="242341" y="2538334"/>
                    <a:pt x="252335" y="2648263"/>
                    <a:pt x="287312" y="2728210"/>
                  </a:cubicBezTo>
                  <a:cubicBezTo>
                    <a:pt x="322289" y="2808157"/>
                    <a:pt x="444709" y="2858125"/>
                    <a:pt x="452204" y="2938072"/>
                  </a:cubicBezTo>
                  <a:cubicBezTo>
                    <a:pt x="459699" y="3018019"/>
                    <a:pt x="324787" y="3167921"/>
                    <a:pt x="332282" y="3207895"/>
                  </a:cubicBezTo>
                  <a:cubicBezTo>
                    <a:pt x="339777" y="3247869"/>
                    <a:pt x="439712" y="3210394"/>
                    <a:pt x="497174" y="3177915"/>
                  </a:cubicBezTo>
                  <a:cubicBezTo>
                    <a:pt x="554636" y="3145436"/>
                    <a:pt x="637082" y="3077980"/>
                    <a:pt x="677056" y="3013023"/>
                  </a:cubicBezTo>
                  <a:cubicBezTo>
                    <a:pt x="717030" y="2948066"/>
                    <a:pt x="739515" y="2850630"/>
                    <a:pt x="737017" y="2788171"/>
                  </a:cubicBezTo>
                  <a:cubicBezTo>
                    <a:pt x="734519" y="2725712"/>
                    <a:pt x="674558" y="2688236"/>
                    <a:pt x="662066" y="2638269"/>
                  </a:cubicBezTo>
                  <a:cubicBezTo>
                    <a:pt x="649574" y="2588302"/>
                    <a:pt x="649574" y="2485869"/>
                    <a:pt x="662066" y="2488367"/>
                  </a:cubicBezTo>
                  <a:cubicBezTo>
                    <a:pt x="674558" y="2490865"/>
                    <a:pt x="702040" y="2610787"/>
                    <a:pt x="737017" y="2653259"/>
                  </a:cubicBezTo>
                  <a:cubicBezTo>
                    <a:pt x="771994" y="2695731"/>
                    <a:pt x="856938" y="2700728"/>
                    <a:pt x="871928" y="2743200"/>
                  </a:cubicBezTo>
                  <a:cubicBezTo>
                    <a:pt x="886918" y="2785672"/>
                    <a:pt x="846945" y="2888105"/>
                    <a:pt x="826958" y="2908092"/>
                  </a:cubicBezTo>
                  <a:cubicBezTo>
                    <a:pt x="806971" y="2928079"/>
                    <a:pt x="762000" y="2845633"/>
                    <a:pt x="752007" y="2863121"/>
                  </a:cubicBezTo>
                  <a:cubicBezTo>
                    <a:pt x="742014" y="2880609"/>
                    <a:pt x="724525" y="2988039"/>
                    <a:pt x="766997" y="3013023"/>
                  </a:cubicBezTo>
                  <a:cubicBezTo>
                    <a:pt x="809469" y="3038007"/>
                    <a:pt x="946879" y="3048000"/>
                    <a:pt x="1006840" y="3013023"/>
                  </a:cubicBezTo>
                  <a:cubicBezTo>
                    <a:pt x="1066801" y="2978046"/>
                    <a:pt x="1119266" y="2878112"/>
                    <a:pt x="1126761" y="2803161"/>
                  </a:cubicBezTo>
                  <a:cubicBezTo>
                    <a:pt x="1134256" y="2728210"/>
                    <a:pt x="1081790" y="2625777"/>
                    <a:pt x="1051810" y="2563318"/>
                  </a:cubicBezTo>
                  <a:cubicBezTo>
                    <a:pt x="1021830" y="2500859"/>
                    <a:pt x="961869" y="2480873"/>
                    <a:pt x="946879" y="2428407"/>
                  </a:cubicBezTo>
                  <a:cubicBezTo>
                    <a:pt x="931889" y="2375941"/>
                    <a:pt x="964367" y="2253522"/>
                    <a:pt x="961869" y="2248525"/>
                  </a:cubicBezTo>
                  <a:cubicBezTo>
                    <a:pt x="959371" y="2243528"/>
                    <a:pt x="909404" y="2350957"/>
                    <a:pt x="931889" y="2398426"/>
                  </a:cubicBezTo>
                  <a:cubicBezTo>
                    <a:pt x="954374" y="2445895"/>
                    <a:pt x="1034322" y="2458387"/>
                    <a:pt x="1096781" y="2533338"/>
                  </a:cubicBezTo>
                  <a:cubicBezTo>
                    <a:pt x="1159240" y="2608289"/>
                    <a:pt x="1286656" y="2735705"/>
                    <a:pt x="1306643" y="2848131"/>
                  </a:cubicBezTo>
                  <a:cubicBezTo>
                    <a:pt x="1326630" y="2960557"/>
                    <a:pt x="1224197" y="3122951"/>
                    <a:pt x="1216702" y="3207895"/>
                  </a:cubicBezTo>
                  <a:cubicBezTo>
                    <a:pt x="1209207" y="3292839"/>
                    <a:pt x="1256675" y="3357797"/>
                    <a:pt x="1261672" y="3357797"/>
                  </a:cubicBezTo>
                  <a:cubicBezTo>
                    <a:pt x="1266669" y="3357797"/>
                    <a:pt x="1229193" y="3277849"/>
                    <a:pt x="1246682" y="3207895"/>
                  </a:cubicBezTo>
                  <a:cubicBezTo>
                    <a:pt x="1264171" y="3137941"/>
                    <a:pt x="1366604" y="2938072"/>
                    <a:pt x="1366604" y="2938072"/>
                  </a:cubicBezTo>
                  <a:cubicBezTo>
                    <a:pt x="1406578" y="2848131"/>
                    <a:pt x="1471535" y="2765685"/>
                    <a:pt x="1486525" y="2668249"/>
                  </a:cubicBezTo>
                  <a:cubicBezTo>
                    <a:pt x="1501515" y="2570813"/>
                    <a:pt x="1506512" y="2465882"/>
                    <a:pt x="1456545" y="2353456"/>
                  </a:cubicBezTo>
                  <a:cubicBezTo>
                    <a:pt x="1406578" y="2241030"/>
                    <a:pt x="1254178" y="2126105"/>
                    <a:pt x="1186722" y="1993692"/>
                  </a:cubicBezTo>
                  <a:cubicBezTo>
                    <a:pt x="1119266" y="1861279"/>
                    <a:pt x="1074295" y="1673902"/>
                    <a:pt x="1051810" y="1558977"/>
                  </a:cubicBezTo>
                  <a:cubicBezTo>
                    <a:pt x="1029325" y="1444052"/>
                    <a:pt x="1071797" y="1416570"/>
                    <a:pt x="1051810" y="1304144"/>
                  </a:cubicBezTo>
                  <a:cubicBezTo>
                    <a:pt x="1031823" y="1191718"/>
                    <a:pt x="1056807" y="1081790"/>
                    <a:pt x="931889" y="884420"/>
                  </a:cubicBezTo>
                  <a:cubicBezTo>
                    <a:pt x="806971" y="687050"/>
                    <a:pt x="457200" y="239842"/>
                    <a:pt x="302302" y="119921"/>
                  </a:cubicBezTo>
                  <a:cubicBezTo>
                    <a:pt x="147404" y="0"/>
                    <a:pt x="64958" y="124918"/>
                    <a:pt x="32479" y="179882"/>
                  </a:cubicBezTo>
                  <a:close/>
                </a:path>
              </a:pathLst>
            </a:custGeom>
            <a:solidFill>
              <a:srgbClr val="49240F"/>
            </a:solidFill>
            <a:ln>
              <a:solidFill>
                <a:srgbClr val="4924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3396925" y="2093487"/>
              <a:ext cx="178297" cy="897090"/>
            </a:xfrm>
            <a:custGeom>
              <a:avLst/>
              <a:gdLst>
                <a:gd name="connsiteX0" fmla="*/ 52465 w 197370"/>
                <a:gd name="connsiteY0" fmla="*/ 52465 h 996845"/>
                <a:gd name="connsiteX1" fmla="*/ 7495 w 197370"/>
                <a:gd name="connsiteY1" fmla="*/ 502169 h 996845"/>
                <a:gd name="connsiteX2" fmla="*/ 97436 w 197370"/>
                <a:gd name="connsiteY2" fmla="*/ 771992 h 996845"/>
                <a:gd name="connsiteX3" fmla="*/ 67455 w 197370"/>
                <a:gd name="connsiteY3" fmla="*/ 996845 h 996845"/>
                <a:gd name="connsiteX4" fmla="*/ 67455 w 197370"/>
                <a:gd name="connsiteY4" fmla="*/ 996845 h 996845"/>
                <a:gd name="connsiteX5" fmla="*/ 187377 w 197370"/>
                <a:gd name="connsiteY5" fmla="*/ 712032 h 996845"/>
                <a:gd name="connsiteX6" fmla="*/ 127416 w 197370"/>
                <a:gd name="connsiteY6" fmla="*/ 187376 h 996845"/>
                <a:gd name="connsiteX7" fmla="*/ 52465 w 197370"/>
                <a:gd name="connsiteY7" fmla="*/ 52465 h 996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7370" h="996845">
                  <a:moveTo>
                    <a:pt x="52465" y="52465"/>
                  </a:moveTo>
                  <a:cubicBezTo>
                    <a:pt x="32478" y="104931"/>
                    <a:pt x="0" y="382248"/>
                    <a:pt x="7495" y="502169"/>
                  </a:cubicBezTo>
                  <a:cubicBezTo>
                    <a:pt x="14990" y="622090"/>
                    <a:pt x="87443" y="689546"/>
                    <a:pt x="97436" y="771992"/>
                  </a:cubicBezTo>
                  <a:cubicBezTo>
                    <a:pt x="107429" y="854438"/>
                    <a:pt x="67455" y="996845"/>
                    <a:pt x="67455" y="996845"/>
                  </a:cubicBezTo>
                  <a:lnTo>
                    <a:pt x="67455" y="996845"/>
                  </a:lnTo>
                  <a:cubicBezTo>
                    <a:pt x="87442" y="949376"/>
                    <a:pt x="177384" y="846943"/>
                    <a:pt x="187377" y="712032"/>
                  </a:cubicBezTo>
                  <a:cubicBezTo>
                    <a:pt x="197370" y="577121"/>
                    <a:pt x="149901" y="292307"/>
                    <a:pt x="127416" y="187376"/>
                  </a:cubicBezTo>
                  <a:cubicBezTo>
                    <a:pt x="104931" y="82445"/>
                    <a:pt x="72452" y="0"/>
                    <a:pt x="52465" y="52465"/>
                  </a:cubicBezTo>
                  <a:close/>
                </a:path>
              </a:pathLst>
            </a:custGeom>
            <a:solidFill>
              <a:srgbClr val="653215"/>
            </a:solidFill>
            <a:ln>
              <a:solidFill>
                <a:srgbClr val="653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360813" y="2056389"/>
              <a:ext cx="370137" cy="2011146"/>
            </a:xfrm>
            <a:custGeom>
              <a:avLst/>
              <a:gdLst>
                <a:gd name="connsiteX0" fmla="*/ 92439 w 409731"/>
                <a:gd name="connsiteY0" fmla="*/ 54964 h 2196059"/>
                <a:gd name="connsiteX1" fmla="*/ 2498 w 409731"/>
                <a:gd name="connsiteY1" fmla="*/ 744511 h 2196059"/>
                <a:gd name="connsiteX2" fmla="*/ 107429 w 409731"/>
                <a:gd name="connsiteY2" fmla="*/ 1089285 h 2196059"/>
                <a:gd name="connsiteX3" fmla="*/ 257331 w 409731"/>
                <a:gd name="connsiteY3" fmla="*/ 1359108 h 2196059"/>
                <a:gd name="connsiteX4" fmla="*/ 167390 w 409731"/>
                <a:gd name="connsiteY4" fmla="*/ 1643921 h 2196059"/>
                <a:gd name="connsiteX5" fmla="*/ 77449 w 409731"/>
                <a:gd name="connsiteY5" fmla="*/ 1853783 h 2196059"/>
                <a:gd name="connsiteX6" fmla="*/ 287311 w 409731"/>
                <a:gd name="connsiteY6" fmla="*/ 2093626 h 2196059"/>
                <a:gd name="connsiteX7" fmla="*/ 407233 w 409731"/>
                <a:gd name="connsiteY7" fmla="*/ 2183567 h 2196059"/>
                <a:gd name="connsiteX8" fmla="*/ 272321 w 409731"/>
                <a:gd name="connsiteY8" fmla="*/ 2018675 h 2196059"/>
                <a:gd name="connsiteX9" fmla="*/ 107429 w 409731"/>
                <a:gd name="connsiteY9" fmla="*/ 1823803 h 2196059"/>
                <a:gd name="connsiteX10" fmla="*/ 272321 w 409731"/>
                <a:gd name="connsiteY10" fmla="*/ 1598950 h 2196059"/>
                <a:gd name="connsiteX11" fmla="*/ 272321 w 409731"/>
                <a:gd name="connsiteY11" fmla="*/ 1224196 h 2196059"/>
                <a:gd name="connsiteX12" fmla="*/ 77449 w 409731"/>
                <a:gd name="connsiteY12" fmla="*/ 969364 h 2196059"/>
                <a:gd name="connsiteX13" fmla="*/ 77449 w 409731"/>
                <a:gd name="connsiteY13" fmla="*/ 414727 h 2196059"/>
                <a:gd name="connsiteX14" fmla="*/ 92439 w 409731"/>
                <a:gd name="connsiteY14" fmla="*/ 54964 h 2196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09731" h="2196059">
                  <a:moveTo>
                    <a:pt x="92439" y="54964"/>
                  </a:moveTo>
                  <a:cubicBezTo>
                    <a:pt x="79947" y="109928"/>
                    <a:pt x="0" y="572124"/>
                    <a:pt x="2498" y="744511"/>
                  </a:cubicBezTo>
                  <a:cubicBezTo>
                    <a:pt x="4996" y="916898"/>
                    <a:pt x="64957" y="986852"/>
                    <a:pt x="107429" y="1089285"/>
                  </a:cubicBezTo>
                  <a:cubicBezTo>
                    <a:pt x="149901" y="1191718"/>
                    <a:pt x="247338" y="1266669"/>
                    <a:pt x="257331" y="1359108"/>
                  </a:cubicBezTo>
                  <a:cubicBezTo>
                    <a:pt x="267324" y="1451547"/>
                    <a:pt x="197370" y="1561475"/>
                    <a:pt x="167390" y="1643921"/>
                  </a:cubicBezTo>
                  <a:cubicBezTo>
                    <a:pt x="137410" y="1726367"/>
                    <a:pt x="57462" y="1778832"/>
                    <a:pt x="77449" y="1853783"/>
                  </a:cubicBezTo>
                  <a:cubicBezTo>
                    <a:pt x="97436" y="1928734"/>
                    <a:pt x="232347" y="2038662"/>
                    <a:pt x="287311" y="2093626"/>
                  </a:cubicBezTo>
                  <a:cubicBezTo>
                    <a:pt x="342275" y="2148590"/>
                    <a:pt x="409731" y="2196059"/>
                    <a:pt x="407233" y="2183567"/>
                  </a:cubicBezTo>
                  <a:cubicBezTo>
                    <a:pt x="404735" y="2171075"/>
                    <a:pt x="322288" y="2078636"/>
                    <a:pt x="272321" y="2018675"/>
                  </a:cubicBezTo>
                  <a:cubicBezTo>
                    <a:pt x="222354" y="1958714"/>
                    <a:pt x="107429" y="1893757"/>
                    <a:pt x="107429" y="1823803"/>
                  </a:cubicBezTo>
                  <a:cubicBezTo>
                    <a:pt x="107429" y="1753849"/>
                    <a:pt x="244839" y="1698885"/>
                    <a:pt x="272321" y="1598950"/>
                  </a:cubicBezTo>
                  <a:cubicBezTo>
                    <a:pt x="299803" y="1499016"/>
                    <a:pt x="304800" y="1329127"/>
                    <a:pt x="272321" y="1224196"/>
                  </a:cubicBezTo>
                  <a:cubicBezTo>
                    <a:pt x="239842" y="1119265"/>
                    <a:pt x="109928" y="1104276"/>
                    <a:pt x="77449" y="969364"/>
                  </a:cubicBezTo>
                  <a:cubicBezTo>
                    <a:pt x="44970" y="834453"/>
                    <a:pt x="72452" y="564628"/>
                    <a:pt x="77449" y="414727"/>
                  </a:cubicBezTo>
                  <a:cubicBezTo>
                    <a:pt x="82446" y="264826"/>
                    <a:pt x="104931" y="0"/>
                    <a:pt x="92439" y="54964"/>
                  </a:cubicBezTo>
                  <a:close/>
                </a:path>
              </a:pathLst>
            </a:custGeom>
            <a:solidFill>
              <a:srgbClr val="431A0D"/>
            </a:solidFill>
            <a:ln>
              <a:solidFill>
                <a:srgbClr val="431A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3512027" y="1263846"/>
              <a:ext cx="988535" cy="2511402"/>
            </a:xfrm>
            <a:custGeom>
              <a:avLst/>
              <a:gdLst>
                <a:gd name="connsiteX0" fmla="*/ 0 w 1094282"/>
                <a:gd name="connsiteY0" fmla="*/ 0 h 2790669"/>
                <a:gd name="connsiteX1" fmla="*/ 119921 w 1094282"/>
                <a:gd name="connsiteY1" fmla="*/ 194872 h 2790669"/>
                <a:gd name="connsiteX2" fmla="*/ 254833 w 1094282"/>
                <a:gd name="connsiteY2" fmla="*/ 524656 h 2790669"/>
                <a:gd name="connsiteX3" fmla="*/ 254833 w 1094282"/>
                <a:gd name="connsiteY3" fmla="*/ 944380 h 2790669"/>
                <a:gd name="connsiteX4" fmla="*/ 464695 w 1094282"/>
                <a:gd name="connsiteY4" fmla="*/ 1259174 h 2790669"/>
                <a:gd name="connsiteX5" fmla="*/ 464695 w 1094282"/>
                <a:gd name="connsiteY5" fmla="*/ 1454046 h 2790669"/>
                <a:gd name="connsiteX6" fmla="*/ 419725 w 1094282"/>
                <a:gd name="connsiteY6" fmla="*/ 1843790 h 2790669"/>
                <a:gd name="connsiteX7" fmla="*/ 689547 w 1094282"/>
                <a:gd name="connsiteY7" fmla="*/ 2098623 h 2790669"/>
                <a:gd name="connsiteX8" fmla="*/ 974361 w 1094282"/>
                <a:gd name="connsiteY8" fmla="*/ 2293495 h 2790669"/>
                <a:gd name="connsiteX9" fmla="*/ 1019331 w 1094282"/>
                <a:gd name="connsiteY9" fmla="*/ 2548328 h 2790669"/>
                <a:gd name="connsiteX10" fmla="*/ 824459 w 1094282"/>
                <a:gd name="connsiteY10" fmla="*/ 2683239 h 2790669"/>
                <a:gd name="connsiteX11" fmla="*/ 764498 w 1094282"/>
                <a:gd name="connsiteY11" fmla="*/ 2503357 h 2790669"/>
                <a:gd name="connsiteX12" fmla="*/ 719528 w 1094282"/>
                <a:gd name="connsiteY12" fmla="*/ 2548328 h 2790669"/>
                <a:gd name="connsiteX13" fmla="*/ 764498 w 1094282"/>
                <a:gd name="connsiteY13" fmla="*/ 2758190 h 2790669"/>
                <a:gd name="connsiteX14" fmla="*/ 959370 w 1094282"/>
                <a:gd name="connsiteY14" fmla="*/ 2743200 h 2790669"/>
                <a:gd name="connsiteX15" fmla="*/ 1079292 w 1094282"/>
                <a:gd name="connsiteY15" fmla="*/ 2548328 h 2790669"/>
                <a:gd name="connsiteX16" fmla="*/ 1034321 w 1094282"/>
                <a:gd name="connsiteY16" fmla="*/ 2278505 h 2790669"/>
                <a:gd name="connsiteX17" fmla="*/ 719528 w 1094282"/>
                <a:gd name="connsiteY17" fmla="*/ 2068642 h 2790669"/>
                <a:gd name="connsiteX18" fmla="*/ 494675 w 1094282"/>
                <a:gd name="connsiteY18" fmla="*/ 1813810 h 2790669"/>
                <a:gd name="connsiteX19" fmla="*/ 554636 w 1094282"/>
                <a:gd name="connsiteY19" fmla="*/ 1409075 h 2790669"/>
                <a:gd name="connsiteX20" fmla="*/ 509665 w 1094282"/>
                <a:gd name="connsiteY20" fmla="*/ 1199213 h 2790669"/>
                <a:gd name="connsiteX21" fmla="*/ 269823 w 1094282"/>
                <a:gd name="connsiteY21" fmla="*/ 914400 h 2790669"/>
                <a:gd name="connsiteX22" fmla="*/ 314793 w 1094282"/>
                <a:gd name="connsiteY22" fmla="*/ 494675 h 2790669"/>
                <a:gd name="connsiteX23" fmla="*/ 179882 w 1094282"/>
                <a:gd name="connsiteY23" fmla="*/ 254833 h 2790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94282" h="2790669">
                  <a:moveTo>
                    <a:pt x="0" y="0"/>
                  </a:moveTo>
                  <a:cubicBezTo>
                    <a:pt x="38724" y="53714"/>
                    <a:pt x="77449" y="107429"/>
                    <a:pt x="119921" y="194872"/>
                  </a:cubicBezTo>
                  <a:cubicBezTo>
                    <a:pt x="162393" y="282315"/>
                    <a:pt x="232348" y="399738"/>
                    <a:pt x="254833" y="524656"/>
                  </a:cubicBezTo>
                  <a:cubicBezTo>
                    <a:pt x="277318" y="649574"/>
                    <a:pt x="219856" y="821960"/>
                    <a:pt x="254833" y="944380"/>
                  </a:cubicBezTo>
                  <a:cubicBezTo>
                    <a:pt x="289810" y="1066800"/>
                    <a:pt x="429718" y="1174230"/>
                    <a:pt x="464695" y="1259174"/>
                  </a:cubicBezTo>
                  <a:cubicBezTo>
                    <a:pt x="499672" y="1344118"/>
                    <a:pt x="472190" y="1356610"/>
                    <a:pt x="464695" y="1454046"/>
                  </a:cubicBezTo>
                  <a:cubicBezTo>
                    <a:pt x="457200" y="1551482"/>
                    <a:pt x="382250" y="1736361"/>
                    <a:pt x="419725" y="1843790"/>
                  </a:cubicBezTo>
                  <a:cubicBezTo>
                    <a:pt x="457200" y="1951219"/>
                    <a:pt x="597108" y="2023672"/>
                    <a:pt x="689547" y="2098623"/>
                  </a:cubicBezTo>
                  <a:cubicBezTo>
                    <a:pt x="781986" y="2173574"/>
                    <a:pt x="919397" y="2218544"/>
                    <a:pt x="974361" y="2293495"/>
                  </a:cubicBezTo>
                  <a:cubicBezTo>
                    <a:pt x="1029325" y="2368446"/>
                    <a:pt x="1044315" y="2483371"/>
                    <a:pt x="1019331" y="2548328"/>
                  </a:cubicBezTo>
                  <a:cubicBezTo>
                    <a:pt x="994347" y="2613285"/>
                    <a:pt x="866931" y="2690734"/>
                    <a:pt x="824459" y="2683239"/>
                  </a:cubicBezTo>
                  <a:cubicBezTo>
                    <a:pt x="781987" y="2675744"/>
                    <a:pt x="781987" y="2525842"/>
                    <a:pt x="764498" y="2503357"/>
                  </a:cubicBezTo>
                  <a:cubicBezTo>
                    <a:pt x="747010" y="2480872"/>
                    <a:pt x="719528" y="2505856"/>
                    <a:pt x="719528" y="2548328"/>
                  </a:cubicBezTo>
                  <a:cubicBezTo>
                    <a:pt x="719528" y="2590800"/>
                    <a:pt x="724524" y="2725711"/>
                    <a:pt x="764498" y="2758190"/>
                  </a:cubicBezTo>
                  <a:cubicBezTo>
                    <a:pt x="804472" y="2790669"/>
                    <a:pt x="906904" y="2778177"/>
                    <a:pt x="959370" y="2743200"/>
                  </a:cubicBezTo>
                  <a:cubicBezTo>
                    <a:pt x="1011836" y="2708223"/>
                    <a:pt x="1066800" y="2625777"/>
                    <a:pt x="1079292" y="2548328"/>
                  </a:cubicBezTo>
                  <a:cubicBezTo>
                    <a:pt x="1091784" y="2470879"/>
                    <a:pt x="1094282" y="2358453"/>
                    <a:pt x="1034321" y="2278505"/>
                  </a:cubicBezTo>
                  <a:cubicBezTo>
                    <a:pt x="974360" y="2198557"/>
                    <a:pt x="809469" y="2146091"/>
                    <a:pt x="719528" y="2068642"/>
                  </a:cubicBezTo>
                  <a:cubicBezTo>
                    <a:pt x="629587" y="1991193"/>
                    <a:pt x="522157" y="1923738"/>
                    <a:pt x="494675" y="1813810"/>
                  </a:cubicBezTo>
                  <a:cubicBezTo>
                    <a:pt x="467193" y="1703882"/>
                    <a:pt x="552138" y="1511508"/>
                    <a:pt x="554636" y="1409075"/>
                  </a:cubicBezTo>
                  <a:cubicBezTo>
                    <a:pt x="557134" y="1306642"/>
                    <a:pt x="557134" y="1281659"/>
                    <a:pt x="509665" y="1199213"/>
                  </a:cubicBezTo>
                  <a:cubicBezTo>
                    <a:pt x="462196" y="1116767"/>
                    <a:pt x="302302" y="1031823"/>
                    <a:pt x="269823" y="914400"/>
                  </a:cubicBezTo>
                  <a:cubicBezTo>
                    <a:pt x="237344" y="796977"/>
                    <a:pt x="329783" y="604603"/>
                    <a:pt x="314793" y="494675"/>
                  </a:cubicBezTo>
                  <a:cubicBezTo>
                    <a:pt x="299803" y="384747"/>
                    <a:pt x="239842" y="319790"/>
                    <a:pt x="179882" y="254833"/>
                  </a:cubicBezTo>
                </a:path>
              </a:pathLst>
            </a:custGeom>
            <a:solidFill>
              <a:srgbClr val="431A0D"/>
            </a:solidFill>
            <a:ln>
              <a:solidFill>
                <a:srgbClr val="431A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2388123" y="547266"/>
              <a:ext cx="1645958" cy="1547326"/>
            </a:xfrm>
            <a:custGeom>
              <a:avLst/>
              <a:gdLst>
                <a:gd name="connsiteX0" fmla="*/ 104775 w 1222375"/>
                <a:gd name="connsiteY0" fmla="*/ 0 h 1114425"/>
                <a:gd name="connsiteX1" fmla="*/ 390525 w 1222375"/>
                <a:gd name="connsiteY1" fmla="*/ 19050 h 1114425"/>
                <a:gd name="connsiteX2" fmla="*/ 600075 w 1222375"/>
                <a:gd name="connsiteY2" fmla="*/ 38100 h 1114425"/>
                <a:gd name="connsiteX3" fmla="*/ 809625 w 1222375"/>
                <a:gd name="connsiteY3" fmla="*/ 133350 h 1114425"/>
                <a:gd name="connsiteX4" fmla="*/ 942975 w 1222375"/>
                <a:gd name="connsiteY4" fmla="*/ 304800 h 1114425"/>
                <a:gd name="connsiteX5" fmla="*/ 1057275 w 1222375"/>
                <a:gd name="connsiteY5" fmla="*/ 609600 h 1114425"/>
                <a:gd name="connsiteX6" fmla="*/ 1133475 w 1222375"/>
                <a:gd name="connsiteY6" fmla="*/ 819150 h 1114425"/>
                <a:gd name="connsiteX7" fmla="*/ 1190625 w 1222375"/>
                <a:gd name="connsiteY7" fmla="*/ 952500 h 1114425"/>
                <a:gd name="connsiteX8" fmla="*/ 1190625 w 1222375"/>
                <a:gd name="connsiteY8" fmla="*/ 952500 h 1114425"/>
                <a:gd name="connsiteX9" fmla="*/ 1209675 w 1222375"/>
                <a:gd name="connsiteY9" fmla="*/ 1104900 h 1114425"/>
                <a:gd name="connsiteX10" fmla="*/ 1114425 w 1222375"/>
                <a:gd name="connsiteY10" fmla="*/ 895350 h 1114425"/>
                <a:gd name="connsiteX11" fmla="*/ 771525 w 1222375"/>
                <a:gd name="connsiteY11" fmla="*/ 495300 h 1114425"/>
                <a:gd name="connsiteX12" fmla="*/ 485775 w 1222375"/>
                <a:gd name="connsiteY12" fmla="*/ 457200 h 1114425"/>
                <a:gd name="connsiteX13" fmla="*/ 66675 w 1222375"/>
                <a:gd name="connsiteY13" fmla="*/ 457200 h 1114425"/>
                <a:gd name="connsiteX14" fmla="*/ 85725 w 1222375"/>
                <a:gd name="connsiteY14" fmla="*/ 152400 h 1114425"/>
                <a:gd name="connsiteX15" fmla="*/ 47625 w 1222375"/>
                <a:gd name="connsiteY15" fmla="*/ 0 h 1114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22375" h="1114425">
                  <a:moveTo>
                    <a:pt x="104775" y="0"/>
                  </a:moveTo>
                  <a:lnTo>
                    <a:pt x="390525" y="19050"/>
                  </a:lnTo>
                  <a:cubicBezTo>
                    <a:pt x="473075" y="25400"/>
                    <a:pt x="530225" y="19050"/>
                    <a:pt x="600075" y="38100"/>
                  </a:cubicBezTo>
                  <a:cubicBezTo>
                    <a:pt x="669925" y="57150"/>
                    <a:pt x="752475" y="88900"/>
                    <a:pt x="809625" y="133350"/>
                  </a:cubicBezTo>
                  <a:cubicBezTo>
                    <a:pt x="866775" y="177800"/>
                    <a:pt x="901700" y="225425"/>
                    <a:pt x="942975" y="304800"/>
                  </a:cubicBezTo>
                  <a:cubicBezTo>
                    <a:pt x="984250" y="384175"/>
                    <a:pt x="1025525" y="523875"/>
                    <a:pt x="1057275" y="609600"/>
                  </a:cubicBezTo>
                  <a:cubicBezTo>
                    <a:pt x="1089025" y="695325"/>
                    <a:pt x="1111250" y="762000"/>
                    <a:pt x="1133475" y="819150"/>
                  </a:cubicBezTo>
                  <a:cubicBezTo>
                    <a:pt x="1155700" y="876300"/>
                    <a:pt x="1190625" y="952500"/>
                    <a:pt x="1190625" y="952500"/>
                  </a:cubicBezTo>
                  <a:lnTo>
                    <a:pt x="1190625" y="952500"/>
                  </a:lnTo>
                  <a:cubicBezTo>
                    <a:pt x="1193800" y="977900"/>
                    <a:pt x="1222375" y="1114425"/>
                    <a:pt x="1209675" y="1104900"/>
                  </a:cubicBezTo>
                  <a:cubicBezTo>
                    <a:pt x="1196975" y="1095375"/>
                    <a:pt x="1187450" y="996950"/>
                    <a:pt x="1114425" y="895350"/>
                  </a:cubicBezTo>
                  <a:cubicBezTo>
                    <a:pt x="1041400" y="793750"/>
                    <a:pt x="876300" y="568325"/>
                    <a:pt x="771525" y="495300"/>
                  </a:cubicBezTo>
                  <a:cubicBezTo>
                    <a:pt x="666750" y="422275"/>
                    <a:pt x="603250" y="463550"/>
                    <a:pt x="485775" y="457200"/>
                  </a:cubicBezTo>
                  <a:cubicBezTo>
                    <a:pt x="368300" y="450850"/>
                    <a:pt x="133350" y="508000"/>
                    <a:pt x="66675" y="457200"/>
                  </a:cubicBezTo>
                  <a:cubicBezTo>
                    <a:pt x="0" y="406400"/>
                    <a:pt x="88900" y="228600"/>
                    <a:pt x="85725" y="152400"/>
                  </a:cubicBezTo>
                  <a:cubicBezTo>
                    <a:pt x="82550" y="76200"/>
                    <a:pt x="65087" y="38100"/>
                    <a:pt x="47625" y="0"/>
                  </a:cubicBezTo>
                </a:path>
              </a:pathLst>
            </a:custGeom>
            <a:solidFill>
              <a:srgbClr val="49240F"/>
            </a:solidFill>
            <a:ln>
              <a:solidFill>
                <a:srgbClr val="49240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2435150" y="1040999"/>
              <a:ext cx="872144" cy="639208"/>
            </a:xfrm>
            <a:custGeom>
              <a:avLst/>
              <a:gdLst>
                <a:gd name="connsiteX0" fmla="*/ 50800 w 647700"/>
                <a:gd name="connsiteY0" fmla="*/ 158750 h 460375"/>
                <a:gd name="connsiteX1" fmla="*/ 127000 w 647700"/>
                <a:gd name="connsiteY1" fmla="*/ 254000 h 460375"/>
                <a:gd name="connsiteX2" fmla="*/ 336550 w 647700"/>
                <a:gd name="connsiteY2" fmla="*/ 425450 h 460375"/>
                <a:gd name="connsiteX3" fmla="*/ 546100 w 647700"/>
                <a:gd name="connsiteY3" fmla="*/ 444500 h 460375"/>
                <a:gd name="connsiteX4" fmla="*/ 469900 w 647700"/>
                <a:gd name="connsiteY4" fmla="*/ 368300 h 460375"/>
                <a:gd name="connsiteX5" fmla="*/ 450850 w 647700"/>
                <a:gd name="connsiteY5" fmla="*/ 311150 h 460375"/>
                <a:gd name="connsiteX6" fmla="*/ 508000 w 647700"/>
                <a:gd name="connsiteY6" fmla="*/ 368300 h 460375"/>
                <a:gd name="connsiteX7" fmla="*/ 622300 w 647700"/>
                <a:gd name="connsiteY7" fmla="*/ 425450 h 460375"/>
                <a:gd name="connsiteX8" fmla="*/ 641350 w 647700"/>
                <a:gd name="connsiteY8" fmla="*/ 425450 h 460375"/>
                <a:gd name="connsiteX9" fmla="*/ 584200 w 647700"/>
                <a:gd name="connsiteY9" fmla="*/ 215900 h 460375"/>
                <a:gd name="connsiteX10" fmla="*/ 546100 w 647700"/>
                <a:gd name="connsiteY10" fmla="*/ 101600 h 460375"/>
                <a:gd name="connsiteX11" fmla="*/ 127000 w 647700"/>
                <a:gd name="connsiteY11" fmla="*/ 6350 h 460375"/>
                <a:gd name="connsiteX12" fmla="*/ 12700 w 647700"/>
                <a:gd name="connsiteY12" fmla="*/ 63500 h 460375"/>
                <a:gd name="connsiteX13" fmla="*/ 50800 w 647700"/>
                <a:gd name="connsiteY13" fmla="*/ 158750 h 460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47700" h="460375">
                  <a:moveTo>
                    <a:pt x="50800" y="158750"/>
                  </a:moveTo>
                  <a:cubicBezTo>
                    <a:pt x="69850" y="190500"/>
                    <a:pt x="79375" y="209550"/>
                    <a:pt x="127000" y="254000"/>
                  </a:cubicBezTo>
                  <a:cubicBezTo>
                    <a:pt x="174625" y="298450"/>
                    <a:pt x="266700" y="393700"/>
                    <a:pt x="336550" y="425450"/>
                  </a:cubicBezTo>
                  <a:cubicBezTo>
                    <a:pt x="406400" y="457200"/>
                    <a:pt x="523875" y="454025"/>
                    <a:pt x="546100" y="444500"/>
                  </a:cubicBezTo>
                  <a:cubicBezTo>
                    <a:pt x="568325" y="434975"/>
                    <a:pt x="485775" y="390525"/>
                    <a:pt x="469900" y="368300"/>
                  </a:cubicBezTo>
                  <a:cubicBezTo>
                    <a:pt x="454025" y="346075"/>
                    <a:pt x="444500" y="311150"/>
                    <a:pt x="450850" y="311150"/>
                  </a:cubicBezTo>
                  <a:cubicBezTo>
                    <a:pt x="457200" y="311150"/>
                    <a:pt x="479425" y="349250"/>
                    <a:pt x="508000" y="368300"/>
                  </a:cubicBezTo>
                  <a:cubicBezTo>
                    <a:pt x="536575" y="387350"/>
                    <a:pt x="600075" y="415925"/>
                    <a:pt x="622300" y="425450"/>
                  </a:cubicBezTo>
                  <a:cubicBezTo>
                    <a:pt x="644525" y="434975"/>
                    <a:pt x="647700" y="460375"/>
                    <a:pt x="641350" y="425450"/>
                  </a:cubicBezTo>
                  <a:cubicBezTo>
                    <a:pt x="635000" y="390525"/>
                    <a:pt x="600075" y="269875"/>
                    <a:pt x="584200" y="215900"/>
                  </a:cubicBezTo>
                  <a:cubicBezTo>
                    <a:pt x="568325" y="161925"/>
                    <a:pt x="622300" y="136525"/>
                    <a:pt x="546100" y="101600"/>
                  </a:cubicBezTo>
                  <a:cubicBezTo>
                    <a:pt x="469900" y="66675"/>
                    <a:pt x="215900" y="12700"/>
                    <a:pt x="127000" y="6350"/>
                  </a:cubicBezTo>
                  <a:cubicBezTo>
                    <a:pt x="38100" y="0"/>
                    <a:pt x="25400" y="34925"/>
                    <a:pt x="12700" y="63500"/>
                  </a:cubicBezTo>
                  <a:cubicBezTo>
                    <a:pt x="0" y="92075"/>
                    <a:pt x="31750" y="127000"/>
                    <a:pt x="50800" y="158750"/>
                  </a:cubicBezTo>
                  <a:close/>
                </a:path>
              </a:pathLst>
            </a:custGeom>
            <a:solidFill>
              <a:srgbClr val="49240F"/>
            </a:solidFill>
            <a:ln>
              <a:solidFill>
                <a:srgbClr val="4924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2285984" y="1857364"/>
              <a:ext cx="258022" cy="50685"/>
            </a:xfrm>
            <a:custGeom>
              <a:avLst/>
              <a:gdLst>
                <a:gd name="connsiteX0" fmla="*/ 438150 w 438150"/>
                <a:gd name="connsiteY0" fmla="*/ 19050 h 79375"/>
                <a:gd name="connsiteX1" fmla="*/ 323850 w 438150"/>
                <a:gd name="connsiteY1" fmla="*/ 76200 h 79375"/>
                <a:gd name="connsiteX2" fmla="*/ 0 w 438150"/>
                <a:gd name="connsiteY2" fmla="*/ 0 h 7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8150" h="79375">
                  <a:moveTo>
                    <a:pt x="438150" y="19050"/>
                  </a:moveTo>
                  <a:cubicBezTo>
                    <a:pt x="417512" y="49212"/>
                    <a:pt x="396875" y="79375"/>
                    <a:pt x="323850" y="76200"/>
                  </a:cubicBezTo>
                  <a:cubicBezTo>
                    <a:pt x="250825" y="73025"/>
                    <a:pt x="125412" y="36512"/>
                    <a:pt x="0" y="0"/>
                  </a:cubicBezTo>
                </a:path>
              </a:pathLst>
            </a:cu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3000364" y="1857364"/>
              <a:ext cx="246803" cy="38521"/>
            </a:xfrm>
            <a:custGeom>
              <a:avLst/>
              <a:gdLst>
                <a:gd name="connsiteX0" fmla="*/ 0 w 419100"/>
                <a:gd name="connsiteY0" fmla="*/ 19050 h 60325"/>
                <a:gd name="connsiteX1" fmla="*/ 114300 w 419100"/>
                <a:gd name="connsiteY1" fmla="*/ 57150 h 60325"/>
                <a:gd name="connsiteX2" fmla="*/ 419100 w 419100"/>
                <a:gd name="connsiteY2" fmla="*/ 0 h 60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9100" h="60325">
                  <a:moveTo>
                    <a:pt x="0" y="19050"/>
                  </a:moveTo>
                  <a:cubicBezTo>
                    <a:pt x="22225" y="39687"/>
                    <a:pt x="44450" y="60325"/>
                    <a:pt x="114300" y="57150"/>
                  </a:cubicBezTo>
                  <a:cubicBezTo>
                    <a:pt x="184150" y="53975"/>
                    <a:pt x="301625" y="26987"/>
                    <a:pt x="419100" y="0"/>
                  </a:cubicBezTo>
                </a:path>
              </a:pathLst>
            </a:cu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1885950" y="1924050"/>
              <a:ext cx="222250" cy="561975"/>
            </a:xfrm>
            <a:custGeom>
              <a:avLst/>
              <a:gdLst>
                <a:gd name="connsiteX0" fmla="*/ 0 w 222250"/>
                <a:gd name="connsiteY0" fmla="*/ 0 h 561975"/>
                <a:gd name="connsiteX1" fmla="*/ 171450 w 222250"/>
                <a:gd name="connsiteY1" fmla="*/ 209550 h 561975"/>
                <a:gd name="connsiteX2" fmla="*/ 209550 w 222250"/>
                <a:gd name="connsiteY2" fmla="*/ 419100 h 561975"/>
                <a:gd name="connsiteX3" fmla="*/ 95250 w 222250"/>
                <a:gd name="connsiteY3" fmla="*/ 552450 h 561975"/>
                <a:gd name="connsiteX4" fmla="*/ 57150 w 222250"/>
                <a:gd name="connsiteY4" fmla="*/ 361950 h 561975"/>
                <a:gd name="connsiteX5" fmla="*/ 76200 w 222250"/>
                <a:gd name="connsiteY5" fmla="*/ 190500 h 561975"/>
                <a:gd name="connsiteX6" fmla="*/ 57150 w 222250"/>
                <a:gd name="connsiteY6" fmla="*/ 38100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250" h="561975">
                  <a:moveTo>
                    <a:pt x="0" y="0"/>
                  </a:moveTo>
                  <a:cubicBezTo>
                    <a:pt x="68262" y="69850"/>
                    <a:pt x="136525" y="139700"/>
                    <a:pt x="171450" y="209550"/>
                  </a:cubicBezTo>
                  <a:cubicBezTo>
                    <a:pt x="206375" y="279400"/>
                    <a:pt x="222250" y="361950"/>
                    <a:pt x="209550" y="419100"/>
                  </a:cubicBezTo>
                  <a:cubicBezTo>
                    <a:pt x="196850" y="476250"/>
                    <a:pt x="120650" y="561975"/>
                    <a:pt x="95250" y="552450"/>
                  </a:cubicBezTo>
                  <a:cubicBezTo>
                    <a:pt x="69850" y="542925"/>
                    <a:pt x="60325" y="422275"/>
                    <a:pt x="57150" y="361950"/>
                  </a:cubicBezTo>
                  <a:cubicBezTo>
                    <a:pt x="53975" y="301625"/>
                    <a:pt x="76200" y="244475"/>
                    <a:pt x="76200" y="190500"/>
                  </a:cubicBezTo>
                  <a:cubicBezTo>
                    <a:pt x="76200" y="136525"/>
                    <a:pt x="57150" y="38100"/>
                    <a:pt x="57150" y="38100"/>
                  </a:cubicBezTo>
                </a:path>
              </a:pathLst>
            </a:custGeom>
            <a:solidFill>
              <a:srgbClr val="49240F"/>
            </a:solidFill>
            <a:ln>
              <a:solidFill>
                <a:srgbClr val="49240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6" name="组合 125"/>
            <p:cNvGrpSpPr/>
            <p:nvPr/>
          </p:nvGrpSpPr>
          <p:grpSpPr>
            <a:xfrm>
              <a:off x="2000232" y="1928802"/>
              <a:ext cx="1472417" cy="547407"/>
              <a:chOff x="2018488" y="1777324"/>
              <a:chExt cx="1472417" cy="547407"/>
            </a:xfrm>
          </p:grpSpPr>
          <p:sp>
            <p:nvSpPr>
              <p:cNvPr id="37" name="任意多边形 36"/>
              <p:cNvSpPr/>
              <p:nvPr/>
            </p:nvSpPr>
            <p:spPr>
              <a:xfrm>
                <a:off x="2018488" y="1777324"/>
                <a:ext cx="673105" cy="547407"/>
              </a:xfrm>
              <a:custGeom>
                <a:avLst/>
                <a:gdLst>
                  <a:gd name="connsiteX0" fmla="*/ 12700 w 1025525"/>
                  <a:gd name="connsiteY0" fmla="*/ 196850 h 857250"/>
                  <a:gd name="connsiteX1" fmla="*/ 50800 w 1025525"/>
                  <a:gd name="connsiteY1" fmla="*/ 520700 h 857250"/>
                  <a:gd name="connsiteX2" fmla="*/ 127000 w 1025525"/>
                  <a:gd name="connsiteY2" fmla="*/ 768350 h 857250"/>
                  <a:gd name="connsiteX3" fmla="*/ 355600 w 1025525"/>
                  <a:gd name="connsiteY3" fmla="*/ 825500 h 857250"/>
                  <a:gd name="connsiteX4" fmla="*/ 831850 w 1025525"/>
                  <a:gd name="connsiteY4" fmla="*/ 844550 h 857250"/>
                  <a:gd name="connsiteX5" fmla="*/ 965200 w 1025525"/>
                  <a:gd name="connsiteY5" fmla="*/ 749300 h 857250"/>
                  <a:gd name="connsiteX6" fmla="*/ 1022350 w 1025525"/>
                  <a:gd name="connsiteY6" fmla="*/ 368300 h 857250"/>
                  <a:gd name="connsiteX7" fmla="*/ 984250 w 1025525"/>
                  <a:gd name="connsiteY7" fmla="*/ 139700 h 857250"/>
                  <a:gd name="connsiteX8" fmla="*/ 774700 w 1025525"/>
                  <a:gd name="connsiteY8" fmla="*/ 25400 h 857250"/>
                  <a:gd name="connsiteX9" fmla="*/ 355600 w 1025525"/>
                  <a:gd name="connsiteY9" fmla="*/ 25400 h 857250"/>
                  <a:gd name="connsiteX10" fmla="*/ 127000 w 1025525"/>
                  <a:gd name="connsiteY10" fmla="*/ 25400 h 857250"/>
                  <a:gd name="connsiteX11" fmla="*/ 12700 w 1025525"/>
                  <a:gd name="connsiteY11" fmla="*/ 196850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5525" h="857250">
                    <a:moveTo>
                      <a:pt x="12700" y="196850"/>
                    </a:moveTo>
                    <a:cubicBezTo>
                      <a:pt x="0" y="279400"/>
                      <a:pt x="31750" y="425450"/>
                      <a:pt x="50800" y="520700"/>
                    </a:cubicBezTo>
                    <a:cubicBezTo>
                      <a:pt x="69850" y="615950"/>
                      <a:pt x="76200" y="717550"/>
                      <a:pt x="127000" y="768350"/>
                    </a:cubicBezTo>
                    <a:cubicBezTo>
                      <a:pt x="177800" y="819150"/>
                      <a:pt x="238125" y="812800"/>
                      <a:pt x="355600" y="825500"/>
                    </a:cubicBezTo>
                    <a:cubicBezTo>
                      <a:pt x="473075" y="838200"/>
                      <a:pt x="730250" y="857250"/>
                      <a:pt x="831850" y="844550"/>
                    </a:cubicBezTo>
                    <a:cubicBezTo>
                      <a:pt x="933450" y="831850"/>
                      <a:pt x="933450" y="828675"/>
                      <a:pt x="965200" y="749300"/>
                    </a:cubicBezTo>
                    <a:cubicBezTo>
                      <a:pt x="996950" y="669925"/>
                      <a:pt x="1019175" y="469900"/>
                      <a:pt x="1022350" y="368300"/>
                    </a:cubicBezTo>
                    <a:cubicBezTo>
                      <a:pt x="1025525" y="266700"/>
                      <a:pt x="1025525" y="196850"/>
                      <a:pt x="984250" y="139700"/>
                    </a:cubicBezTo>
                    <a:cubicBezTo>
                      <a:pt x="942975" y="82550"/>
                      <a:pt x="879475" y="44450"/>
                      <a:pt x="774700" y="25400"/>
                    </a:cubicBezTo>
                    <a:cubicBezTo>
                      <a:pt x="669925" y="6350"/>
                      <a:pt x="355600" y="25400"/>
                      <a:pt x="355600" y="25400"/>
                    </a:cubicBezTo>
                    <a:cubicBezTo>
                      <a:pt x="247650" y="25400"/>
                      <a:pt x="187325" y="0"/>
                      <a:pt x="127000" y="25400"/>
                    </a:cubicBezTo>
                    <a:cubicBezTo>
                      <a:pt x="66675" y="50800"/>
                      <a:pt x="25400" y="114300"/>
                      <a:pt x="12700" y="19685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 flipH="1">
                <a:off x="2859869" y="1777324"/>
                <a:ext cx="631036" cy="547407"/>
              </a:xfrm>
              <a:custGeom>
                <a:avLst/>
                <a:gdLst>
                  <a:gd name="connsiteX0" fmla="*/ 12700 w 1025525"/>
                  <a:gd name="connsiteY0" fmla="*/ 196850 h 857250"/>
                  <a:gd name="connsiteX1" fmla="*/ 50800 w 1025525"/>
                  <a:gd name="connsiteY1" fmla="*/ 520700 h 857250"/>
                  <a:gd name="connsiteX2" fmla="*/ 127000 w 1025525"/>
                  <a:gd name="connsiteY2" fmla="*/ 768350 h 857250"/>
                  <a:gd name="connsiteX3" fmla="*/ 355600 w 1025525"/>
                  <a:gd name="connsiteY3" fmla="*/ 825500 h 857250"/>
                  <a:gd name="connsiteX4" fmla="*/ 831850 w 1025525"/>
                  <a:gd name="connsiteY4" fmla="*/ 844550 h 857250"/>
                  <a:gd name="connsiteX5" fmla="*/ 965200 w 1025525"/>
                  <a:gd name="connsiteY5" fmla="*/ 749300 h 857250"/>
                  <a:gd name="connsiteX6" fmla="*/ 1022350 w 1025525"/>
                  <a:gd name="connsiteY6" fmla="*/ 368300 h 857250"/>
                  <a:gd name="connsiteX7" fmla="*/ 984250 w 1025525"/>
                  <a:gd name="connsiteY7" fmla="*/ 139700 h 857250"/>
                  <a:gd name="connsiteX8" fmla="*/ 774700 w 1025525"/>
                  <a:gd name="connsiteY8" fmla="*/ 25400 h 857250"/>
                  <a:gd name="connsiteX9" fmla="*/ 355600 w 1025525"/>
                  <a:gd name="connsiteY9" fmla="*/ 25400 h 857250"/>
                  <a:gd name="connsiteX10" fmla="*/ 127000 w 1025525"/>
                  <a:gd name="connsiteY10" fmla="*/ 25400 h 857250"/>
                  <a:gd name="connsiteX11" fmla="*/ 12700 w 1025525"/>
                  <a:gd name="connsiteY11" fmla="*/ 196850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5525" h="857250">
                    <a:moveTo>
                      <a:pt x="12700" y="196850"/>
                    </a:moveTo>
                    <a:cubicBezTo>
                      <a:pt x="0" y="279400"/>
                      <a:pt x="31750" y="425450"/>
                      <a:pt x="50800" y="520700"/>
                    </a:cubicBezTo>
                    <a:cubicBezTo>
                      <a:pt x="69850" y="615950"/>
                      <a:pt x="76200" y="717550"/>
                      <a:pt x="127000" y="768350"/>
                    </a:cubicBezTo>
                    <a:cubicBezTo>
                      <a:pt x="177800" y="819150"/>
                      <a:pt x="238125" y="812800"/>
                      <a:pt x="355600" y="825500"/>
                    </a:cubicBezTo>
                    <a:cubicBezTo>
                      <a:pt x="473075" y="838200"/>
                      <a:pt x="730250" y="857250"/>
                      <a:pt x="831850" y="844550"/>
                    </a:cubicBezTo>
                    <a:cubicBezTo>
                      <a:pt x="933450" y="831850"/>
                      <a:pt x="933450" y="828675"/>
                      <a:pt x="965200" y="749300"/>
                    </a:cubicBezTo>
                    <a:cubicBezTo>
                      <a:pt x="996950" y="669925"/>
                      <a:pt x="1019175" y="469900"/>
                      <a:pt x="1022350" y="368300"/>
                    </a:cubicBezTo>
                    <a:cubicBezTo>
                      <a:pt x="1025525" y="266700"/>
                      <a:pt x="1025525" y="196850"/>
                      <a:pt x="984250" y="139700"/>
                    </a:cubicBezTo>
                    <a:cubicBezTo>
                      <a:pt x="942975" y="82550"/>
                      <a:pt x="879475" y="44450"/>
                      <a:pt x="774700" y="25400"/>
                    </a:cubicBezTo>
                    <a:cubicBezTo>
                      <a:pt x="669925" y="6350"/>
                      <a:pt x="355600" y="25400"/>
                      <a:pt x="355600" y="25400"/>
                    </a:cubicBezTo>
                    <a:cubicBezTo>
                      <a:pt x="247650" y="25400"/>
                      <a:pt x="187325" y="0"/>
                      <a:pt x="127000" y="25400"/>
                    </a:cubicBezTo>
                    <a:cubicBezTo>
                      <a:pt x="66675" y="50800"/>
                      <a:pt x="25400" y="114300"/>
                      <a:pt x="12700" y="19685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9" name="组合 124"/>
              <p:cNvGrpSpPr/>
              <p:nvPr/>
            </p:nvGrpSpPr>
            <p:grpSpPr>
              <a:xfrm>
                <a:off x="2097272" y="1822941"/>
                <a:ext cx="1319773" cy="456172"/>
                <a:chOff x="2097272" y="1822941"/>
                <a:chExt cx="1319773" cy="456172"/>
              </a:xfrm>
            </p:grpSpPr>
            <p:sp>
              <p:nvSpPr>
                <p:cNvPr id="40" name="任意多边形 39"/>
                <p:cNvSpPr/>
                <p:nvPr/>
              </p:nvSpPr>
              <p:spPr>
                <a:xfrm>
                  <a:off x="2097272" y="1822941"/>
                  <a:ext cx="549447" cy="456172"/>
                </a:xfrm>
                <a:custGeom>
                  <a:avLst/>
                  <a:gdLst>
                    <a:gd name="connsiteX0" fmla="*/ 12700 w 1025525"/>
                    <a:gd name="connsiteY0" fmla="*/ 196850 h 857250"/>
                    <a:gd name="connsiteX1" fmla="*/ 50800 w 1025525"/>
                    <a:gd name="connsiteY1" fmla="*/ 520700 h 857250"/>
                    <a:gd name="connsiteX2" fmla="*/ 127000 w 1025525"/>
                    <a:gd name="connsiteY2" fmla="*/ 768350 h 857250"/>
                    <a:gd name="connsiteX3" fmla="*/ 355600 w 1025525"/>
                    <a:gd name="connsiteY3" fmla="*/ 825500 h 857250"/>
                    <a:gd name="connsiteX4" fmla="*/ 831850 w 1025525"/>
                    <a:gd name="connsiteY4" fmla="*/ 844550 h 857250"/>
                    <a:gd name="connsiteX5" fmla="*/ 965200 w 1025525"/>
                    <a:gd name="connsiteY5" fmla="*/ 749300 h 857250"/>
                    <a:gd name="connsiteX6" fmla="*/ 1022350 w 1025525"/>
                    <a:gd name="connsiteY6" fmla="*/ 368300 h 857250"/>
                    <a:gd name="connsiteX7" fmla="*/ 984250 w 1025525"/>
                    <a:gd name="connsiteY7" fmla="*/ 139700 h 857250"/>
                    <a:gd name="connsiteX8" fmla="*/ 774700 w 1025525"/>
                    <a:gd name="connsiteY8" fmla="*/ 25400 h 857250"/>
                    <a:gd name="connsiteX9" fmla="*/ 355600 w 1025525"/>
                    <a:gd name="connsiteY9" fmla="*/ 25400 h 857250"/>
                    <a:gd name="connsiteX10" fmla="*/ 127000 w 1025525"/>
                    <a:gd name="connsiteY10" fmla="*/ 25400 h 857250"/>
                    <a:gd name="connsiteX11" fmla="*/ 12700 w 1025525"/>
                    <a:gd name="connsiteY11" fmla="*/ 196850 h 857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5525" h="857250">
                      <a:moveTo>
                        <a:pt x="12700" y="196850"/>
                      </a:moveTo>
                      <a:cubicBezTo>
                        <a:pt x="0" y="279400"/>
                        <a:pt x="31750" y="425450"/>
                        <a:pt x="50800" y="520700"/>
                      </a:cubicBezTo>
                      <a:cubicBezTo>
                        <a:pt x="69850" y="615950"/>
                        <a:pt x="76200" y="717550"/>
                        <a:pt x="127000" y="768350"/>
                      </a:cubicBezTo>
                      <a:cubicBezTo>
                        <a:pt x="177800" y="819150"/>
                        <a:pt x="238125" y="812800"/>
                        <a:pt x="355600" y="825500"/>
                      </a:cubicBezTo>
                      <a:cubicBezTo>
                        <a:pt x="473075" y="838200"/>
                        <a:pt x="730250" y="857250"/>
                        <a:pt x="831850" y="844550"/>
                      </a:cubicBezTo>
                      <a:cubicBezTo>
                        <a:pt x="933450" y="831850"/>
                        <a:pt x="933450" y="828675"/>
                        <a:pt x="965200" y="749300"/>
                      </a:cubicBezTo>
                      <a:cubicBezTo>
                        <a:pt x="996950" y="669925"/>
                        <a:pt x="1019175" y="469900"/>
                        <a:pt x="1022350" y="368300"/>
                      </a:cubicBezTo>
                      <a:cubicBezTo>
                        <a:pt x="1025525" y="266700"/>
                        <a:pt x="1025525" y="196850"/>
                        <a:pt x="984250" y="139700"/>
                      </a:cubicBezTo>
                      <a:cubicBezTo>
                        <a:pt x="942975" y="82550"/>
                        <a:pt x="879475" y="44450"/>
                        <a:pt x="774700" y="25400"/>
                      </a:cubicBezTo>
                      <a:cubicBezTo>
                        <a:pt x="669925" y="6350"/>
                        <a:pt x="355600" y="25400"/>
                        <a:pt x="355600" y="25400"/>
                      </a:cubicBezTo>
                      <a:cubicBezTo>
                        <a:pt x="247650" y="25400"/>
                        <a:pt x="187325" y="0"/>
                        <a:pt x="127000" y="25400"/>
                      </a:cubicBezTo>
                      <a:cubicBezTo>
                        <a:pt x="66675" y="50800"/>
                        <a:pt x="25400" y="114300"/>
                        <a:pt x="12700" y="196850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" name="任意多边形 40"/>
                <p:cNvSpPr/>
                <p:nvPr/>
              </p:nvSpPr>
              <p:spPr>
                <a:xfrm flipH="1">
                  <a:off x="2901938" y="1822941"/>
                  <a:ext cx="515107" cy="456172"/>
                </a:xfrm>
                <a:custGeom>
                  <a:avLst/>
                  <a:gdLst>
                    <a:gd name="connsiteX0" fmla="*/ 12700 w 1025525"/>
                    <a:gd name="connsiteY0" fmla="*/ 196850 h 857250"/>
                    <a:gd name="connsiteX1" fmla="*/ 50800 w 1025525"/>
                    <a:gd name="connsiteY1" fmla="*/ 520700 h 857250"/>
                    <a:gd name="connsiteX2" fmla="*/ 127000 w 1025525"/>
                    <a:gd name="connsiteY2" fmla="*/ 768350 h 857250"/>
                    <a:gd name="connsiteX3" fmla="*/ 355600 w 1025525"/>
                    <a:gd name="connsiteY3" fmla="*/ 825500 h 857250"/>
                    <a:gd name="connsiteX4" fmla="*/ 831850 w 1025525"/>
                    <a:gd name="connsiteY4" fmla="*/ 844550 h 857250"/>
                    <a:gd name="connsiteX5" fmla="*/ 965200 w 1025525"/>
                    <a:gd name="connsiteY5" fmla="*/ 749300 h 857250"/>
                    <a:gd name="connsiteX6" fmla="*/ 1022350 w 1025525"/>
                    <a:gd name="connsiteY6" fmla="*/ 368300 h 857250"/>
                    <a:gd name="connsiteX7" fmla="*/ 984250 w 1025525"/>
                    <a:gd name="connsiteY7" fmla="*/ 139700 h 857250"/>
                    <a:gd name="connsiteX8" fmla="*/ 774700 w 1025525"/>
                    <a:gd name="connsiteY8" fmla="*/ 25400 h 857250"/>
                    <a:gd name="connsiteX9" fmla="*/ 355600 w 1025525"/>
                    <a:gd name="connsiteY9" fmla="*/ 25400 h 857250"/>
                    <a:gd name="connsiteX10" fmla="*/ 127000 w 1025525"/>
                    <a:gd name="connsiteY10" fmla="*/ 25400 h 857250"/>
                    <a:gd name="connsiteX11" fmla="*/ 12700 w 1025525"/>
                    <a:gd name="connsiteY11" fmla="*/ 196850 h 857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5525" h="857250">
                      <a:moveTo>
                        <a:pt x="12700" y="196850"/>
                      </a:moveTo>
                      <a:cubicBezTo>
                        <a:pt x="0" y="279400"/>
                        <a:pt x="31750" y="425450"/>
                        <a:pt x="50800" y="520700"/>
                      </a:cubicBezTo>
                      <a:cubicBezTo>
                        <a:pt x="69850" y="615950"/>
                        <a:pt x="76200" y="717550"/>
                        <a:pt x="127000" y="768350"/>
                      </a:cubicBezTo>
                      <a:cubicBezTo>
                        <a:pt x="177800" y="819150"/>
                        <a:pt x="238125" y="812800"/>
                        <a:pt x="355600" y="825500"/>
                      </a:cubicBezTo>
                      <a:cubicBezTo>
                        <a:pt x="473075" y="838200"/>
                        <a:pt x="730250" y="857250"/>
                        <a:pt x="831850" y="844550"/>
                      </a:cubicBezTo>
                      <a:cubicBezTo>
                        <a:pt x="933450" y="831850"/>
                        <a:pt x="933450" y="828675"/>
                        <a:pt x="965200" y="749300"/>
                      </a:cubicBezTo>
                      <a:cubicBezTo>
                        <a:pt x="996950" y="669925"/>
                        <a:pt x="1019175" y="469900"/>
                        <a:pt x="1022350" y="368300"/>
                      </a:cubicBezTo>
                      <a:cubicBezTo>
                        <a:pt x="1025525" y="266700"/>
                        <a:pt x="1025525" y="196850"/>
                        <a:pt x="984250" y="139700"/>
                      </a:cubicBezTo>
                      <a:cubicBezTo>
                        <a:pt x="942975" y="82550"/>
                        <a:pt x="879475" y="44450"/>
                        <a:pt x="774700" y="25400"/>
                      </a:cubicBezTo>
                      <a:cubicBezTo>
                        <a:pt x="669925" y="6350"/>
                        <a:pt x="355600" y="25400"/>
                        <a:pt x="355600" y="25400"/>
                      </a:cubicBezTo>
                      <a:cubicBezTo>
                        <a:pt x="247650" y="25400"/>
                        <a:pt x="187325" y="0"/>
                        <a:pt x="127000" y="25400"/>
                      </a:cubicBezTo>
                      <a:cubicBezTo>
                        <a:pt x="66675" y="50800"/>
                        <a:pt x="25400" y="114300"/>
                        <a:pt x="12700" y="196850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" name="任意多边形 41"/>
                <p:cNvSpPr/>
                <p:nvPr/>
              </p:nvSpPr>
              <p:spPr>
                <a:xfrm>
                  <a:off x="2245666" y="2078400"/>
                  <a:ext cx="361789" cy="29194"/>
                </a:xfrm>
                <a:custGeom>
                  <a:avLst/>
                  <a:gdLst>
                    <a:gd name="connsiteX0" fmla="*/ 0 w 457200"/>
                    <a:gd name="connsiteY0" fmla="*/ 0 h 41275"/>
                    <a:gd name="connsiteX1" fmla="*/ 247650 w 457200"/>
                    <a:gd name="connsiteY1" fmla="*/ 38100 h 41275"/>
                    <a:gd name="connsiteX2" fmla="*/ 457200 w 457200"/>
                    <a:gd name="connsiteY2" fmla="*/ 19050 h 41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7200" h="41275">
                      <a:moveTo>
                        <a:pt x="0" y="0"/>
                      </a:moveTo>
                      <a:cubicBezTo>
                        <a:pt x="85725" y="17462"/>
                        <a:pt x="171450" y="34925"/>
                        <a:pt x="247650" y="38100"/>
                      </a:cubicBezTo>
                      <a:cubicBezTo>
                        <a:pt x="323850" y="41275"/>
                        <a:pt x="390525" y="30162"/>
                        <a:pt x="457200" y="19050"/>
                      </a:cubicBezTo>
                    </a:path>
                  </a:pathLst>
                </a:cu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" name="任意多边形 42"/>
                <p:cNvSpPr/>
                <p:nvPr/>
              </p:nvSpPr>
              <p:spPr>
                <a:xfrm>
                  <a:off x="3008513" y="2078400"/>
                  <a:ext cx="302895" cy="40548"/>
                </a:xfrm>
                <a:custGeom>
                  <a:avLst/>
                  <a:gdLst>
                    <a:gd name="connsiteX0" fmla="*/ 0 w 514350"/>
                    <a:gd name="connsiteY0" fmla="*/ 38100 h 63500"/>
                    <a:gd name="connsiteX1" fmla="*/ 228600 w 514350"/>
                    <a:gd name="connsiteY1" fmla="*/ 57150 h 63500"/>
                    <a:gd name="connsiteX2" fmla="*/ 514350 w 514350"/>
                    <a:gd name="connsiteY2" fmla="*/ 0 h 6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14350" h="63500">
                      <a:moveTo>
                        <a:pt x="0" y="38100"/>
                      </a:moveTo>
                      <a:cubicBezTo>
                        <a:pt x="71437" y="50800"/>
                        <a:pt x="142875" y="63500"/>
                        <a:pt x="228600" y="57150"/>
                      </a:cubicBezTo>
                      <a:cubicBezTo>
                        <a:pt x="314325" y="50800"/>
                        <a:pt x="414337" y="25400"/>
                        <a:pt x="514350" y="0"/>
                      </a:cubicBezTo>
                    </a:path>
                  </a:pathLst>
                </a:cu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" name="任意多边形 43"/>
                <p:cNvSpPr/>
                <p:nvPr/>
              </p:nvSpPr>
              <p:spPr>
                <a:xfrm>
                  <a:off x="2667000" y="2152650"/>
                  <a:ext cx="209550" cy="19050"/>
                </a:xfrm>
                <a:custGeom>
                  <a:avLst/>
                  <a:gdLst>
                    <a:gd name="connsiteX0" fmla="*/ 0 w 209550"/>
                    <a:gd name="connsiteY0" fmla="*/ 0 h 19050"/>
                    <a:gd name="connsiteX1" fmla="*/ 209550 w 209550"/>
                    <a:gd name="connsiteY1" fmla="*/ 1905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09550" h="19050">
                      <a:moveTo>
                        <a:pt x="0" y="0"/>
                      </a:moveTo>
                      <a:lnTo>
                        <a:pt x="209550" y="19050"/>
                      </a:lnTo>
                    </a:path>
                  </a:pathLst>
                </a:custGeom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53" name="组合 52"/>
          <p:cNvGrpSpPr/>
          <p:nvPr/>
        </p:nvGrpSpPr>
        <p:grpSpPr>
          <a:xfrm>
            <a:off x="1323975" y="3857628"/>
            <a:ext cx="3251200" cy="1844672"/>
            <a:chOff x="1323975" y="3857628"/>
            <a:chExt cx="3251200" cy="1844672"/>
          </a:xfrm>
        </p:grpSpPr>
        <p:sp>
          <p:nvSpPr>
            <p:cNvPr id="48" name="任意多边形 47"/>
            <p:cNvSpPr/>
            <p:nvPr/>
          </p:nvSpPr>
          <p:spPr>
            <a:xfrm>
              <a:off x="1323975" y="3962400"/>
              <a:ext cx="3251200" cy="1739900"/>
            </a:xfrm>
            <a:custGeom>
              <a:avLst/>
              <a:gdLst>
                <a:gd name="connsiteX0" fmla="*/ 1476375 w 3251200"/>
                <a:gd name="connsiteY0" fmla="*/ 76200 h 1739900"/>
                <a:gd name="connsiteX1" fmla="*/ 1247775 w 3251200"/>
                <a:gd name="connsiteY1" fmla="*/ 266700 h 1739900"/>
                <a:gd name="connsiteX2" fmla="*/ 1019175 w 3251200"/>
                <a:gd name="connsiteY2" fmla="*/ 361950 h 1739900"/>
                <a:gd name="connsiteX3" fmla="*/ 542925 w 3251200"/>
                <a:gd name="connsiteY3" fmla="*/ 438150 h 1739900"/>
                <a:gd name="connsiteX4" fmla="*/ 85725 w 3251200"/>
                <a:gd name="connsiteY4" fmla="*/ 514350 h 1739900"/>
                <a:gd name="connsiteX5" fmla="*/ 28575 w 3251200"/>
                <a:gd name="connsiteY5" fmla="*/ 590550 h 1739900"/>
                <a:gd name="connsiteX6" fmla="*/ 47625 w 3251200"/>
                <a:gd name="connsiteY6" fmla="*/ 628650 h 1739900"/>
                <a:gd name="connsiteX7" fmla="*/ 85725 w 3251200"/>
                <a:gd name="connsiteY7" fmla="*/ 781050 h 1739900"/>
                <a:gd name="connsiteX8" fmla="*/ 238125 w 3251200"/>
                <a:gd name="connsiteY8" fmla="*/ 838200 h 1739900"/>
                <a:gd name="connsiteX9" fmla="*/ 523875 w 3251200"/>
                <a:gd name="connsiteY9" fmla="*/ 723900 h 1739900"/>
                <a:gd name="connsiteX10" fmla="*/ 714375 w 3251200"/>
                <a:gd name="connsiteY10" fmla="*/ 647700 h 1739900"/>
                <a:gd name="connsiteX11" fmla="*/ 1247775 w 3251200"/>
                <a:gd name="connsiteY11" fmla="*/ 533400 h 1739900"/>
                <a:gd name="connsiteX12" fmla="*/ 1476375 w 3251200"/>
                <a:gd name="connsiteY12" fmla="*/ 285750 h 1739900"/>
                <a:gd name="connsiteX13" fmla="*/ 1419225 w 3251200"/>
                <a:gd name="connsiteY13" fmla="*/ 476250 h 1739900"/>
                <a:gd name="connsiteX14" fmla="*/ 1457325 w 3251200"/>
                <a:gd name="connsiteY14" fmla="*/ 704850 h 1739900"/>
                <a:gd name="connsiteX15" fmla="*/ 1533525 w 3251200"/>
                <a:gd name="connsiteY15" fmla="*/ 800100 h 1739900"/>
                <a:gd name="connsiteX16" fmla="*/ 1514475 w 3251200"/>
                <a:gd name="connsiteY16" fmla="*/ 952500 h 1739900"/>
                <a:gd name="connsiteX17" fmla="*/ 1304925 w 3251200"/>
                <a:gd name="connsiteY17" fmla="*/ 1276350 h 1739900"/>
                <a:gd name="connsiteX18" fmla="*/ 1343025 w 3251200"/>
                <a:gd name="connsiteY18" fmla="*/ 1276350 h 1739900"/>
                <a:gd name="connsiteX19" fmla="*/ 2543175 w 3251200"/>
                <a:gd name="connsiteY19" fmla="*/ 1276350 h 1739900"/>
                <a:gd name="connsiteX20" fmla="*/ 2638425 w 3251200"/>
                <a:gd name="connsiteY20" fmla="*/ 1276350 h 1739900"/>
                <a:gd name="connsiteX21" fmla="*/ 2447925 w 3251200"/>
                <a:gd name="connsiteY21" fmla="*/ 838200 h 1739900"/>
                <a:gd name="connsiteX22" fmla="*/ 2409825 w 3251200"/>
                <a:gd name="connsiteY22" fmla="*/ 762000 h 1739900"/>
                <a:gd name="connsiteX23" fmla="*/ 2466975 w 3251200"/>
                <a:gd name="connsiteY23" fmla="*/ 628650 h 1739900"/>
                <a:gd name="connsiteX24" fmla="*/ 2466975 w 3251200"/>
                <a:gd name="connsiteY24" fmla="*/ 438150 h 1739900"/>
                <a:gd name="connsiteX25" fmla="*/ 2524125 w 3251200"/>
                <a:gd name="connsiteY25" fmla="*/ 514350 h 1739900"/>
                <a:gd name="connsiteX26" fmla="*/ 2676525 w 3251200"/>
                <a:gd name="connsiteY26" fmla="*/ 819150 h 1739900"/>
                <a:gd name="connsiteX27" fmla="*/ 2905125 w 3251200"/>
                <a:gd name="connsiteY27" fmla="*/ 1162050 h 1739900"/>
                <a:gd name="connsiteX28" fmla="*/ 3019425 w 3251200"/>
                <a:gd name="connsiteY28" fmla="*/ 1657350 h 1739900"/>
                <a:gd name="connsiteX29" fmla="*/ 3076575 w 3251200"/>
                <a:gd name="connsiteY29" fmla="*/ 1657350 h 1739900"/>
                <a:gd name="connsiteX30" fmla="*/ 3209925 w 3251200"/>
                <a:gd name="connsiteY30" fmla="*/ 1657350 h 1739900"/>
                <a:gd name="connsiteX31" fmla="*/ 3248025 w 3251200"/>
                <a:gd name="connsiteY31" fmla="*/ 1504950 h 1739900"/>
                <a:gd name="connsiteX32" fmla="*/ 3190875 w 3251200"/>
                <a:gd name="connsiteY32" fmla="*/ 1371600 h 1739900"/>
                <a:gd name="connsiteX33" fmla="*/ 3095625 w 3251200"/>
                <a:gd name="connsiteY33" fmla="*/ 1200150 h 1739900"/>
                <a:gd name="connsiteX34" fmla="*/ 2962275 w 3251200"/>
                <a:gd name="connsiteY34" fmla="*/ 952500 h 1739900"/>
                <a:gd name="connsiteX35" fmla="*/ 2867025 w 3251200"/>
                <a:gd name="connsiteY35" fmla="*/ 666750 h 1739900"/>
                <a:gd name="connsiteX36" fmla="*/ 2676525 w 3251200"/>
                <a:gd name="connsiteY36" fmla="*/ 247650 h 1739900"/>
                <a:gd name="connsiteX37" fmla="*/ 2428875 w 3251200"/>
                <a:gd name="connsiteY37" fmla="*/ 38100 h 1739900"/>
                <a:gd name="connsiteX38" fmla="*/ 2295525 w 3251200"/>
                <a:gd name="connsiteY38" fmla="*/ 133350 h 1739900"/>
                <a:gd name="connsiteX39" fmla="*/ 2066925 w 3251200"/>
                <a:gd name="connsiteY39" fmla="*/ 133350 h 1739900"/>
                <a:gd name="connsiteX40" fmla="*/ 1800225 w 3251200"/>
                <a:gd name="connsiteY40" fmla="*/ 133350 h 1739900"/>
                <a:gd name="connsiteX41" fmla="*/ 1495425 w 3251200"/>
                <a:gd name="connsiteY41" fmla="*/ 19050 h 1739900"/>
                <a:gd name="connsiteX42" fmla="*/ 1514475 w 3251200"/>
                <a:gd name="connsiteY42" fmla="*/ 19050 h 173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51200" h="1739900">
                  <a:moveTo>
                    <a:pt x="1476375" y="76200"/>
                  </a:moveTo>
                  <a:cubicBezTo>
                    <a:pt x="1400175" y="147637"/>
                    <a:pt x="1323975" y="219075"/>
                    <a:pt x="1247775" y="266700"/>
                  </a:cubicBezTo>
                  <a:cubicBezTo>
                    <a:pt x="1171575" y="314325"/>
                    <a:pt x="1136650" y="333375"/>
                    <a:pt x="1019175" y="361950"/>
                  </a:cubicBezTo>
                  <a:cubicBezTo>
                    <a:pt x="901700" y="390525"/>
                    <a:pt x="542925" y="438150"/>
                    <a:pt x="542925" y="438150"/>
                  </a:cubicBezTo>
                  <a:cubicBezTo>
                    <a:pt x="387350" y="463550"/>
                    <a:pt x="171450" y="488950"/>
                    <a:pt x="85725" y="514350"/>
                  </a:cubicBezTo>
                  <a:cubicBezTo>
                    <a:pt x="0" y="539750"/>
                    <a:pt x="34925" y="571500"/>
                    <a:pt x="28575" y="590550"/>
                  </a:cubicBezTo>
                  <a:cubicBezTo>
                    <a:pt x="22225" y="609600"/>
                    <a:pt x="38100" y="596900"/>
                    <a:pt x="47625" y="628650"/>
                  </a:cubicBezTo>
                  <a:cubicBezTo>
                    <a:pt x="57150" y="660400"/>
                    <a:pt x="53975" y="746125"/>
                    <a:pt x="85725" y="781050"/>
                  </a:cubicBezTo>
                  <a:cubicBezTo>
                    <a:pt x="117475" y="815975"/>
                    <a:pt x="165100" y="847725"/>
                    <a:pt x="238125" y="838200"/>
                  </a:cubicBezTo>
                  <a:cubicBezTo>
                    <a:pt x="311150" y="828675"/>
                    <a:pt x="523875" y="723900"/>
                    <a:pt x="523875" y="723900"/>
                  </a:cubicBezTo>
                  <a:cubicBezTo>
                    <a:pt x="603250" y="692150"/>
                    <a:pt x="593725" y="679450"/>
                    <a:pt x="714375" y="647700"/>
                  </a:cubicBezTo>
                  <a:cubicBezTo>
                    <a:pt x="835025" y="615950"/>
                    <a:pt x="1120775" y="593725"/>
                    <a:pt x="1247775" y="533400"/>
                  </a:cubicBezTo>
                  <a:cubicBezTo>
                    <a:pt x="1374775" y="473075"/>
                    <a:pt x="1447800" y="295275"/>
                    <a:pt x="1476375" y="285750"/>
                  </a:cubicBezTo>
                  <a:cubicBezTo>
                    <a:pt x="1504950" y="276225"/>
                    <a:pt x="1422400" y="406400"/>
                    <a:pt x="1419225" y="476250"/>
                  </a:cubicBezTo>
                  <a:cubicBezTo>
                    <a:pt x="1416050" y="546100"/>
                    <a:pt x="1438275" y="650875"/>
                    <a:pt x="1457325" y="704850"/>
                  </a:cubicBezTo>
                  <a:cubicBezTo>
                    <a:pt x="1476375" y="758825"/>
                    <a:pt x="1524000" y="758825"/>
                    <a:pt x="1533525" y="800100"/>
                  </a:cubicBezTo>
                  <a:cubicBezTo>
                    <a:pt x="1543050" y="841375"/>
                    <a:pt x="1552575" y="873125"/>
                    <a:pt x="1514475" y="952500"/>
                  </a:cubicBezTo>
                  <a:cubicBezTo>
                    <a:pt x="1476375" y="1031875"/>
                    <a:pt x="1333500" y="1222375"/>
                    <a:pt x="1304925" y="1276350"/>
                  </a:cubicBezTo>
                  <a:cubicBezTo>
                    <a:pt x="1276350" y="1330325"/>
                    <a:pt x="1343025" y="1276350"/>
                    <a:pt x="1343025" y="1276350"/>
                  </a:cubicBezTo>
                  <a:lnTo>
                    <a:pt x="2543175" y="1276350"/>
                  </a:lnTo>
                  <a:cubicBezTo>
                    <a:pt x="2759075" y="1276350"/>
                    <a:pt x="2654300" y="1349375"/>
                    <a:pt x="2638425" y="1276350"/>
                  </a:cubicBezTo>
                  <a:cubicBezTo>
                    <a:pt x="2622550" y="1203325"/>
                    <a:pt x="2486025" y="923925"/>
                    <a:pt x="2447925" y="838200"/>
                  </a:cubicBezTo>
                  <a:cubicBezTo>
                    <a:pt x="2409825" y="752475"/>
                    <a:pt x="2406650" y="796925"/>
                    <a:pt x="2409825" y="762000"/>
                  </a:cubicBezTo>
                  <a:cubicBezTo>
                    <a:pt x="2413000" y="727075"/>
                    <a:pt x="2457450" y="682625"/>
                    <a:pt x="2466975" y="628650"/>
                  </a:cubicBezTo>
                  <a:cubicBezTo>
                    <a:pt x="2476500" y="574675"/>
                    <a:pt x="2457450" y="457200"/>
                    <a:pt x="2466975" y="438150"/>
                  </a:cubicBezTo>
                  <a:cubicBezTo>
                    <a:pt x="2476500" y="419100"/>
                    <a:pt x="2489200" y="450850"/>
                    <a:pt x="2524125" y="514350"/>
                  </a:cubicBezTo>
                  <a:cubicBezTo>
                    <a:pt x="2559050" y="577850"/>
                    <a:pt x="2613025" y="711200"/>
                    <a:pt x="2676525" y="819150"/>
                  </a:cubicBezTo>
                  <a:cubicBezTo>
                    <a:pt x="2740025" y="927100"/>
                    <a:pt x="2847975" y="1022350"/>
                    <a:pt x="2905125" y="1162050"/>
                  </a:cubicBezTo>
                  <a:cubicBezTo>
                    <a:pt x="2962275" y="1301750"/>
                    <a:pt x="2990850" y="1574800"/>
                    <a:pt x="3019425" y="1657350"/>
                  </a:cubicBezTo>
                  <a:cubicBezTo>
                    <a:pt x="3048000" y="1739900"/>
                    <a:pt x="3076575" y="1657350"/>
                    <a:pt x="3076575" y="1657350"/>
                  </a:cubicBezTo>
                  <a:cubicBezTo>
                    <a:pt x="3108325" y="1657350"/>
                    <a:pt x="3181350" y="1682750"/>
                    <a:pt x="3209925" y="1657350"/>
                  </a:cubicBezTo>
                  <a:cubicBezTo>
                    <a:pt x="3238500" y="1631950"/>
                    <a:pt x="3251200" y="1552575"/>
                    <a:pt x="3248025" y="1504950"/>
                  </a:cubicBezTo>
                  <a:cubicBezTo>
                    <a:pt x="3244850" y="1457325"/>
                    <a:pt x="3216275" y="1422400"/>
                    <a:pt x="3190875" y="1371600"/>
                  </a:cubicBezTo>
                  <a:cubicBezTo>
                    <a:pt x="3165475" y="1320800"/>
                    <a:pt x="3133725" y="1270000"/>
                    <a:pt x="3095625" y="1200150"/>
                  </a:cubicBezTo>
                  <a:cubicBezTo>
                    <a:pt x="3057525" y="1130300"/>
                    <a:pt x="3000375" y="1041400"/>
                    <a:pt x="2962275" y="952500"/>
                  </a:cubicBezTo>
                  <a:cubicBezTo>
                    <a:pt x="2924175" y="863600"/>
                    <a:pt x="2914650" y="784225"/>
                    <a:pt x="2867025" y="666750"/>
                  </a:cubicBezTo>
                  <a:cubicBezTo>
                    <a:pt x="2819400" y="549275"/>
                    <a:pt x="2749550" y="352425"/>
                    <a:pt x="2676525" y="247650"/>
                  </a:cubicBezTo>
                  <a:cubicBezTo>
                    <a:pt x="2603500" y="142875"/>
                    <a:pt x="2492375" y="57150"/>
                    <a:pt x="2428875" y="38100"/>
                  </a:cubicBezTo>
                  <a:cubicBezTo>
                    <a:pt x="2365375" y="19050"/>
                    <a:pt x="2355850" y="117475"/>
                    <a:pt x="2295525" y="133350"/>
                  </a:cubicBezTo>
                  <a:cubicBezTo>
                    <a:pt x="2235200" y="149225"/>
                    <a:pt x="2066925" y="133350"/>
                    <a:pt x="2066925" y="133350"/>
                  </a:cubicBezTo>
                  <a:cubicBezTo>
                    <a:pt x="1984375" y="133350"/>
                    <a:pt x="1895475" y="152400"/>
                    <a:pt x="1800225" y="133350"/>
                  </a:cubicBezTo>
                  <a:cubicBezTo>
                    <a:pt x="1704975" y="114300"/>
                    <a:pt x="1543050" y="38100"/>
                    <a:pt x="1495425" y="19050"/>
                  </a:cubicBezTo>
                  <a:cubicBezTo>
                    <a:pt x="1447800" y="0"/>
                    <a:pt x="1481137" y="9525"/>
                    <a:pt x="1514475" y="19050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 rot="21412458">
              <a:off x="3214678" y="3857628"/>
              <a:ext cx="571504" cy="428628"/>
            </a:xfrm>
            <a:custGeom>
              <a:avLst/>
              <a:gdLst>
                <a:gd name="connsiteX0" fmla="*/ 9525 w 428625"/>
                <a:gd name="connsiteY0" fmla="*/ 219075 h 396875"/>
                <a:gd name="connsiteX1" fmla="*/ 104775 w 428625"/>
                <a:gd name="connsiteY1" fmla="*/ 314325 h 396875"/>
                <a:gd name="connsiteX2" fmla="*/ 123825 w 428625"/>
                <a:gd name="connsiteY2" fmla="*/ 390525 h 396875"/>
                <a:gd name="connsiteX3" fmla="*/ 238125 w 428625"/>
                <a:gd name="connsiteY3" fmla="*/ 276225 h 396875"/>
                <a:gd name="connsiteX4" fmla="*/ 409575 w 428625"/>
                <a:gd name="connsiteY4" fmla="*/ 142875 h 396875"/>
                <a:gd name="connsiteX5" fmla="*/ 352425 w 428625"/>
                <a:gd name="connsiteY5" fmla="*/ 66675 h 396875"/>
                <a:gd name="connsiteX6" fmla="*/ 314325 w 428625"/>
                <a:gd name="connsiteY6" fmla="*/ 9525 h 396875"/>
                <a:gd name="connsiteX7" fmla="*/ 161925 w 428625"/>
                <a:gd name="connsiteY7" fmla="*/ 123825 h 396875"/>
                <a:gd name="connsiteX8" fmla="*/ 9525 w 428625"/>
                <a:gd name="connsiteY8" fmla="*/ 219075 h 39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8625" h="396875">
                  <a:moveTo>
                    <a:pt x="9525" y="219075"/>
                  </a:moveTo>
                  <a:cubicBezTo>
                    <a:pt x="0" y="250825"/>
                    <a:pt x="85725" y="285750"/>
                    <a:pt x="104775" y="314325"/>
                  </a:cubicBezTo>
                  <a:cubicBezTo>
                    <a:pt x="123825" y="342900"/>
                    <a:pt x="101600" y="396875"/>
                    <a:pt x="123825" y="390525"/>
                  </a:cubicBezTo>
                  <a:cubicBezTo>
                    <a:pt x="146050" y="384175"/>
                    <a:pt x="190500" y="317500"/>
                    <a:pt x="238125" y="276225"/>
                  </a:cubicBezTo>
                  <a:cubicBezTo>
                    <a:pt x="285750" y="234950"/>
                    <a:pt x="390525" y="177800"/>
                    <a:pt x="409575" y="142875"/>
                  </a:cubicBezTo>
                  <a:cubicBezTo>
                    <a:pt x="428625" y="107950"/>
                    <a:pt x="368300" y="88900"/>
                    <a:pt x="352425" y="66675"/>
                  </a:cubicBezTo>
                  <a:cubicBezTo>
                    <a:pt x="336550" y="44450"/>
                    <a:pt x="346075" y="0"/>
                    <a:pt x="314325" y="9525"/>
                  </a:cubicBezTo>
                  <a:cubicBezTo>
                    <a:pt x="282575" y="19050"/>
                    <a:pt x="209550" y="95250"/>
                    <a:pt x="161925" y="123825"/>
                  </a:cubicBezTo>
                  <a:cubicBezTo>
                    <a:pt x="114300" y="152400"/>
                    <a:pt x="19050" y="187325"/>
                    <a:pt x="9525" y="219075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2786050" y="3857628"/>
              <a:ext cx="428628" cy="477838"/>
            </a:xfrm>
            <a:custGeom>
              <a:avLst/>
              <a:gdLst>
                <a:gd name="connsiteX0" fmla="*/ 177800 w 400050"/>
                <a:gd name="connsiteY0" fmla="*/ 12700 h 406400"/>
                <a:gd name="connsiteX1" fmla="*/ 368300 w 400050"/>
                <a:gd name="connsiteY1" fmla="*/ 165100 h 406400"/>
                <a:gd name="connsiteX2" fmla="*/ 368300 w 400050"/>
                <a:gd name="connsiteY2" fmla="*/ 260350 h 406400"/>
                <a:gd name="connsiteX3" fmla="*/ 349250 w 400050"/>
                <a:gd name="connsiteY3" fmla="*/ 393700 h 406400"/>
                <a:gd name="connsiteX4" fmla="*/ 158750 w 400050"/>
                <a:gd name="connsiteY4" fmla="*/ 184150 h 406400"/>
                <a:gd name="connsiteX5" fmla="*/ 25400 w 400050"/>
                <a:gd name="connsiteY5" fmla="*/ 146050 h 406400"/>
                <a:gd name="connsiteX6" fmla="*/ 25400 w 400050"/>
                <a:gd name="connsiteY6" fmla="*/ 88900 h 406400"/>
                <a:gd name="connsiteX7" fmla="*/ 177800 w 400050"/>
                <a:gd name="connsiteY7" fmla="*/ 1270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0050" h="406400">
                  <a:moveTo>
                    <a:pt x="177800" y="12700"/>
                  </a:moveTo>
                  <a:cubicBezTo>
                    <a:pt x="234950" y="25400"/>
                    <a:pt x="336550" y="123825"/>
                    <a:pt x="368300" y="165100"/>
                  </a:cubicBezTo>
                  <a:cubicBezTo>
                    <a:pt x="400050" y="206375"/>
                    <a:pt x="371475" y="222250"/>
                    <a:pt x="368300" y="260350"/>
                  </a:cubicBezTo>
                  <a:cubicBezTo>
                    <a:pt x="365125" y="298450"/>
                    <a:pt x="384175" y="406400"/>
                    <a:pt x="349250" y="393700"/>
                  </a:cubicBezTo>
                  <a:cubicBezTo>
                    <a:pt x="314325" y="381000"/>
                    <a:pt x="212725" y="225425"/>
                    <a:pt x="158750" y="184150"/>
                  </a:cubicBezTo>
                  <a:cubicBezTo>
                    <a:pt x="104775" y="142875"/>
                    <a:pt x="47625" y="161925"/>
                    <a:pt x="25400" y="146050"/>
                  </a:cubicBezTo>
                  <a:cubicBezTo>
                    <a:pt x="3175" y="130175"/>
                    <a:pt x="0" y="111125"/>
                    <a:pt x="25400" y="88900"/>
                  </a:cubicBezTo>
                  <a:cubicBezTo>
                    <a:pt x="50800" y="66675"/>
                    <a:pt x="120650" y="0"/>
                    <a:pt x="177800" y="1270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857620" y="4929198"/>
            <a:ext cx="2714644" cy="1627017"/>
            <a:chOff x="3575050" y="5088239"/>
            <a:chExt cx="2952750" cy="1555579"/>
          </a:xfrm>
        </p:grpSpPr>
        <p:sp>
          <p:nvSpPr>
            <p:cNvPr id="9" name="任意多边形 8"/>
            <p:cNvSpPr/>
            <p:nvPr/>
          </p:nvSpPr>
          <p:spPr>
            <a:xfrm>
              <a:off x="3584575" y="5969000"/>
              <a:ext cx="630235" cy="603272"/>
            </a:xfrm>
            <a:custGeom>
              <a:avLst/>
              <a:gdLst>
                <a:gd name="connsiteX0" fmla="*/ 53975 w 625475"/>
                <a:gd name="connsiteY0" fmla="*/ 12700 h 660400"/>
                <a:gd name="connsiteX1" fmla="*/ 34925 w 625475"/>
                <a:gd name="connsiteY1" fmla="*/ 127000 h 660400"/>
                <a:gd name="connsiteX2" fmla="*/ 263525 w 625475"/>
                <a:gd name="connsiteY2" fmla="*/ 336550 h 660400"/>
                <a:gd name="connsiteX3" fmla="*/ 549275 w 625475"/>
                <a:gd name="connsiteY3" fmla="*/ 622300 h 660400"/>
                <a:gd name="connsiteX4" fmla="*/ 606425 w 625475"/>
                <a:gd name="connsiteY4" fmla="*/ 565150 h 660400"/>
                <a:gd name="connsiteX5" fmla="*/ 434975 w 625475"/>
                <a:gd name="connsiteY5" fmla="*/ 374650 h 660400"/>
                <a:gd name="connsiteX6" fmla="*/ 244475 w 625475"/>
                <a:gd name="connsiteY6" fmla="*/ 146050 h 660400"/>
                <a:gd name="connsiteX7" fmla="*/ 111125 w 625475"/>
                <a:gd name="connsiteY7" fmla="*/ 50800 h 660400"/>
                <a:gd name="connsiteX8" fmla="*/ 53975 w 625475"/>
                <a:gd name="connsiteY8" fmla="*/ 1270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475" h="660400">
                  <a:moveTo>
                    <a:pt x="53975" y="12700"/>
                  </a:moveTo>
                  <a:cubicBezTo>
                    <a:pt x="41275" y="25400"/>
                    <a:pt x="0" y="73025"/>
                    <a:pt x="34925" y="127000"/>
                  </a:cubicBezTo>
                  <a:cubicBezTo>
                    <a:pt x="69850" y="180975"/>
                    <a:pt x="177800" y="254000"/>
                    <a:pt x="263525" y="336550"/>
                  </a:cubicBezTo>
                  <a:cubicBezTo>
                    <a:pt x="349250" y="419100"/>
                    <a:pt x="492125" y="584200"/>
                    <a:pt x="549275" y="622300"/>
                  </a:cubicBezTo>
                  <a:cubicBezTo>
                    <a:pt x="606425" y="660400"/>
                    <a:pt x="625475" y="606425"/>
                    <a:pt x="606425" y="565150"/>
                  </a:cubicBezTo>
                  <a:cubicBezTo>
                    <a:pt x="587375" y="523875"/>
                    <a:pt x="495300" y="444500"/>
                    <a:pt x="434975" y="374650"/>
                  </a:cubicBezTo>
                  <a:cubicBezTo>
                    <a:pt x="374650" y="304800"/>
                    <a:pt x="298450" y="200025"/>
                    <a:pt x="244475" y="146050"/>
                  </a:cubicBezTo>
                  <a:cubicBezTo>
                    <a:pt x="190500" y="92075"/>
                    <a:pt x="139700" y="69850"/>
                    <a:pt x="111125" y="50800"/>
                  </a:cubicBezTo>
                  <a:cubicBezTo>
                    <a:pt x="82550" y="31750"/>
                    <a:pt x="66675" y="0"/>
                    <a:pt x="53975" y="1270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 rot="229906">
              <a:off x="4241843" y="6285542"/>
              <a:ext cx="1762135" cy="358276"/>
            </a:xfrm>
            <a:custGeom>
              <a:avLst/>
              <a:gdLst>
                <a:gd name="connsiteX0" fmla="*/ 85725 w 1949450"/>
                <a:gd name="connsiteY0" fmla="*/ 133350 h 234950"/>
                <a:gd name="connsiteX1" fmla="*/ 371475 w 1949450"/>
                <a:gd name="connsiteY1" fmla="*/ 95250 h 234950"/>
                <a:gd name="connsiteX2" fmla="*/ 1057275 w 1949450"/>
                <a:gd name="connsiteY2" fmla="*/ 57150 h 234950"/>
                <a:gd name="connsiteX3" fmla="*/ 1838325 w 1949450"/>
                <a:gd name="connsiteY3" fmla="*/ 0 h 234950"/>
                <a:gd name="connsiteX4" fmla="*/ 1724025 w 1949450"/>
                <a:gd name="connsiteY4" fmla="*/ 57150 h 234950"/>
                <a:gd name="connsiteX5" fmla="*/ 1266825 w 1949450"/>
                <a:gd name="connsiteY5" fmla="*/ 114300 h 234950"/>
                <a:gd name="connsiteX6" fmla="*/ 619125 w 1949450"/>
                <a:gd name="connsiteY6" fmla="*/ 171450 h 234950"/>
                <a:gd name="connsiteX7" fmla="*/ 85725 w 1949450"/>
                <a:gd name="connsiteY7" fmla="*/ 228600 h 234950"/>
                <a:gd name="connsiteX8" fmla="*/ 85725 w 1949450"/>
                <a:gd name="connsiteY8" fmla="*/ 13335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49450" h="234950">
                  <a:moveTo>
                    <a:pt x="85725" y="133350"/>
                  </a:moveTo>
                  <a:cubicBezTo>
                    <a:pt x="133350" y="111125"/>
                    <a:pt x="209550" y="107950"/>
                    <a:pt x="371475" y="95250"/>
                  </a:cubicBezTo>
                  <a:cubicBezTo>
                    <a:pt x="533400" y="82550"/>
                    <a:pt x="1057275" y="57150"/>
                    <a:pt x="1057275" y="57150"/>
                  </a:cubicBezTo>
                  <a:cubicBezTo>
                    <a:pt x="1301750" y="41275"/>
                    <a:pt x="1727200" y="0"/>
                    <a:pt x="1838325" y="0"/>
                  </a:cubicBezTo>
                  <a:cubicBezTo>
                    <a:pt x="1949450" y="0"/>
                    <a:pt x="1819275" y="38100"/>
                    <a:pt x="1724025" y="57150"/>
                  </a:cubicBezTo>
                  <a:cubicBezTo>
                    <a:pt x="1628775" y="76200"/>
                    <a:pt x="1450975" y="95250"/>
                    <a:pt x="1266825" y="114300"/>
                  </a:cubicBezTo>
                  <a:cubicBezTo>
                    <a:pt x="1082675" y="133350"/>
                    <a:pt x="815975" y="152400"/>
                    <a:pt x="619125" y="171450"/>
                  </a:cubicBezTo>
                  <a:cubicBezTo>
                    <a:pt x="422275" y="190500"/>
                    <a:pt x="171450" y="234950"/>
                    <a:pt x="85725" y="228600"/>
                  </a:cubicBezTo>
                  <a:cubicBezTo>
                    <a:pt x="0" y="222250"/>
                    <a:pt x="38100" y="155575"/>
                    <a:pt x="85725" y="13335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>
              <a:off x="4705350" y="5133975"/>
              <a:ext cx="1822450" cy="149225"/>
            </a:xfrm>
            <a:custGeom>
              <a:avLst/>
              <a:gdLst>
                <a:gd name="connsiteX0" fmla="*/ 0 w 1822450"/>
                <a:gd name="connsiteY0" fmla="*/ 28575 h 149225"/>
                <a:gd name="connsiteX1" fmla="*/ 114300 w 1822450"/>
                <a:gd name="connsiteY1" fmla="*/ 104775 h 149225"/>
                <a:gd name="connsiteX2" fmla="*/ 171450 w 1822450"/>
                <a:gd name="connsiteY2" fmla="*/ 142875 h 149225"/>
                <a:gd name="connsiteX3" fmla="*/ 419100 w 1822450"/>
                <a:gd name="connsiteY3" fmla="*/ 142875 h 149225"/>
                <a:gd name="connsiteX4" fmla="*/ 1009650 w 1822450"/>
                <a:gd name="connsiteY4" fmla="*/ 104775 h 149225"/>
                <a:gd name="connsiteX5" fmla="*/ 1676400 w 1822450"/>
                <a:gd name="connsiteY5" fmla="*/ 66675 h 149225"/>
                <a:gd name="connsiteX6" fmla="*/ 1809750 w 1822450"/>
                <a:gd name="connsiteY6" fmla="*/ 66675 h 149225"/>
                <a:gd name="connsiteX7" fmla="*/ 1752600 w 1822450"/>
                <a:gd name="connsiteY7" fmla="*/ 28575 h 149225"/>
                <a:gd name="connsiteX8" fmla="*/ 1695450 w 1822450"/>
                <a:gd name="connsiteY8" fmla="*/ 9525 h 149225"/>
                <a:gd name="connsiteX9" fmla="*/ 1504950 w 1822450"/>
                <a:gd name="connsiteY9" fmla="*/ 9525 h 149225"/>
                <a:gd name="connsiteX10" fmla="*/ 1257300 w 1822450"/>
                <a:gd name="connsiteY10" fmla="*/ 9525 h 149225"/>
                <a:gd name="connsiteX11" fmla="*/ 838200 w 1822450"/>
                <a:gd name="connsiteY11" fmla="*/ 9525 h 149225"/>
                <a:gd name="connsiteX12" fmla="*/ 419100 w 1822450"/>
                <a:gd name="connsiteY12" fmla="*/ 9525 h 149225"/>
                <a:gd name="connsiteX13" fmla="*/ 57150 w 1822450"/>
                <a:gd name="connsiteY13" fmla="*/ 66675 h 149225"/>
                <a:gd name="connsiteX14" fmla="*/ 76200 w 1822450"/>
                <a:gd name="connsiteY14" fmla="*/ 476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22450" h="149225">
                  <a:moveTo>
                    <a:pt x="0" y="28575"/>
                  </a:moveTo>
                  <a:lnTo>
                    <a:pt x="114300" y="104775"/>
                  </a:lnTo>
                  <a:cubicBezTo>
                    <a:pt x="142875" y="123825"/>
                    <a:pt x="120650" y="136525"/>
                    <a:pt x="171450" y="142875"/>
                  </a:cubicBezTo>
                  <a:cubicBezTo>
                    <a:pt x="222250" y="149225"/>
                    <a:pt x="279400" y="149225"/>
                    <a:pt x="419100" y="142875"/>
                  </a:cubicBezTo>
                  <a:cubicBezTo>
                    <a:pt x="558800" y="136525"/>
                    <a:pt x="1009650" y="104775"/>
                    <a:pt x="1009650" y="104775"/>
                  </a:cubicBezTo>
                  <a:lnTo>
                    <a:pt x="1676400" y="66675"/>
                  </a:lnTo>
                  <a:cubicBezTo>
                    <a:pt x="1809750" y="60325"/>
                    <a:pt x="1797050" y="73025"/>
                    <a:pt x="1809750" y="66675"/>
                  </a:cubicBezTo>
                  <a:cubicBezTo>
                    <a:pt x="1822450" y="60325"/>
                    <a:pt x="1771650" y="38100"/>
                    <a:pt x="1752600" y="28575"/>
                  </a:cubicBezTo>
                  <a:cubicBezTo>
                    <a:pt x="1733550" y="19050"/>
                    <a:pt x="1736725" y="12700"/>
                    <a:pt x="1695450" y="9525"/>
                  </a:cubicBezTo>
                  <a:cubicBezTo>
                    <a:pt x="1654175" y="6350"/>
                    <a:pt x="1504950" y="9525"/>
                    <a:pt x="1504950" y="9525"/>
                  </a:cubicBezTo>
                  <a:lnTo>
                    <a:pt x="1257300" y="9525"/>
                  </a:lnTo>
                  <a:lnTo>
                    <a:pt x="838200" y="9525"/>
                  </a:lnTo>
                  <a:cubicBezTo>
                    <a:pt x="698500" y="9525"/>
                    <a:pt x="549275" y="0"/>
                    <a:pt x="419100" y="9525"/>
                  </a:cubicBezTo>
                  <a:cubicBezTo>
                    <a:pt x="288925" y="19050"/>
                    <a:pt x="114300" y="60325"/>
                    <a:pt x="57150" y="66675"/>
                  </a:cubicBezTo>
                  <a:cubicBezTo>
                    <a:pt x="0" y="73025"/>
                    <a:pt x="38100" y="60325"/>
                    <a:pt x="76200" y="47625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4214811" y="5165725"/>
              <a:ext cx="623890" cy="1406547"/>
            </a:xfrm>
            <a:custGeom>
              <a:avLst/>
              <a:gdLst>
                <a:gd name="connsiteX0" fmla="*/ 454025 w 587375"/>
                <a:gd name="connsiteY0" fmla="*/ 34925 h 1323975"/>
                <a:gd name="connsiteX1" fmla="*/ 377825 w 587375"/>
                <a:gd name="connsiteY1" fmla="*/ 282575 h 1323975"/>
                <a:gd name="connsiteX2" fmla="*/ 92075 w 587375"/>
                <a:gd name="connsiteY2" fmla="*/ 1063625 h 1323975"/>
                <a:gd name="connsiteX3" fmla="*/ 34925 w 587375"/>
                <a:gd name="connsiteY3" fmla="*/ 1235075 h 1323975"/>
                <a:gd name="connsiteX4" fmla="*/ 15875 w 587375"/>
                <a:gd name="connsiteY4" fmla="*/ 1273175 h 1323975"/>
                <a:gd name="connsiteX5" fmla="*/ 130175 w 587375"/>
                <a:gd name="connsiteY5" fmla="*/ 1311275 h 1323975"/>
                <a:gd name="connsiteX6" fmla="*/ 168275 w 587375"/>
                <a:gd name="connsiteY6" fmla="*/ 1196975 h 1323975"/>
                <a:gd name="connsiteX7" fmla="*/ 377825 w 587375"/>
                <a:gd name="connsiteY7" fmla="*/ 663575 h 1323975"/>
                <a:gd name="connsiteX8" fmla="*/ 473075 w 587375"/>
                <a:gd name="connsiteY8" fmla="*/ 396875 h 1323975"/>
                <a:gd name="connsiteX9" fmla="*/ 568325 w 587375"/>
                <a:gd name="connsiteY9" fmla="*/ 130175 h 1323975"/>
                <a:gd name="connsiteX10" fmla="*/ 587375 w 587375"/>
                <a:gd name="connsiteY10" fmla="*/ 130175 h 1323975"/>
                <a:gd name="connsiteX11" fmla="*/ 568325 w 587375"/>
                <a:gd name="connsiteY11" fmla="*/ 73025 h 1323975"/>
                <a:gd name="connsiteX12" fmla="*/ 454025 w 587375"/>
                <a:gd name="connsiteY12" fmla="*/ 34925 h 1323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7375" h="1323975">
                  <a:moveTo>
                    <a:pt x="454025" y="34925"/>
                  </a:moveTo>
                  <a:cubicBezTo>
                    <a:pt x="422275" y="69850"/>
                    <a:pt x="438150" y="111125"/>
                    <a:pt x="377825" y="282575"/>
                  </a:cubicBezTo>
                  <a:cubicBezTo>
                    <a:pt x="317500" y="454025"/>
                    <a:pt x="149225" y="904875"/>
                    <a:pt x="92075" y="1063625"/>
                  </a:cubicBezTo>
                  <a:cubicBezTo>
                    <a:pt x="34925" y="1222375"/>
                    <a:pt x="47625" y="1200150"/>
                    <a:pt x="34925" y="1235075"/>
                  </a:cubicBezTo>
                  <a:cubicBezTo>
                    <a:pt x="22225" y="1270000"/>
                    <a:pt x="0" y="1260475"/>
                    <a:pt x="15875" y="1273175"/>
                  </a:cubicBezTo>
                  <a:cubicBezTo>
                    <a:pt x="31750" y="1285875"/>
                    <a:pt x="104775" y="1323975"/>
                    <a:pt x="130175" y="1311275"/>
                  </a:cubicBezTo>
                  <a:cubicBezTo>
                    <a:pt x="155575" y="1298575"/>
                    <a:pt x="127000" y="1304925"/>
                    <a:pt x="168275" y="1196975"/>
                  </a:cubicBezTo>
                  <a:cubicBezTo>
                    <a:pt x="209550" y="1089025"/>
                    <a:pt x="327025" y="796925"/>
                    <a:pt x="377825" y="663575"/>
                  </a:cubicBezTo>
                  <a:cubicBezTo>
                    <a:pt x="428625" y="530225"/>
                    <a:pt x="473075" y="396875"/>
                    <a:pt x="473075" y="396875"/>
                  </a:cubicBezTo>
                  <a:cubicBezTo>
                    <a:pt x="504825" y="307975"/>
                    <a:pt x="549275" y="174625"/>
                    <a:pt x="568325" y="130175"/>
                  </a:cubicBezTo>
                  <a:cubicBezTo>
                    <a:pt x="587375" y="85725"/>
                    <a:pt x="587375" y="139700"/>
                    <a:pt x="587375" y="130175"/>
                  </a:cubicBezTo>
                  <a:cubicBezTo>
                    <a:pt x="587375" y="120650"/>
                    <a:pt x="584200" y="92075"/>
                    <a:pt x="568325" y="73025"/>
                  </a:cubicBezTo>
                  <a:cubicBezTo>
                    <a:pt x="552450" y="53975"/>
                    <a:pt x="485775" y="0"/>
                    <a:pt x="454025" y="34925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177401">
              <a:off x="4359113" y="5088239"/>
              <a:ext cx="2106258" cy="1429121"/>
            </a:xfrm>
            <a:custGeom>
              <a:avLst/>
              <a:gdLst>
                <a:gd name="connsiteX0" fmla="*/ 2187575 w 2206625"/>
                <a:gd name="connsiteY0" fmla="*/ 38100 h 1374775"/>
                <a:gd name="connsiteX1" fmla="*/ 2130425 w 2206625"/>
                <a:gd name="connsiteY1" fmla="*/ 285750 h 1374775"/>
                <a:gd name="connsiteX2" fmla="*/ 1882775 w 2206625"/>
                <a:gd name="connsiteY2" fmla="*/ 914400 h 1374775"/>
                <a:gd name="connsiteX3" fmla="*/ 1749425 w 2206625"/>
                <a:gd name="connsiteY3" fmla="*/ 1200150 h 1374775"/>
                <a:gd name="connsiteX4" fmla="*/ 1196975 w 2206625"/>
                <a:gd name="connsiteY4" fmla="*/ 1276350 h 1374775"/>
                <a:gd name="connsiteX5" fmla="*/ 187325 w 2206625"/>
                <a:gd name="connsiteY5" fmla="*/ 1371600 h 1374775"/>
                <a:gd name="connsiteX6" fmla="*/ 73025 w 2206625"/>
                <a:gd name="connsiteY6" fmla="*/ 1295400 h 1374775"/>
                <a:gd name="connsiteX7" fmla="*/ 206375 w 2206625"/>
                <a:gd name="connsiteY7" fmla="*/ 952500 h 1374775"/>
                <a:gd name="connsiteX8" fmla="*/ 282575 w 2206625"/>
                <a:gd name="connsiteY8" fmla="*/ 742950 h 1374775"/>
                <a:gd name="connsiteX9" fmla="*/ 434975 w 2206625"/>
                <a:gd name="connsiteY9" fmla="*/ 190500 h 1374775"/>
                <a:gd name="connsiteX10" fmla="*/ 530225 w 2206625"/>
                <a:gd name="connsiteY10" fmla="*/ 171450 h 1374775"/>
                <a:gd name="connsiteX11" fmla="*/ 796925 w 2206625"/>
                <a:gd name="connsiteY11" fmla="*/ 171450 h 1374775"/>
                <a:gd name="connsiteX12" fmla="*/ 1216025 w 2206625"/>
                <a:gd name="connsiteY12" fmla="*/ 114300 h 1374775"/>
                <a:gd name="connsiteX13" fmla="*/ 2016125 w 2206625"/>
                <a:gd name="connsiteY13" fmla="*/ 57150 h 1374775"/>
                <a:gd name="connsiteX14" fmla="*/ 2187575 w 2206625"/>
                <a:gd name="connsiteY14" fmla="*/ 38100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06625" h="1374775">
                  <a:moveTo>
                    <a:pt x="2187575" y="38100"/>
                  </a:moveTo>
                  <a:cubicBezTo>
                    <a:pt x="2206625" y="76200"/>
                    <a:pt x="2181225" y="139700"/>
                    <a:pt x="2130425" y="285750"/>
                  </a:cubicBezTo>
                  <a:cubicBezTo>
                    <a:pt x="2079625" y="431800"/>
                    <a:pt x="1946275" y="762000"/>
                    <a:pt x="1882775" y="914400"/>
                  </a:cubicBezTo>
                  <a:cubicBezTo>
                    <a:pt x="1819275" y="1066800"/>
                    <a:pt x="1863725" y="1139825"/>
                    <a:pt x="1749425" y="1200150"/>
                  </a:cubicBezTo>
                  <a:cubicBezTo>
                    <a:pt x="1635125" y="1260475"/>
                    <a:pt x="1457325" y="1247775"/>
                    <a:pt x="1196975" y="1276350"/>
                  </a:cubicBezTo>
                  <a:cubicBezTo>
                    <a:pt x="936625" y="1304925"/>
                    <a:pt x="374650" y="1368425"/>
                    <a:pt x="187325" y="1371600"/>
                  </a:cubicBezTo>
                  <a:cubicBezTo>
                    <a:pt x="0" y="1374775"/>
                    <a:pt x="69850" y="1365250"/>
                    <a:pt x="73025" y="1295400"/>
                  </a:cubicBezTo>
                  <a:cubicBezTo>
                    <a:pt x="76200" y="1225550"/>
                    <a:pt x="171450" y="1044575"/>
                    <a:pt x="206375" y="952500"/>
                  </a:cubicBezTo>
                  <a:cubicBezTo>
                    <a:pt x="241300" y="860425"/>
                    <a:pt x="244475" y="869950"/>
                    <a:pt x="282575" y="742950"/>
                  </a:cubicBezTo>
                  <a:cubicBezTo>
                    <a:pt x="320675" y="615950"/>
                    <a:pt x="393700" y="285750"/>
                    <a:pt x="434975" y="190500"/>
                  </a:cubicBezTo>
                  <a:cubicBezTo>
                    <a:pt x="476250" y="95250"/>
                    <a:pt x="469900" y="174625"/>
                    <a:pt x="530225" y="171450"/>
                  </a:cubicBezTo>
                  <a:cubicBezTo>
                    <a:pt x="590550" y="168275"/>
                    <a:pt x="682625" y="180975"/>
                    <a:pt x="796925" y="171450"/>
                  </a:cubicBezTo>
                  <a:cubicBezTo>
                    <a:pt x="911225" y="161925"/>
                    <a:pt x="1012825" y="133350"/>
                    <a:pt x="1216025" y="114300"/>
                  </a:cubicBezTo>
                  <a:cubicBezTo>
                    <a:pt x="1419225" y="95250"/>
                    <a:pt x="1854200" y="66675"/>
                    <a:pt x="2016125" y="57150"/>
                  </a:cubicBezTo>
                  <a:cubicBezTo>
                    <a:pt x="2178050" y="47625"/>
                    <a:pt x="2168525" y="0"/>
                    <a:pt x="2187575" y="3810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3575050" y="5816600"/>
              <a:ext cx="908050" cy="685800"/>
            </a:xfrm>
            <a:custGeom>
              <a:avLst/>
              <a:gdLst>
                <a:gd name="connsiteX0" fmla="*/ 882650 w 908050"/>
                <a:gd name="connsiteY0" fmla="*/ 50800 h 685800"/>
                <a:gd name="connsiteX1" fmla="*/ 635000 w 908050"/>
                <a:gd name="connsiteY1" fmla="*/ 69850 h 685800"/>
                <a:gd name="connsiteX2" fmla="*/ 82550 w 908050"/>
                <a:gd name="connsiteY2" fmla="*/ 165100 h 685800"/>
                <a:gd name="connsiteX3" fmla="*/ 139700 w 908050"/>
                <a:gd name="connsiteY3" fmla="*/ 203200 h 685800"/>
                <a:gd name="connsiteX4" fmla="*/ 406400 w 908050"/>
                <a:gd name="connsiteY4" fmla="*/ 450850 h 685800"/>
                <a:gd name="connsiteX5" fmla="*/ 577850 w 908050"/>
                <a:gd name="connsiteY5" fmla="*/ 641350 h 685800"/>
                <a:gd name="connsiteX6" fmla="*/ 692150 w 908050"/>
                <a:gd name="connsiteY6" fmla="*/ 641350 h 685800"/>
                <a:gd name="connsiteX7" fmla="*/ 787400 w 908050"/>
                <a:gd name="connsiteY7" fmla="*/ 374650 h 685800"/>
                <a:gd name="connsiteX8" fmla="*/ 882650 w 908050"/>
                <a:gd name="connsiteY8" fmla="*/ 50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8050" h="685800">
                  <a:moveTo>
                    <a:pt x="882650" y="50800"/>
                  </a:moveTo>
                  <a:cubicBezTo>
                    <a:pt x="857250" y="0"/>
                    <a:pt x="768350" y="50800"/>
                    <a:pt x="635000" y="69850"/>
                  </a:cubicBezTo>
                  <a:cubicBezTo>
                    <a:pt x="501650" y="88900"/>
                    <a:pt x="165100" y="142875"/>
                    <a:pt x="82550" y="165100"/>
                  </a:cubicBezTo>
                  <a:cubicBezTo>
                    <a:pt x="0" y="187325"/>
                    <a:pt x="85725" y="155575"/>
                    <a:pt x="139700" y="203200"/>
                  </a:cubicBezTo>
                  <a:cubicBezTo>
                    <a:pt x="193675" y="250825"/>
                    <a:pt x="333375" y="377825"/>
                    <a:pt x="406400" y="450850"/>
                  </a:cubicBezTo>
                  <a:cubicBezTo>
                    <a:pt x="479425" y="523875"/>
                    <a:pt x="530225" y="609600"/>
                    <a:pt x="577850" y="641350"/>
                  </a:cubicBezTo>
                  <a:cubicBezTo>
                    <a:pt x="625475" y="673100"/>
                    <a:pt x="657225" y="685800"/>
                    <a:pt x="692150" y="641350"/>
                  </a:cubicBezTo>
                  <a:cubicBezTo>
                    <a:pt x="727075" y="596900"/>
                    <a:pt x="755650" y="469900"/>
                    <a:pt x="787400" y="374650"/>
                  </a:cubicBezTo>
                  <a:cubicBezTo>
                    <a:pt x="819150" y="279400"/>
                    <a:pt x="908050" y="101600"/>
                    <a:pt x="882650" y="5080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4162425" y="6483350"/>
              <a:ext cx="177800" cy="114300"/>
            </a:xfrm>
            <a:custGeom>
              <a:avLst/>
              <a:gdLst>
                <a:gd name="connsiteX0" fmla="*/ 104775 w 177800"/>
                <a:gd name="connsiteY0" fmla="*/ 107950 h 114300"/>
                <a:gd name="connsiteX1" fmla="*/ 9525 w 177800"/>
                <a:gd name="connsiteY1" fmla="*/ 50800 h 114300"/>
                <a:gd name="connsiteX2" fmla="*/ 161925 w 177800"/>
                <a:gd name="connsiteY2" fmla="*/ 12700 h 114300"/>
                <a:gd name="connsiteX3" fmla="*/ 104775 w 177800"/>
                <a:gd name="connsiteY3" fmla="*/ 1079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800" h="114300">
                  <a:moveTo>
                    <a:pt x="104775" y="107950"/>
                  </a:moveTo>
                  <a:cubicBezTo>
                    <a:pt x="79375" y="114300"/>
                    <a:pt x="0" y="66675"/>
                    <a:pt x="9525" y="50800"/>
                  </a:cubicBezTo>
                  <a:cubicBezTo>
                    <a:pt x="19050" y="34925"/>
                    <a:pt x="146050" y="0"/>
                    <a:pt x="161925" y="12700"/>
                  </a:cubicBezTo>
                  <a:cubicBezTo>
                    <a:pt x="177800" y="25400"/>
                    <a:pt x="130175" y="101600"/>
                    <a:pt x="104775" y="10795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任意多边形 51"/>
          <p:cNvSpPr/>
          <p:nvPr/>
        </p:nvSpPr>
        <p:spPr>
          <a:xfrm>
            <a:off x="4357686" y="5643578"/>
            <a:ext cx="187325" cy="311150"/>
          </a:xfrm>
          <a:custGeom>
            <a:avLst/>
            <a:gdLst>
              <a:gd name="connsiteX0" fmla="*/ 66675 w 187325"/>
              <a:gd name="connsiteY0" fmla="*/ 57150 h 311150"/>
              <a:gd name="connsiteX1" fmla="*/ 47625 w 187325"/>
              <a:gd name="connsiteY1" fmla="*/ 190500 h 311150"/>
              <a:gd name="connsiteX2" fmla="*/ 9525 w 187325"/>
              <a:gd name="connsiteY2" fmla="*/ 247650 h 311150"/>
              <a:gd name="connsiteX3" fmla="*/ 104775 w 187325"/>
              <a:gd name="connsiteY3" fmla="*/ 304800 h 311150"/>
              <a:gd name="connsiteX4" fmla="*/ 180975 w 187325"/>
              <a:gd name="connsiteY4" fmla="*/ 285750 h 311150"/>
              <a:gd name="connsiteX5" fmla="*/ 142875 w 187325"/>
              <a:gd name="connsiteY5" fmla="*/ 152400 h 311150"/>
              <a:gd name="connsiteX6" fmla="*/ 142875 w 187325"/>
              <a:gd name="connsiteY6" fmla="*/ 38100 h 311150"/>
              <a:gd name="connsiteX7" fmla="*/ 142875 w 187325"/>
              <a:gd name="connsiteY7" fmla="*/ 0 h 31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7325" h="311150">
                <a:moveTo>
                  <a:pt x="66675" y="57150"/>
                </a:moveTo>
                <a:cubicBezTo>
                  <a:pt x="61912" y="107950"/>
                  <a:pt x="57150" y="158750"/>
                  <a:pt x="47625" y="190500"/>
                </a:cubicBezTo>
                <a:cubicBezTo>
                  <a:pt x="38100" y="222250"/>
                  <a:pt x="0" y="228600"/>
                  <a:pt x="9525" y="247650"/>
                </a:cubicBezTo>
                <a:cubicBezTo>
                  <a:pt x="19050" y="266700"/>
                  <a:pt x="76200" y="298450"/>
                  <a:pt x="104775" y="304800"/>
                </a:cubicBezTo>
                <a:cubicBezTo>
                  <a:pt x="133350" y="311150"/>
                  <a:pt x="174625" y="311150"/>
                  <a:pt x="180975" y="285750"/>
                </a:cubicBezTo>
                <a:cubicBezTo>
                  <a:pt x="187325" y="260350"/>
                  <a:pt x="149225" y="193675"/>
                  <a:pt x="142875" y="152400"/>
                </a:cubicBezTo>
                <a:cubicBezTo>
                  <a:pt x="136525" y="111125"/>
                  <a:pt x="142875" y="38100"/>
                  <a:pt x="142875" y="38100"/>
                </a:cubicBezTo>
                <a:lnTo>
                  <a:pt x="142875" y="0"/>
                </a:ln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4362450" y="5619750"/>
            <a:ext cx="219075" cy="130175"/>
          </a:xfrm>
          <a:custGeom>
            <a:avLst/>
            <a:gdLst>
              <a:gd name="connsiteX0" fmla="*/ 19050 w 219075"/>
              <a:gd name="connsiteY0" fmla="*/ 0 h 130175"/>
              <a:gd name="connsiteX1" fmla="*/ 19050 w 219075"/>
              <a:gd name="connsiteY1" fmla="*/ 114300 h 130175"/>
              <a:gd name="connsiteX2" fmla="*/ 133350 w 219075"/>
              <a:gd name="connsiteY2" fmla="*/ 95250 h 130175"/>
              <a:gd name="connsiteX3" fmla="*/ 209550 w 219075"/>
              <a:gd name="connsiteY3" fmla="*/ 95250 h 130175"/>
              <a:gd name="connsiteX4" fmla="*/ 190500 w 219075"/>
              <a:gd name="connsiteY4" fmla="*/ 19050 h 130175"/>
              <a:gd name="connsiteX5" fmla="*/ 171450 w 219075"/>
              <a:gd name="connsiteY5" fmla="*/ 19050 h 13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9075" h="130175">
                <a:moveTo>
                  <a:pt x="19050" y="0"/>
                </a:moveTo>
                <a:cubicBezTo>
                  <a:pt x="9525" y="49212"/>
                  <a:pt x="0" y="98425"/>
                  <a:pt x="19050" y="114300"/>
                </a:cubicBezTo>
                <a:cubicBezTo>
                  <a:pt x="38100" y="130175"/>
                  <a:pt x="101600" y="98425"/>
                  <a:pt x="133350" y="95250"/>
                </a:cubicBezTo>
                <a:cubicBezTo>
                  <a:pt x="165100" y="92075"/>
                  <a:pt x="200025" y="107950"/>
                  <a:pt x="209550" y="95250"/>
                </a:cubicBezTo>
                <a:cubicBezTo>
                  <a:pt x="219075" y="82550"/>
                  <a:pt x="196850" y="31750"/>
                  <a:pt x="190500" y="19050"/>
                </a:cubicBezTo>
                <a:cubicBezTo>
                  <a:pt x="184150" y="6350"/>
                  <a:pt x="177800" y="12700"/>
                  <a:pt x="171450" y="19050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>
            <a:off x="857250" y="4991100"/>
            <a:ext cx="495300" cy="381000"/>
          </a:xfrm>
          <a:custGeom>
            <a:avLst/>
            <a:gdLst>
              <a:gd name="connsiteX0" fmla="*/ 0 w 495300"/>
              <a:gd name="connsiteY0" fmla="*/ 381000 h 381000"/>
              <a:gd name="connsiteX1" fmla="*/ 495300 w 495300"/>
              <a:gd name="connsiteY1" fmla="*/ 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300" h="381000">
                <a:moveTo>
                  <a:pt x="0" y="381000"/>
                </a:moveTo>
                <a:lnTo>
                  <a:pt x="495300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>
            <a:off x="914400" y="5219700"/>
            <a:ext cx="400050" cy="304800"/>
          </a:xfrm>
          <a:custGeom>
            <a:avLst/>
            <a:gdLst>
              <a:gd name="connsiteX0" fmla="*/ 0 w 400050"/>
              <a:gd name="connsiteY0" fmla="*/ 304800 h 304800"/>
              <a:gd name="connsiteX1" fmla="*/ 400050 w 400050"/>
              <a:gd name="connsiteY1" fmla="*/ 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00050" h="304800">
                <a:moveTo>
                  <a:pt x="0" y="304800"/>
                </a:moveTo>
                <a:lnTo>
                  <a:pt x="400050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952500" y="5543550"/>
            <a:ext cx="323850" cy="285750"/>
          </a:xfrm>
          <a:custGeom>
            <a:avLst/>
            <a:gdLst>
              <a:gd name="connsiteX0" fmla="*/ 0 w 323850"/>
              <a:gd name="connsiteY0" fmla="*/ 285750 h 285750"/>
              <a:gd name="connsiteX1" fmla="*/ 323850 w 323850"/>
              <a:gd name="connsiteY1" fmla="*/ 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3850" h="285750">
                <a:moveTo>
                  <a:pt x="0" y="285750"/>
                </a:moveTo>
                <a:lnTo>
                  <a:pt x="323850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>
            <a:off x="971550" y="5695950"/>
            <a:ext cx="266700" cy="381000"/>
          </a:xfrm>
          <a:custGeom>
            <a:avLst/>
            <a:gdLst>
              <a:gd name="connsiteX0" fmla="*/ 0 w 266700"/>
              <a:gd name="connsiteY0" fmla="*/ 381000 h 381000"/>
              <a:gd name="connsiteX1" fmla="*/ 266700 w 266700"/>
              <a:gd name="connsiteY1" fmla="*/ 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6700" h="381000">
                <a:moveTo>
                  <a:pt x="0" y="381000"/>
                </a:moveTo>
                <a:lnTo>
                  <a:pt x="266700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>
            <a:off x="-685800" y="5353050"/>
            <a:ext cx="1428750" cy="0"/>
          </a:xfrm>
          <a:custGeom>
            <a:avLst/>
            <a:gdLst>
              <a:gd name="connsiteX0" fmla="*/ 0 w 1428750"/>
              <a:gd name="connsiteY0" fmla="*/ 0 h 0"/>
              <a:gd name="connsiteX1" fmla="*/ 1428750 w 142875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0">
                <a:moveTo>
                  <a:pt x="0" y="0"/>
                </a:moveTo>
                <a:lnTo>
                  <a:pt x="1428750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任意多边形 66"/>
          <p:cNvSpPr/>
          <p:nvPr/>
        </p:nvSpPr>
        <p:spPr>
          <a:xfrm>
            <a:off x="-704850" y="5524500"/>
            <a:ext cx="1428750" cy="0"/>
          </a:xfrm>
          <a:custGeom>
            <a:avLst/>
            <a:gdLst>
              <a:gd name="connsiteX0" fmla="*/ 0 w 1428750"/>
              <a:gd name="connsiteY0" fmla="*/ 0 h 0"/>
              <a:gd name="connsiteX1" fmla="*/ 1428750 w 142875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0">
                <a:moveTo>
                  <a:pt x="0" y="0"/>
                </a:moveTo>
                <a:lnTo>
                  <a:pt x="1428750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任意多边形 67"/>
          <p:cNvSpPr/>
          <p:nvPr/>
        </p:nvSpPr>
        <p:spPr>
          <a:xfrm>
            <a:off x="-666750" y="5676900"/>
            <a:ext cx="1539875" cy="22225"/>
          </a:xfrm>
          <a:custGeom>
            <a:avLst/>
            <a:gdLst>
              <a:gd name="connsiteX0" fmla="*/ 0 w 1539875"/>
              <a:gd name="connsiteY0" fmla="*/ 0 h 22225"/>
              <a:gd name="connsiteX1" fmla="*/ 1314450 w 1539875"/>
              <a:gd name="connsiteY1" fmla="*/ 19050 h 22225"/>
              <a:gd name="connsiteX2" fmla="*/ 1352550 w 1539875"/>
              <a:gd name="connsiteY2" fmla="*/ 19050 h 22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39875" h="22225">
                <a:moveTo>
                  <a:pt x="0" y="0"/>
                </a:moveTo>
                <a:lnTo>
                  <a:pt x="1314450" y="19050"/>
                </a:lnTo>
                <a:cubicBezTo>
                  <a:pt x="1539875" y="22225"/>
                  <a:pt x="1446212" y="20637"/>
                  <a:pt x="1352550" y="1905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-514350" y="5791200"/>
            <a:ext cx="1219200" cy="95250"/>
          </a:xfrm>
          <a:custGeom>
            <a:avLst/>
            <a:gdLst>
              <a:gd name="connsiteX0" fmla="*/ 0 w 1219200"/>
              <a:gd name="connsiteY0" fmla="*/ 95250 h 95250"/>
              <a:gd name="connsiteX1" fmla="*/ 1219200 w 1219200"/>
              <a:gd name="connsiteY1" fmla="*/ 0 h 9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19200" h="95250">
                <a:moveTo>
                  <a:pt x="0" y="95250"/>
                </a:moveTo>
                <a:lnTo>
                  <a:pt x="1219200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-590550" y="6038850"/>
            <a:ext cx="1276350" cy="0"/>
          </a:xfrm>
          <a:custGeom>
            <a:avLst/>
            <a:gdLst>
              <a:gd name="connsiteX0" fmla="*/ 0 w 1276350"/>
              <a:gd name="connsiteY0" fmla="*/ 0 h 0"/>
              <a:gd name="connsiteX1" fmla="*/ 1276350 w 1276350"/>
              <a:gd name="connsiteY1" fmla="*/ 0 h 0"/>
              <a:gd name="connsiteX2" fmla="*/ 1276350 w 127635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6350">
                <a:moveTo>
                  <a:pt x="0" y="0"/>
                </a:moveTo>
                <a:lnTo>
                  <a:pt x="1276350" y="0"/>
                </a:lnTo>
                <a:lnTo>
                  <a:pt x="1276350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>
            <a:off x="-514350" y="6210300"/>
            <a:ext cx="1257300" cy="19050"/>
          </a:xfrm>
          <a:custGeom>
            <a:avLst/>
            <a:gdLst>
              <a:gd name="connsiteX0" fmla="*/ 0 w 1257300"/>
              <a:gd name="connsiteY0" fmla="*/ 19050 h 19050"/>
              <a:gd name="connsiteX1" fmla="*/ 1257300 w 1257300"/>
              <a:gd name="connsiteY1" fmla="*/ 0 h 1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57300" h="19050">
                <a:moveTo>
                  <a:pt x="0" y="19050"/>
                </a:moveTo>
                <a:lnTo>
                  <a:pt x="1257300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>
            <a:off x="6515100" y="5181600"/>
            <a:ext cx="2343150" cy="38100"/>
          </a:xfrm>
          <a:custGeom>
            <a:avLst/>
            <a:gdLst>
              <a:gd name="connsiteX0" fmla="*/ 0 w 2343150"/>
              <a:gd name="connsiteY0" fmla="*/ 38100 h 38100"/>
              <a:gd name="connsiteX1" fmla="*/ 1257300 w 2343150"/>
              <a:gd name="connsiteY1" fmla="*/ 19050 h 38100"/>
              <a:gd name="connsiteX2" fmla="*/ 2343150 w 2343150"/>
              <a:gd name="connsiteY2" fmla="*/ 0 h 3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43150" h="38100">
                <a:moveTo>
                  <a:pt x="0" y="38100"/>
                </a:moveTo>
                <a:lnTo>
                  <a:pt x="1257300" y="19050"/>
                </a:lnTo>
                <a:lnTo>
                  <a:pt x="2343150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4168775" y="5902325"/>
            <a:ext cx="428625" cy="339725"/>
          </a:xfrm>
          <a:custGeom>
            <a:avLst/>
            <a:gdLst>
              <a:gd name="connsiteX0" fmla="*/ 155575 w 428625"/>
              <a:gd name="connsiteY0" fmla="*/ 3175 h 339725"/>
              <a:gd name="connsiteX1" fmla="*/ 3175 w 428625"/>
              <a:gd name="connsiteY1" fmla="*/ 41275 h 339725"/>
              <a:gd name="connsiteX2" fmla="*/ 136525 w 428625"/>
              <a:gd name="connsiteY2" fmla="*/ 174625 h 339725"/>
              <a:gd name="connsiteX3" fmla="*/ 250825 w 428625"/>
              <a:gd name="connsiteY3" fmla="*/ 327025 h 339725"/>
              <a:gd name="connsiteX4" fmla="*/ 365125 w 428625"/>
              <a:gd name="connsiteY4" fmla="*/ 98425 h 339725"/>
              <a:gd name="connsiteX5" fmla="*/ 422275 w 428625"/>
              <a:gd name="connsiteY5" fmla="*/ 60325 h 339725"/>
              <a:gd name="connsiteX6" fmla="*/ 327025 w 428625"/>
              <a:gd name="connsiteY6" fmla="*/ 79375 h 339725"/>
              <a:gd name="connsiteX7" fmla="*/ 212725 w 428625"/>
              <a:gd name="connsiteY7" fmla="*/ 22225 h 339725"/>
              <a:gd name="connsiteX8" fmla="*/ 155575 w 428625"/>
              <a:gd name="connsiteY8" fmla="*/ 3175 h 33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8625" h="339725">
                <a:moveTo>
                  <a:pt x="155575" y="3175"/>
                </a:moveTo>
                <a:cubicBezTo>
                  <a:pt x="120650" y="6350"/>
                  <a:pt x="6350" y="12700"/>
                  <a:pt x="3175" y="41275"/>
                </a:cubicBezTo>
                <a:cubicBezTo>
                  <a:pt x="0" y="69850"/>
                  <a:pt x="95250" y="127000"/>
                  <a:pt x="136525" y="174625"/>
                </a:cubicBezTo>
                <a:cubicBezTo>
                  <a:pt x="177800" y="222250"/>
                  <a:pt x="212725" y="339725"/>
                  <a:pt x="250825" y="327025"/>
                </a:cubicBezTo>
                <a:cubicBezTo>
                  <a:pt x="288925" y="314325"/>
                  <a:pt x="336550" y="142875"/>
                  <a:pt x="365125" y="98425"/>
                </a:cubicBezTo>
                <a:cubicBezTo>
                  <a:pt x="393700" y="53975"/>
                  <a:pt x="428625" y="63500"/>
                  <a:pt x="422275" y="60325"/>
                </a:cubicBezTo>
                <a:cubicBezTo>
                  <a:pt x="415925" y="57150"/>
                  <a:pt x="361950" y="85725"/>
                  <a:pt x="327025" y="79375"/>
                </a:cubicBezTo>
                <a:cubicBezTo>
                  <a:pt x="292100" y="73025"/>
                  <a:pt x="241300" y="31750"/>
                  <a:pt x="212725" y="22225"/>
                </a:cubicBezTo>
                <a:cubicBezTo>
                  <a:pt x="184150" y="12700"/>
                  <a:pt x="190500" y="0"/>
                  <a:pt x="155575" y="317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5" name="组合 84"/>
          <p:cNvGrpSpPr/>
          <p:nvPr/>
        </p:nvGrpSpPr>
        <p:grpSpPr>
          <a:xfrm>
            <a:off x="214282" y="500042"/>
            <a:ext cx="1785950" cy="1785950"/>
            <a:chOff x="6000760" y="285728"/>
            <a:chExt cx="2214578" cy="2143140"/>
          </a:xfrm>
        </p:grpSpPr>
        <p:sp>
          <p:nvSpPr>
            <p:cNvPr id="78" name="椭圆 77"/>
            <p:cNvSpPr/>
            <p:nvPr/>
          </p:nvSpPr>
          <p:spPr>
            <a:xfrm>
              <a:off x="6000760" y="285728"/>
              <a:ext cx="2214578" cy="21431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6215074" y="500042"/>
              <a:ext cx="1785950" cy="171451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6786578" y="571480"/>
              <a:ext cx="8572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latin typeface="华文琥珀" pitchFamily="2" charset="-122"/>
                  <a:ea typeface="华文琥珀" pitchFamily="2" charset="-122"/>
                </a:rPr>
                <a:t>12</a:t>
              </a:r>
              <a:endParaRPr lang="zh-CN" altLang="en-US" sz="2800" dirty="0">
                <a:latin typeface="华文琥珀" pitchFamily="2" charset="-122"/>
                <a:ea typeface="华文琥珀" pitchFamily="2" charset="-122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7643834" y="1142984"/>
              <a:ext cx="2143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latin typeface="华文琥珀" pitchFamily="2" charset="-122"/>
                  <a:ea typeface="华文琥珀" pitchFamily="2" charset="-122"/>
                </a:rPr>
                <a:t>3</a:t>
              </a:r>
              <a:endParaRPr lang="zh-CN" altLang="en-US" sz="2800" dirty="0">
                <a:latin typeface="华文琥珀" pitchFamily="2" charset="-122"/>
                <a:ea typeface="华文琥珀" pitchFamily="2" charset="-122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6929454" y="1714488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latin typeface="华文琥珀" pitchFamily="2" charset="-122"/>
                  <a:ea typeface="华文琥珀" pitchFamily="2" charset="-122"/>
                </a:rPr>
                <a:t>6</a:t>
              </a:r>
              <a:endParaRPr lang="zh-CN" altLang="en-US" sz="2800" dirty="0">
                <a:latin typeface="华文琥珀" pitchFamily="2" charset="-122"/>
                <a:ea typeface="华文琥珀" pitchFamily="2" charset="-122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286512" y="1142984"/>
              <a:ext cx="4286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latin typeface="华文琥珀" pitchFamily="2" charset="-122"/>
                  <a:ea typeface="华文琥珀" pitchFamily="2" charset="-122"/>
                </a:rPr>
                <a:t>9</a:t>
              </a:r>
              <a:endParaRPr lang="zh-CN" altLang="en-US" sz="2800" dirty="0">
                <a:latin typeface="华文琥珀" pitchFamily="2" charset="-122"/>
                <a:ea typeface="华文琥珀" pitchFamily="2" charset="-122"/>
              </a:endParaRPr>
            </a:p>
          </p:txBody>
        </p:sp>
      </p:grpSp>
      <p:sp>
        <p:nvSpPr>
          <p:cNvPr id="86" name="任意多边形 85"/>
          <p:cNvSpPr/>
          <p:nvPr/>
        </p:nvSpPr>
        <p:spPr>
          <a:xfrm>
            <a:off x="6096000" y="5959475"/>
            <a:ext cx="3086100" cy="269875"/>
          </a:xfrm>
          <a:custGeom>
            <a:avLst/>
            <a:gdLst>
              <a:gd name="connsiteX0" fmla="*/ 0 w 3086100"/>
              <a:gd name="connsiteY0" fmla="*/ 269875 h 269875"/>
              <a:gd name="connsiteX1" fmla="*/ 628650 w 3086100"/>
              <a:gd name="connsiteY1" fmla="*/ 98425 h 269875"/>
              <a:gd name="connsiteX2" fmla="*/ 1123950 w 3086100"/>
              <a:gd name="connsiteY2" fmla="*/ 212725 h 269875"/>
              <a:gd name="connsiteX3" fmla="*/ 1485900 w 3086100"/>
              <a:gd name="connsiteY3" fmla="*/ 174625 h 269875"/>
              <a:gd name="connsiteX4" fmla="*/ 1943100 w 3086100"/>
              <a:gd name="connsiteY4" fmla="*/ 22225 h 269875"/>
              <a:gd name="connsiteX5" fmla="*/ 2571750 w 3086100"/>
              <a:gd name="connsiteY5" fmla="*/ 41275 h 269875"/>
              <a:gd name="connsiteX6" fmla="*/ 2876550 w 3086100"/>
              <a:gd name="connsiteY6" fmla="*/ 155575 h 269875"/>
              <a:gd name="connsiteX7" fmla="*/ 3086100 w 3086100"/>
              <a:gd name="connsiteY7" fmla="*/ 60325 h 269875"/>
              <a:gd name="connsiteX8" fmla="*/ 3086100 w 3086100"/>
              <a:gd name="connsiteY8" fmla="*/ 60325 h 26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86100" h="269875">
                <a:moveTo>
                  <a:pt x="0" y="269875"/>
                </a:moveTo>
                <a:cubicBezTo>
                  <a:pt x="220662" y="188912"/>
                  <a:pt x="441325" y="107950"/>
                  <a:pt x="628650" y="98425"/>
                </a:cubicBezTo>
                <a:cubicBezTo>
                  <a:pt x="815975" y="88900"/>
                  <a:pt x="981075" y="200025"/>
                  <a:pt x="1123950" y="212725"/>
                </a:cubicBezTo>
                <a:cubicBezTo>
                  <a:pt x="1266825" y="225425"/>
                  <a:pt x="1349375" y="206375"/>
                  <a:pt x="1485900" y="174625"/>
                </a:cubicBezTo>
                <a:cubicBezTo>
                  <a:pt x="1622425" y="142875"/>
                  <a:pt x="1762125" y="44450"/>
                  <a:pt x="1943100" y="22225"/>
                </a:cubicBezTo>
                <a:cubicBezTo>
                  <a:pt x="2124075" y="0"/>
                  <a:pt x="2416175" y="19050"/>
                  <a:pt x="2571750" y="41275"/>
                </a:cubicBezTo>
                <a:cubicBezTo>
                  <a:pt x="2727325" y="63500"/>
                  <a:pt x="2790825" y="152400"/>
                  <a:pt x="2876550" y="155575"/>
                </a:cubicBezTo>
                <a:cubicBezTo>
                  <a:pt x="2962275" y="158750"/>
                  <a:pt x="3086100" y="60325"/>
                  <a:pt x="3086100" y="60325"/>
                </a:cubicBezTo>
                <a:lnTo>
                  <a:pt x="3086100" y="60325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任意多边形 86"/>
          <p:cNvSpPr/>
          <p:nvPr/>
        </p:nvSpPr>
        <p:spPr>
          <a:xfrm>
            <a:off x="1181100" y="1276350"/>
            <a:ext cx="247650" cy="190500"/>
          </a:xfrm>
          <a:custGeom>
            <a:avLst/>
            <a:gdLst>
              <a:gd name="connsiteX0" fmla="*/ 0 w 247650"/>
              <a:gd name="connsiteY0" fmla="*/ 190500 h 190500"/>
              <a:gd name="connsiteX1" fmla="*/ 247650 w 247650"/>
              <a:gd name="connsiteY1" fmla="*/ 0 h 190500"/>
              <a:gd name="connsiteX2" fmla="*/ 247650 w 247650"/>
              <a:gd name="connsiteY2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7650" h="190500">
                <a:moveTo>
                  <a:pt x="0" y="190500"/>
                </a:moveTo>
                <a:lnTo>
                  <a:pt x="247650" y="0"/>
                </a:lnTo>
                <a:lnTo>
                  <a:pt x="247650" y="0"/>
                </a:ln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任意多边形 87"/>
          <p:cNvSpPr/>
          <p:nvPr/>
        </p:nvSpPr>
        <p:spPr>
          <a:xfrm>
            <a:off x="781050" y="1257300"/>
            <a:ext cx="438150" cy="190500"/>
          </a:xfrm>
          <a:custGeom>
            <a:avLst/>
            <a:gdLst>
              <a:gd name="connsiteX0" fmla="*/ 438150 w 438150"/>
              <a:gd name="connsiteY0" fmla="*/ 190500 h 190500"/>
              <a:gd name="connsiteX1" fmla="*/ 0 w 438150"/>
              <a:gd name="connsiteY1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38150" h="190500">
                <a:moveTo>
                  <a:pt x="438150" y="190500"/>
                </a:moveTo>
                <a:lnTo>
                  <a:pt x="0" y="0"/>
                </a:ln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任意多边形 92"/>
          <p:cNvSpPr/>
          <p:nvPr/>
        </p:nvSpPr>
        <p:spPr>
          <a:xfrm>
            <a:off x="3257550" y="3771900"/>
            <a:ext cx="95250" cy="0"/>
          </a:xfrm>
          <a:custGeom>
            <a:avLst/>
            <a:gdLst>
              <a:gd name="connsiteX0" fmla="*/ 0 w 95250"/>
              <a:gd name="connsiteY0" fmla="*/ 0 h 0"/>
              <a:gd name="connsiteX1" fmla="*/ 95250 w 9525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0">
                <a:moveTo>
                  <a:pt x="0" y="0"/>
                </a:moveTo>
                <a:lnTo>
                  <a:pt x="95250" y="0"/>
                </a:lnTo>
              </a:path>
            </a:pathLst>
          </a:cu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TextBox 94"/>
          <p:cNvSpPr txBox="1"/>
          <p:nvPr/>
        </p:nvSpPr>
        <p:spPr>
          <a:xfrm>
            <a:off x="6357950" y="1643050"/>
            <a:ext cx="3286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75000"/>
                  </a:schemeClr>
                </a:solidFill>
                <a:latin typeface="FrLt DFGirl" pitchFamily="82" charset="-120"/>
                <a:ea typeface="FrLt DFGirl" pitchFamily="82" charset="-120"/>
              </a:rPr>
              <a:t>我在公司加班</a:t>
            </a:r>
            <a:endParaRPr lang="zh-CN" altLang="en-US" sz="2800" dirty="0">
              <a:solidFill>
                <a:schemeClr val="bg1">
                  <a:lumMod val="75000"/>
                </a:schemeClr>
              </a:solidFill>
              <a:latin typeface="FrLt DFGirl" pitchFamily="82" charset="-120"/>
              <a:ea typeface="FrLt DFGirl" pitchFamily="82" charset="-120"/>
            </a:endParaRPr>
          </a:p>
        </p:txBody>
      </p:sp>
    </p:spTree>
  </p:cSld>
  <p:clrMapOvr>
    <a:masterClrMapping/>
  </p:clrMapOvr>
  <p:transition advTm="55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5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6" grpId="2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i1.tg.com.cn/101/955/19554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143032"/>
            <a:ext cx="9998593" cy="8286784"/>
          </a:xfrm>
          <a:prstGeom prst="rect">
            <a:avLst/>
          </a:prstGeom>
          <a:noFill/>
        </p:spPr>
      </p:pic>
      <p:sp>
        <p:nvSpPr>
          <p:cNvPr id="64" name="弧形 63"/>
          <p:cNvSpPr/>
          <p:nvPr/>
        </p:nvSpPr>
        <p:spPr>
          <a:xfrm rot="920371">
            <a:off x="3937393" y="2768619"/>
            <a:ext cx="1272064" cy="65254"/>
          </a:xfrm>
          <a:prstGeom prst="arc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rot="920371">
            <a:off x="3765844" y="2041118"/>
            <a:ext cx="306050" cy="480544"/>
          </a:xfrm>
          <a:custGeom>
            <a:avLst/>
            <a:gdLst>
              <a:gd name="connsiteX0" fmla="*/ 244415 w 508958"/>
              <a:gd name="connsiteY0" fmla="*/ 491705 h 566467"/>
              <a:gd name="connsiteX1" fmla="*/ 123646 w 508958"/>
              <a:gd name="connsiteY1" fmla="*/ 508958 h 566467"/>
              <a:gd name="connsiteX2" fmla="*/ 54634 w 508958"/>
              <a:gd name="connsiteY2" fmla="*/ 146648 h 566467"/>
              <a:gd name="connsiteX3" fmla="*/ 451449 w 508958"/>
              <a:gd name="connsiteY3" fmla="*/ 8626 h 566467"/>
              <a:gd name="connsiteX4" fmla="*/ 399691 w 508958"/>
              <a:gd name="connsiteY4" fmla="*/ 94890 h 566467"/>
              <a:gd name="connsiteX5" fmla="*/ 106393 w 508958"/>
              <a:gd name="connsiteY5" fmla="*/ 146648 h 566467"/>
              <a:gd name="connsiteX6" fmla="*/ 123646 w 508958"/>
              <a:gd name="connsiteY6" fmla="*/ 370935 h 566467"/>
              <a:gd name="connsiteX7" fmla="*/ 261668 w 508958"/>
              <a:gd name="connsiteY7" fmla="*/ 439946 h 566467"/>
              <a:gd name="connsiteX8" fmla="*/ 244415 w 508958"/>
              <a:gd name="connsiteY8" fmla="*/ 491705 h 5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8958" h="566467">
                <a:moveTo>
                  <a:pt x="244415" y="491705"/>
                </a:moveTo>
                <a:cubicBezTo>
                  <a:pt x="221411" y="503207"/>
                  <a:pt x="155276" y="566467"/>
                  <a:pt x="123646" y="508958"/>
                </a:cubicBezTo>
                <a:cubicBezTo>
                  <a:pt x="92016" y="451449"/>
                  <a:pt x="0" y="230037"/>
                  <a:pt x="54634" y="146648"/>
                </a:cubicBezTo>
                <a:cubicBezTo>
                  <a:pt x="109268" y="63259"/>
                  <a:pt x="393940" y="17252"/>
                  <a:pt x="451449" y="8626"/>
                </a:cubicBezTo>
                <a:cubicBezTo>
                  <a:pt x="508958" y="0"/>
                  <a:pt x="457200" y="71886"/>
                  <a:pt x="399691" y="94890"/>
                </a:cubicBezTo>
                <a:cubicBezTo>
                  <a:pt x="342182" y="117894"/>
                  <a:pt x="152400" y="100641"/>
                  <a:pt x="106393" y="146648"/>
                </a:cubicBezTo>
                <a:cubicBezTo>
                  <a:pt x="60386" y="192655"/>
                  <a:pt x="97767" y="322052"/>
                  <a:pt x="123646" y="370935"/>
                </a:cubicBezTo>
                <a:cubicBezTo>
                  <a:pt x="149525" y="419818"/>
                  <a:pt x="235789" y="419818"/>
                  <a:pt x="261668" y="439946"/>
                </a:cubicBezTo>
                <a:cubicBezTo>
                  <a:pt x="287547" y="460074"/>
                  <a:pt x="267419" y="480203"/>
                  <a:pt x="244415" y="491705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01"/>
          <p:cNvGrpSpPr/>
          <p:nvPr/>
        </p:nvGrpSpPr>
        <p:grpSpPr>
          <a:xfrm rot="920371">
            <a:off x="3771064" y="1992880"/>
            <a:ext cx="2045517" cy="2419987"/>
            <a:chOff x="2857488" y="1857364"/>
            <a:chExt cx="2683474" cy="2765850"/>
          </a:xfrm>
        </p:grpSpPr>
        <p:grpSp>
          <p:nvGrpSpPr>
            <p:cNvPr id="3" name="组合 100"/>
            <p:cNvGrpSpPr/>
            <p:nvPr/>
          </p:nvGrpSpPr>
          <p:grpSpPr>
            <a:xfrm>
              <a:off x="2857488" y="1857364"/>
              <a:ext cx="2461787" cy="2765850"/>
              <a:chOff x="2846251" y="1928802"/>
              <a:chExt cx="2461787" cy="2765850"/>
            </a:xfrm>
          </p:grpSpPr>
          <p:sp>
            <p:nvSpPr>
              <p:cNvPr id="61" name="任意多边形 60"/>
              <p:cNvSpPr/>
              <p:nvPr/>
            </p:nvSpPr>
            <p:spPr>
              <a:xfrm>
                <a:off x="3000364" y="1928802"/>
                <a:ext cx="2307674" cy="2765850"/>
              </a:xfrm>
              <a:custGeom>
                <a:avLst/>
                <a:gdLst>
                  <a:gd name="connsiteX0" fmla="*/ 112541 w 2236762"/>
                  <a:gd name="connsiteY0" fmla="*/ 1069145 h 2726788"/>
                  <a:gd name="connsiteX1" fmla="*/ 154744 w 2236762"/>
                  <a:gd name="connsiteY1" fmla="*/ 1688123 h 2726788"/>
                  <a:gd name="connsiteX2" fmla="*/ 436098 w 2236762"/>
                  <a:gd name="connsiteY2" fmla="*/ 2250831 h 2726788"/>
                  <a:gd name="connsiteX3" fmla="*/ 1181685 w 2236762"/>
                  <a:gd name="connsiteY3" fmla="*/ 2700997 h 2726788"/>
                  <a:gd name="connsiteX4" fmla="*/ 1899138 w 2236762"/>
                  <a:gd name="connsiteY4" fmla="*/ 2096086 h 2726788"/>
                  <a:gd name="connsiteX5" fmla="*/ 2053882 w 2236762"/>
                  <a:gd name="connsiteY5" fmla="*/ 942536 h 2726788"/>
                  <a:gd name="connsiteX6" fmla="*/ 1983544 w 2236762"/>
                  <a:gd name="connsiteY6" fmla="*/ 140677 h 2726788"/>
                  <a:gd name="connsiteX7" fmla="*/ 534572 w 2236762"/>
                  <a:gd name="connsiteY7" fmla="*/ 98474 h 2726788"/>
                  <a:gd name="connsiteX8" fmla="*/ 70338 w 2236762"/>
                  <a:gd name="connsiteY8" fmla="*/ 351692 h 2726788"/>
                  <a:gd name="connsiteX9" fmla="*/ 112541 w 2236762"/>
                  <a:gd name="connsiteY9" fmla="*/ 1069145 h 2726788"/>
                  <a:gd name="connsiteX0" fmla="*/ 112541 w 2260570"/>
                  <a:gd name="connsiteY0" fmla="*/ 1069145 h 2726788"/>
                  <a:gd name="connsiteX1" fmla="*/ 154744 w 2260570"/>
                  <a:gd name="connsiteY1" fmla="*/ 1688123 h 2726788"/>
                  <a:gd name="connsiteX2" fmla="*/ 436098 w 2260570"/>
                  <a:gd name="connsiteY2" fmla="*/ 2250831 h 2726788"/>
                  <a:gd name="connsiteX3" fmla="*/ 1181685 w 2260570"/>
                  <a:gd name="connsiteY3" fmla="*/ 2700997 h 2726788"/>
                  <a:gd name="connsiteX4" fmla="*/ 1899138 w 2260570"/>
                  <a:gd name="connsiteY4" fmla="*/ 2096086 h 2726788"/>
                  <a:gd name="connsiteX5" fmla="*/ 2196726 w 2260570"/>
                  <a:gd name="connsiteY5" fmla="*/ 942536 h 2726788"/>
                  <a:gd name="connsiteX6" fmla="*/ 1983544 w 2260570"/>
                  <a:gd name="connsiteY6" fmla="*/ 140677 h 2726788"/>
                  <a:gd name="connsiteX7" fmla="*/ 534572 w 2260570"/>
                  <a:gd name="connsiteY7" fmla="*/ 98474 h 2726788"/>
                  <a:gd name="connsiteX8" fmla="*/ 70338 w 2260570"/>
                  <a:gd name="connsiteY8" fmla="*/ 351692 h 2726788"/>
                  <a:gd name="connsiteX9" fmla="*/ 112541 w 2260570"/>
                  <a:gd name="connsiteY9" fmla="*/ 1069145 h 2726788"/>
                  <a:gd name="connsiteX0" fmla="*/ 112541 w 2260570"/>
                  <a:gd name="connsiteY0" fmla="*/ 1069145 h 2726788"/>
                  <a:gd name="connsiteX1" fmla="*/ 154744 w 2260570"/>
                  <a:gd name="connsiteY1" fmla="*/ 1688123 h 2726788"/>
                  <a:gd name="connsiteX2" fmla="*/ 436098 w 2260570"/>
                  <a:gd name="connsiteY2" fmla="*/ 2250831 h 2726788"/>
                  <a:gd name="connsiteX3" fmla="*/ 1181685 w 2260570"/>
                  <a:gd name="connsiteY3" fmla="*/ 2700997 h 2726788"/>
                  <a:gd name="connsiteX4" fmla="*/ 1899138 w 2260570"/>
                  <a:gd name="connsiteY4" fmla="*/ 2096086 h 2726788"/>
                  <a:gd name="connsiteX5" fmla="*/ 2196726 w 2260570"/>
                  <a:gd name="connsiteY5" fmla="*/ 942536 h 2726788"/>
                  <a:gd name="connsiteX6" fmla="*/ 1983544 w 2260570"/>
                  <a:gd name="connsiteY6" fmla="*/ 140677 h 2726788"/>
                  <a:gd name="connsiteX7" fmla="*/ 534572 w 2260570"/>
                  <a:gd name="connsiteY7" fmla="*/ 98474 h 2726788"/>
                  <a:gd name="connsiteX8" fmla="*/ 70338 w 2260570"/>
                  <a:gd name="connsiteY8" fmla="*/ 351692 h 2726788"/>
                  <a:gd name="connsiteX9" fmla="*/ 112541 w 2260570"/>
                  <a:gd name="connsiteY9" fmla="*/ 1069145 h 2726788"/>
                  <a:gd name="connsiteX0" fmla="*/ 112541 w 2260570"/>
                  <a:gd name="connsiteY0" fmla="*/ 1069145 h 2726788"/>
                  <a:gd name="connsiteX1" fmla="*/ 154744 w 2260570"/>
                  <a:gd name="connsiteY1" fmla="*/ 1688123 h 2726788"/>
                  <a:gd name="connsiteX2" fmla="*/ 436098 w 2260570"/>
                  <a:gd name="connsiteY2" fmla="*/ 2250831 h 2726788"/>
                  <a:gd name="connsiteX3" fmla="*/ 1181685 w 2260570"/>
                  <a:gd name="connsiteY3" fmla="*/ 2700997 h 2726788"/>
                  <a:gd name="connsiteX4" fmla="*/ 1899138 w 2260570"/>
                  <a:gd name="connsiteY4" fmla="*/ 2096086 h 2726788"/>
                  <a:gd name="connsiteX5" fmla="*/ 2196726 w 2260570"/>
                  <a:gd name="connsiteY5" fmla="*/ 942536 h 2726788"/>
                  <a:gd name="connsiteX6" fmla="*/ 1983544 w 2260570"/>
                  <a:gd name="connsiteY6" fmla="*/ 140677 h 2726788"/>
                  <a:gd name="connsiteX7" fmla="*/ 534572 w 2260570"/>
                  <a:gd name="connsiteY7" fmla="*/ 98474 h 2726788"/>
                  <a:gd name="connsiteX8" fmla="*/ 70338 w 2260570"/>
                  <a:gd name="connsiteY8" fmla="*/ 351692 h 2726788"/>
                  <a:gd name="connsiteX9" fmla="*/ 112541 w 2260570"/>
                  <a:gd name="connsiteY9" fmla="*/ 1069145 h 2726788"/>
                  <a:gd name="connsiteX0" fmla="*/ 112541 w 2260570"/>
                  <a:gd name="connsiteY0" fmla="*/ 1069145 h 2726788"/>
                  <a:gd name="connsiteX1" fmla="*/ 154744 w 2260570"/>
                  <a:gd name="connsiteY1" fmla="*/ 1688123 h 2726788"/>
                  <a:gd name="connsiteX2" fmla="*/ 436098 w 2260570"/>
                  <a:gd name="connsiteY2" fmla="*/ 2250831 h 2726788"/>
                  <a:gd name="connsiteX3" fmla="*/ 1181685 w 2260570"/>
                  <a:gd name="connsiteY3" fmla="*/ 2700997 h 2726788"/>
                  <a:gd name="connsiteX4" fmla="*/ 1899138 w 2260570"/>
                  <a:gd name="connsiteY4" fmla="*/ 2096086 h 2726788"/>
                  <a:gd name="connsiteX5" fmla="*/ 2196726 w 2260570"/>
                  <a:gd name="connsiteY5" fmla="*/ 942536 h 2726788"/>
                  <a:gd name="connsiteX6" fmla="*/ 1983544 w 2260570"/>
                  <a:gd name="connsiteY6" fmla="*/ 140677 h 2726788"/>
                  <a:gd name="connsiteX7" fmla="*/ 534572 w 2260570"/>
                  <a:gd name="connsiteY7" fmla="*/ 98474 h 2726788"/>
                  <a:gd name="connsiteX8" fmla="*/ 70338 w 2260570"/>
                  <a:gd name="connsiteY8" fmla="*/ 351692 h 2726788"/>
                  <a:gd name="connsiteX9" fmla="*/ 112541 w 2260570"/>
                  <a:gd name="connsiteY9" fmla="*/ 1069145 h 2726788"/>
                  <a:gd name="connsiteX0" fmla="*/ 112541 w 2260570"/>
                  <a:gd name="connsiteY0" fmla="*/ 1069145 h 2726788"/>
                  <a:gd name="connsiteX1" fmla="*/ 154744 w 2260570"/>
                  <a:gd name="connsiteY1" fmla="*/ 1688123 h 2726788"/>
                  <a:gd name="connsiteX2" fmla="*/ 436098 w 2260570"/>
                  <a:gd name="connsiteY2" fmla="*/ 2250831 h 2726788"/>
                  <a:gd name="connsiteX3" fmla="*/ 1181685 w 2260570"/>
                  <a:gd name="connsiteY3" fmla="*/ 2700997 h 2726788"/>
                  <a:gd name="connsiteX4" fmla="*/ 1899138 w 2260570"/>
                  <a:gd name="connsiteY4" fmla="*/ 2096086 h 2726788"/>
                  <a:gd name="connsiteX5" fmla="*/ 2196726 w 2260570"/>
                  <a:gd name="connsiteY5" fmla="*/ 942536 h 2726788"/>
                  <a:gd name="connsiteX6" fmla="*/ 1983544 w 2260570"/>
                  <a:gd name="connsiteY6" fmla="*/ 140677 h 2726788"/>
                  <a:gd name="connsiteX7" fmla="*/ 534572 w 2260570"/>
                  <a:gd name="connsiteY7" fmla="*/ 98474 h 2726788"/>
                  <a:gd name="connsiteX8" fmla="*/ 70338 w 2260570"/>
                  <a:gd name="connsiteY8" fmla="*/ 351692 h 2726788"/>
                  <a:gd name="connsiteX9" fmla="*/ 112541 w 2260570"/>
                  <a:gd name="connsiteY9" fmla="*/ 1069145 h 2726788"/>
                  <a:gd name="connsiteX0" fmla="*/ 95220 w 2454310"/>
                  <a:gd name="connsiteY0" fmla="*/ 1069145 h 2726788"/>
                  <a:gd name="connsiteX1" fmla="*/ 348484 w 2454310"/>
                  <a:gd name="connsiteY1" fmla="*/ 1688123 h 2726788"/>
                  <a:gd name="connsiteX2" fmla="*/ 629838 w 2454310"/>
                  <a:gd name="connsiteY2" fmla="*/ 2250831 h 2726788"/>
                  <a:gd name="connsiteX3" fmla="*/ 1375425 w 2454310"/>
                  <a:gd name="connsiteY3" fmla="*/ 2700997 h 2726788"/>
                  <a:gd name="connsiteX4" fmla="*/ 2092878 w 2454310"/>
                  <a:gd name="connsiteY4" fmla="*/ 2096086 h 2726788"/>
                  <a:gd name="connsiteX5" fmla="*/ 2390466 w 2454310"/>
                  <a:gd name="connsiteY5" fmla="*/ 942536 h 2726788"/>
                  <a:gd name="connsiteX6" fmla="*/ 2177284 w 2454310"/>
                  <a:gd name="connsiteY6" fmla="*/ 140677 h 2726788"/>
                  <a:gd name="connsiteX7" fmla="*/ 728312 w 2454310"/>
                  <a:gd name="connsiteY7" fmla="*/ 98474 h 2726788"/>
                  <a:gd name="connsiteX8" fmla="*/ 264078 w 2454310"/>
                  <a:gd name="connsiteY8" fmla="*/ 351692 h 2726788"/>
                  <a:gd name="connsiteX9" fmla="*/ 95220 w 2454310"/>
                  <a:gd name="connsiteY9" fmla="*/ 1069145 h 2726788"/>
                  <a:gd name="connsiteX0" fmla="*/ 66865 w 2425955"/>
                  <a:gd name="connsiteY0" fmla="*/ 1069145 h 2726788"/>
                  <a:gd name="connsiteX1" fmla="*/ 320129 w 2425955"/>
                  <a:gd name="connsiteY1" fmla="*/ 1688123 h 2726788"/>
                  <a:gd name="connsiteX2" fmla="*/ 601483 w 2425955"/>
                  <a:gd name="connsiteY2" fmla="*/ 2250831 h 2726788"/>
                  <a:gd name="connsiteX3" fmla="*/ 1347070 w 2425955"/>
                  <a:gd name="connsiteY3" fmla="*/ 2700997 h 2726788"/>
                  <a:gd name="connsiteX4" fmla="*/ 2064523 w 2425955"/>
                  <a:gd name="connsiteY4" fmla="*/ 2096086 h 2726788"/>
                  <a:gd name="connsiteX5" fmla="*/ 2362111 w 2425955"/>
                  <a:gd name="connsiteY5" fmla="*/ 942536 h 2726788"/>
                  <a:gd name="connsiteX6" fmla="*/ 2148929 w 2425955"/>
                  <a:gd name="connsiteY6" fmla="*/ 140677 h 2726788"/>
                  <a:gd name="connsiteX7" fmla="*/ 699957 w 2425955"/>
                  <a:gd name="connsiteY7" fmla="*/ 98474 h 2726788"/>
                  <a:gd name="connsiteX8" fmla="*/ 235723 w 2425955"/>
                  <a:gd name="connsiteY8" fmla="*/ 351692 h 2726788"/>
                  <a:gd name="connsiteX9" fmla="*/ 66865 w 2425955"/>
                  <a:gd name="connsiteY9" fmla="*/ 1069145 h 2726788"/>
                  <a:gd name="connsiteX0" fmla="*/ 0 w 2359090"/>
                  <a:gd name="connsiteY0" fmla="*/ 1069145 h 2726788"/>
                  <a:gd name="connsiteX1" fmla="*/ 253264 w 2359090"/>
                  <a:gd name="connsiteY1" fmla="*/ 1688123 h 2726788"/>
                  <a:gd name="connsiteX2" fmla="*/ 534618 w 2359090"/>
                  <a:gd name="connsiteY2" fmla="*/ 2250831 h 2726788"/>
                  <a:gd name="connsiteX3" fmla="*/ 1280205 w 2359090"/>
                  <a:gd name="connsiteY3" fmla="*/ 2700997 h 2726788"/>
                  <a:gd name="connsiteX4" fmla="*/ 1997658 w 2359090"/>
                  <a:gd name="connsiteY4" fmla="*/ 2096086 h 2726788"/>
                  <a:gd name="connsiteX5" fmla="*/ 2295246 w 2359090"/>
                  <a:gd name="connsiteY5" fmla="*/ 942536 h 2726788"/>
                  <a:gd name="connsiteX6" fmla="*/ 2082064 w 2359090"/>
                  <a:gd name="connsiteY6" fmla="*/ 140677 h 2726788"/>
                  <a:gd name="connsiteX7" fmla="*/ 633092 w 2359090"/>
                  <a:gd name="connsiteY7" fmla="*/ 98474 h 2726788"/>
                  <a:gd name="connsiteX8" fmla="*/ 168858 w 2359090"/>
                  <a:gd name="connsiteY8" fmla="*/ 351692 h 2726788"/>
                  <a:gd name="connsiteX9" fmla="*/ 0 w 2359090"/>
                  <a:gd name="connsiteY9" fmla="*/ 1069145 h 2726788"/>
                  <a:gd name="connsiteX0" fmla="*/ 0 w 2359090"/>
                  <a:gd name="connsiteY0" fmla="*/ 1069145 h 2726788"/>
                  <a:gd name="connsiteX1" fmla="*/ 253264 w 2359090"/>
                  <a:gd name="connsiteY1" fmla="*/ 1688123 h 2726788"/>
                  <a:gd name="connsiteX2" fmla="*/ 534618 w 2359090"/>
                  <a:gd name="connsiteY2" fmla="*/ 2250831 h 2726788"/>
                  <a:gd name="connsiteX3" fmla="*/ 1280205 w 2359090"/>
                  <a:gd name="connsiteY3" fmla="*/ 2700997 h 2726788"/>
                  <a:gd name="connsiteX4" fmla="*/ 1997658 w 2359090"/>
                  <a:gd name="connsiteY4" fmla="*/ 2096086 h 2726788"/>
                  <a:gd name="connsiteX5" fmla="*/ 2295246 w 2359090"/>
                  <a:gd name="connsiteY5" fmla="*/ 942536 h 2726788"/>
                  <a:gd name="connsiteX6" fmla="*/ 2082064 w 2359090"/>
                  <a:gd name="connsiteY6" fmla="*/ 140677 h 2726788"/>
                  <a:gd name="connsiteX7" fmla="*/ 633092 w 2359090"/>
                  <a:gd name="connsiteY7" fmla="*/ 98474 h 2726788"/>
                  <a:gd name="connsiteX8" fmla="*/ 168858 w 2359090"/>
                  <a:gd name="connsiteY8" fmla="*/ 351692 h 2726788"/>
                  <a:gd name="connsiteX9" fmla="*/ 0 w 2359090"/>
                  <a:gd name="connsiteY9" fmla="*/ 1069145 h 2726788"/>
                  <a:gd name="connsiteX0" fmla="*/ 53870 w 2272305"/>
                  <a:gd name="connsiteY0" fmla="*/ 854807 h 2726788"/>
                  <a:gd name="connsiteX1" fmla="*/ 166479 w 2272305"/>
                  <a:gd name="connsiteY1" fmla="*/ 1688123 h 2726788"/>
                  <a:gd name="connsiteX2" fmla="*/ 447833 w 2272305"/>
                  <a:gd name="connsiteY2" fmla="*/ 2250831 h 2726788"/>
                  <a:gd name="connsiteX3" fmla="*/ 1193420 w 2272305"/>
                  <a:gd name="connsiteY3" fmla="*/ 2700997 h 2726788"/>
                  <a:gd name="connsiteX4" fmla="*/ 1910873 w 2272305"/>
                  <a:gd name="connsiteY4" fmla="*/ 2096086 h 2726788"/>
                  <a:gd name="connsiteX5" fmla="*/ 2208461 w 2272305"/>
                  <a:gd name="connsiteY5" fmla="*/ 942536 h 2726788"/>
                  <a:gd name="connsiteX6" fmla="*/ 1995279 w 2272305"/>
                  <a:gd name="connsiteY6" fmla="*/ 140677 h 2726788"/>
                  <a:gd name="connsiteX7" fmla="*/ 546307 w 2272305"/>
                  <a:gd name="connsiteY7" fmla="*/ 98474 h 2726788"/>
                  <a:gd name="connsiteX8" fmla="*/ 82073 w 2272305"/>
                  <a:gd name="connsiteY8" fmla="*/ 351692 h 2726788"/>
                  <a:gd name="connsiteX9" fmla="*/ 53870 w 2272305"/>
                  <a:gd name="connsiteY9" fmla="*/ 854807 h 2726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2305" h="2726788">
                    <a:moveTo>
                      <a:pt x="53870" y="854807"/>
                    </a:moveTo>
                    <a:cubicBezTo>
                      <a:pt x="192002" y="905216"/>
                      <a:pt x="100819" y="1455452"/>
                      <a:pt x="166479" y="1688123"/>
                    </a:cubicBezTo>
                    <a:cubicBezTo>
                      <a:pt x="232139" y="1920794"/>
                      <a:pt x="276676" y="2082019"/>
                      <a:pt x="447833" y="2250831"/>
                    </a:cubicBezTo>
                    <a:cubicBezTo>
                      <a:pt x="618990" y="2419643"/>
                      <a:pt x="949580" y="2726788"/>
                      <a:pt x="1193420" y="2700997"/>
                    </a:cubicBezTo>
                    <a:cubicBezTo>
                      <a:pt x="1437260" y="2675206"/>
                      <a:pt x="1741700" y="2389163"/>
                      <a:pt x="1910873" y="2096086"/>
                    </a:cubicBezTo>
                    <a:cubicBezTo>
                      <a:pt x="2080046" y="1803009"/>
                      <a:pt x="2194393" y="1268437"/>
                      <a:pt x="2208461" y="942536"/>
                    </a:cubicBezTo>
                    <a:cubicBezTo>
                      <a:pt x="2222529" y="616635"/>
                      <a:pt x="2272305" y="281354"/>
                      <a:pt x="1995279" y="140677"/>
                    </a:cubicBezTo>
                    <a:cubicBezTo>
                      <a:pt x="1718253" y="0"/>
                      <a:pt x="865174" y="63305"/>
                      <a:pt x="546307" y="98474"/>
                    </a:cubicBezTo>
                    <a:cubicBezTo>
                      <a:pt x="227440" y="133643"/>
                      <a:pt x="164146" y="225637"/>
                      <a:pt x="82073" y="351692"/>
                    </a:cubicBezTo>
                    <a:cubicBezTo>
                      <a:pt x="0" y="477747"/>
                      <a:pt x="104763" y="512720"/>
                      <a:pt x="53870" y="854807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任意多边形 61"/>
              <p:cNvSpPr/>
              <p:nvPr/>
            </p:nvSpPr>
            <p:spPr>
              <a:xfrm>
                <a:off x="2846251" y="3010487"/>
                <a:ext cx="292079" cy="548639"/>
              </a:xfrm>
              <a:custGeom>
                <a:avLst/>
                <a:gdLst>
                  <a:gd name="connsiteX0" fmla="*/ 276777 w 292079"/>
                  <a:gd name="connsiteY0" fmla="*/ 70338 h 548639"/>
                  <a:gd name="connsiteX1" fmla="*/ 234574 w 292079"/>
                  <a:gd name="connsiteY1" fmla="*/ 42202 h 548639"/>
                  <a:gd name="connsiteX2" fmla="*/ 206438 w 292079"/>
                  <a:gd name="connsiteY2" fmla="*/ 14067 h 548639"/>
                  <a:gd name="connsiteX3" fmla="*/ 51694 w 292079"/>
                  <a:gd name="connsiteY3" fmla="*/ 28135 h 548639"/>
                  <a:gd name="connsiteX4" fmla="*/ 23558 w 292079"/>
                  <a:gd name="connsiteY4" fmla="*/ 56270 h 548639"/>
                  <a:gd name="connsiteX5" fmla="*/ 23558 w 292079"/>
                  <a:gd name="connsiteY5" fmla="*/ 225082 h 548639"/>
                  <a:gd name="connsiteX6" fmla="*/ 37626 w 292079"/>
                  <a:gd name="connsiteY6" fmla="*/ 267285 h 548639"/>
                  <a:gd name="connsiteX7" fmla="*/ 93897 w 292079"/>
                  <a:gd name="connsiteY7" fmla="*/ 365759 h 548639"/>
                  <a:gd name="connsiteX8" fmla="*/ 122032 w 292079"/>
                  <a:gd name="connsiteY8" fmla="*/ 450165 h 548639"/>
                  <a:gd name="connsiteX9" fmla="*/ 178303 w 292079"/>
                  <a:gd name="connsiteY9" fmla="*/ 506436 h 548639"/>
                  <a:gd name="connsiteX10" fmla="*/ 262709 w 292079"/>
                  <a:gd name="connsiteY10" fmla="*/ 548639 h 548639"/>
                  <a:gd name="connsiteX11" fmla="*/ 290844 w 292079"/>
                  <a:gd name="connsiteY11" fmla="*/ 464233 h 548639"/>
                  <a:gd name="connsiteX12" fmla="*/ 276777 w 292079"/>
                  <a:gd name="connsiteY12" fmla="*/ 70338 h 548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2079" h="548639">
                    <a:moveTo>
                      <a:pt x="276777" y="70338"/>
                    </a:moveTo>
                    <a:cubicBezTo>
                      <a:pt x="267399" y="0"/>
                      <a:pt x="247776" y="52764"/>
                      <a:pt x="234574" y="42202"/>
                    </a:cubicBezTo>
                    <a:cubicBezTo>
                      <a:pt x="224217" y="33917"/>
                      <a:pt x="219662" y="15084"/>
                      <a:pt x="206438" y="14067"/>
                    </a:cubicBezTo>
                    <a:cubicBezTo>
                      <a:pt x="154796" y="10095"/>
                      <a:pt x="103275" y="23446"/>
                      <a:pt x="51694" y="28135"/>
                    </a:cubicBezTo>
                    <a:cubicBezTo>
                      <a:pt x="42315" y="37513"/>
                      <a:pt x="24759" y="43061"/>
                      <a:pt x="23558" y="56270"/>
                    </a:cubicBezTo>
                    <a:cubicBezTo>
                      <a:pt x="0" y="315406"/>
                      <a:pt x="64766" y="101462"/>
                      <a:pt x="23558" y="225082"/>
                    </a:cubicBezTo>
                    <a:cubicBezTo>
                      <a:pt x="28247" y="239150"/>
                      <a:pt x="31785" y="253655"/>
                      <a:pt x="37626" y="267285"/>
                    </a:cubicBezTo>
                    <a:cubicBezTo>
                      <a:pt x="59046" y="317264"/>
                      <a:pt x="65638" y="323372"/>
                      <a:pt x="93897" y="365759"/>
                    </a:cubicBezTo>
                    <a:cubicBezTo>
                      <a:pt x="103275" y="393894"/>
                      <a:pt x="101061" y="429194"/>
                      <a:pt x="122032" y="450165"/>
                    </a:cubicBezTo>
                    <a:cubicBezTo>
                      <a:pt x="140789" y="468922"/>
                      <a:pt x="153138" y="498047"/>
                      <a:pt x="178303" y="506436"/>
                    </a:cubicBezTo>
                    <a:cubicBezTo>
                      <a:pt x="236546" y="525851"/>
                      <a:pt x="208168" y="512279"/>
                      <a:pt x="262709" y="548639"/>
                    </a:cubicBezTo>
                    <a:cubicBezTo>
                      <a:pt x="272087" y="520504"/>
                      <a:pt x="292079" y="493865"/>
                      <a:pt x="290844" y="464233"/>
                    </a:cubicBezTo>
                    <a:cubicBezTo>
                      <a:pt x="275996" y="107868"/>
                      <a:pt x="286155" y="140676"/>
                      <a:pt x="276777" y="70338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0" name="任意多边形 59"/>
            <p:cNvSpPr/>
            <p:nvPr/>
          </p:nvSpPr>
          <p:spPr>
            <a:xfrm rot="769238" flipH="1">
              <a:off x="5183772" y="3024688"/>
              <a:ext cx="357190" cy="548639"/>
            </a:xfrm>
            <a:custGeom>
              <a:avLst/>
              <a:gdLst>
                <a:gd name="connsiteX0" fmla="*/ 276777 w 292079"/>
                <a:gd name="connsiteY0" fmla="*/ 70338 h 548639"/>
                <a:gd name="connsiteX1" fmla="*/ 234574 w 292079"/>
                <a:gd name="connsiteY1" fmla="*/ 42202 h 548639"/>
                <a:gd name="connsiteX2" fmla="*/ 206438 w 292079"/>
                <a:gd name="connsiteY2" fmla="*/ 14067 h 548639"/>
                <a:gd name="connsiteX3" fmla="*/ 51694 w 292079"/>
                <a:gd name="connsiteY3" fmla="*/ 28135 h 548639"/>
                <a:gd name="connsiteX4" fmla="*/ 23558 w 292079"/>
                <a:gd name="connsiteY4" fmla="*/ 56270 h 548639"/>
                <a:gd name="connsiteX5" fmla="*/ 23558 w 292079"/>
                <a:gd name="connsiteY5" fmla="*/ 225082 h 548639"/>
                <a:gd name="connsiteX6" fmla="*/ 37626 w 292079"/>
                <a:gd name="connsiteY6" fmla="*/ 267285 h 548639"/>
                <a:gd name="connsiteX7" fmla="*/ 93897 w 292079"/>
                <a:gd name="connsiteY7" fmla="*/ 365759 h 548639"/>
                <a:gd name="connsiteX8" fmla="*/ 122032 w 292079"/>
                <a:gd name="connsiteY8" fmla="*/ 450165 h 548639"/>
                <a:gd name="connsiteX9" fmla="*/ 178303 w 292079"/>
                <a:gd name="connsiteY9" fmla="*/ 506436 h 548639"/>
                <a:gd name="connsiteX10" fmla="*/ 262709 w 292079"/>
                <a:gd name="connsiteY10" fmla="*/ 548639 h 548639"/>
                <a:gd name="connsiteX11" fmla="*/ 290844 w 292079"/>
                <a:gd name="connsiteY11" fmla="*/ 464233 h 548639"/>
                <a:gd name="connsiteX12" fmla="*/ 276777 w 292079"/>
                <a:gd name="connsiteY12" fmla="*/ 70338 h 54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079" h="548639">
                  <a:moveTo>
                    <a:pt x="276777" y="70338"/>
                  </a:moveTo>
                  <a:cubicBezTo>
                    <a:pt x="267399" y="0"/>
                    <a:pt x="247776" y="52764"/>
                    <a:pt x="234574" y="42202"/>
                  </a:cubicBezTo>
                  <a:cubicBezTo>
                    <a:pt x="224217" y="33917"/>
                    <a:pt x="219662" y="15084"/>
                    <a:pt x="206438" y="14067"/>
                  </a:cubicBezTo>
                  <a:cubicBezTo>
                    <a:pt x="154796" y="10095"/>
                    <a:pt x="103275" y="23446"/>
                    <a:pt x="51694" y="28135"/>
                  </a:cubicBezTo>
                  <a:cubicBezTo>
                    <a:pt x="42315" y="37513"/>
                    <a:pt x="24759" y="43061"/>
                    <a:pt x="23558" y="56270"/>
                  </a:cubicBezTo>
                  <a:cubicBezTo>
                    <a:pt x="0" y="315406"/>
                    <a:pt x="64766" y="101462"/>
                    <a:pt x="23558" y="225082"/>
                  </a:cubicBezTo>
                  <a:cubicBezTo>
                    <a:pt x="28247" y="239150"/>
                    <a:pt x="31785" y="253655"/>
                    <a:pt x="37626" y="267285"/>
                  </a:cubicBezTo>
                  <a:cubicBezTo>
                    <a:pt x="59046" y="317264"/>
                    <a:pt x="65638" y="323372"/>
                    <a:pt x="93897" y="365759"/>
                  </a:cubicBezTo>
                  <a:cubicBezTo>
                    <a:pt x="103275" y="393894"/>
                    <a:pt x="101061" y="429194"/>
                    <a:pt x="122032" y="450165"/>
                  </a:cubicBezTo>
                  <a:cubicBezTo>
                    <a:pt x="140789" y="468922"/>
                    <a:pt x="153138" y="498047"/>
                    <a:pt x="178303" y="506436"/>
                  </a:cubicBezTo>
                  <a:cubicBezTo>
                    <a:pt x="236546" y="525851"/>
                    <a:pt x="208168" y="512279"/>
                    <a:pt x="262709" y="548639"/>
                  </a:cubicBezTo>
                  <a:cubicBezTo>
                    <a:pt x="272087" y="520504"/>
                    <a:pt x="292079" y="493865"/>
                    <a:pt x="290844" y="464233"/>
                  </a:cubicBezTo>
                  <a:cubicBezTo>
                    <a:pt x="275996" y="107868"/>
                    <a:pt x="286155" y="140676"/>
                    <a:pt x="276777" y="70338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任意多边形 25"/>
          <p:cNvSpPr/>
          <p:nvPr/>
        </p:nvSpPr>
        <p:spPr>
          <a:xfrm rot="920371">
            <a:off x="3903262" y="1580747"/>
            <a:ext cx="2210843" cy="1479271"/>
          </a:xfrm>
          <a:custGeom>
            <a:avLst/>
            <a:gdLst>
              <a:gd name="connsiteX0" fmla="*/ 1731168 w 2900362"/>
              <a:gd name="connsiteY0" fmla="*/ 1259681 h 1690688"/>
              <a:gd name="connsiteX1" fmla="*/ 1659731 w 2900362"/>
              <a:gd name="connsiteY1" fmla="*/ 1388269 h 1690688"/>
              <a:gd name="connsiteX2" fmla="*/ 1516856 w 2900362"/>
              <a:gd name="connsiteY2" fmla="*/ 1545431 h 1690688"/>
              <a:gd name="connsiteX3" fmla="*/ 1259681 w 2900362"/>
              <a:gd name="connsiteY3" fmla="*/ 1674019 h 1690688"/>
              <a:gd name="connsiteX4" fmla="*/ 1131093 w 2900362"/>
              <a:gd name="connsiteY4" fmla="*/ 1645444 h 1690688"/>
              <a:gd name="connsiteX5" fmla="*/ 1245393 w 2900362"/>
              <a:gd name="connsiteY5" fmla="*/ 1616869 h 1690688"/>
              <a:gd name="connsiteX6" fmla="*/ 1516856 w 2900362"/>
              <a:gd name="connsiteY6" fmla="*/ 1445419 h 1690688"/>
              <a:gd name="connsiteX7" fmla="*/ 1631156 w 2900362"/>
              <a:gd name="connsiteY7" fmla="*/ 1202531 h 1690688"/>
              <a:gd name="connsiteX8" fmla="*/ 1559718 w 2900362"/>
              <a:gd name="connsiteY8" fmla="*/ 1316831 h 1690688"/>
              <a:gd name="connsiteX9" fmla="*/ 1402556 w 2900362"/>
              <a:gd name="connsiteY9" fmla="*/ 1488281 h 1690688"/>
              <a:gd name="connsiteX10" fmla="*/ 1359693 w 2900362"/>
              <a:gd name="connsiteY10" fmla="*/ 1488281 h 1690688"/>
              <a:gd name="connsiteX11" fmla="*/ 1516856 w 2900362"/>
              <a:gd name="connsiteY11" fmla="*/ 1331119 h 1690688"/>
              <a:gd name="connsiteX12" fmla="*/ 1602581 w 2900362"/>
              <a:gd name="connsiteY12" fmla="*/ 1159669 h 1690688"/>
              <a:gd name="connsiteX13" fmla="*/ 1574006 w 2900362"/>
              <a:gd name="connsiteY13" fmla="*/ 1202531 h 1690688"/>
              <a:gd name="connsiteX14" fmla="*/ 1473993 w 2900362"/>
              <a:gd name="connsiteY14" fmla="*/ 1345406 h 1690688"/>
              <a:gd name="connsiteX15" fmla="*/ 1145381 w 2900362"/>
              <a:gd name="connsiteY15" fmla="*/ 1559719 h 1690688"/>
              <a:gd name="connsiteX16" fmla="*/ 716756 w 2900362"/>
              <a:gd name="connsiteY16" fmla="*/ 1616869 h 1690688"/>
              <a:gd name="connsiteX17" fmla="*/ 545306 w 2900362"/>
              <a:gd name="connsiteY17" fmla="*/ 1545431 h 1690688"/>
              <a:gd name="connsiteX18" fmla="*/ 531018 w 2900362"/>
              <a:gd name="connsiteY18" fmla="*/ 1473994 h 1690688"/>
              <a:gd name="connsiteX19" fmla="*/ 573881 w 2900362"/>
              <a:gd name="connsiteY19" fmla="*/ 1516856 h 1690688"/>
              <a:gd name="connsiteX20" fmla="*/ 731043 w 2900362"/>
              <a:gd name="connsiteY20" fmla="*/ 1574006 h 1690688"/>
              <a:gd name="connsiteX21" fmla="*/ 1102518 w 2900362"/>
              <a:gd name="connsiteY21" fmla="*/ 1516856 h 1690688"/>
              <a:gd name="connsiteX22" fmla="*/ 1445418 w 2900362"/>
              <a:gd name="connsiteY22" fmla="*/ 1288256 h 1690688"/>
              <a:gd name="connsiteX23" fmla="*/ 1502568 w 2900362"/>
              <a:gd name="connsiteY23" fmla="*/ 1102519 h 1690688"/>
              <a:gd name="connsiteX24" fmla="*/ 1459706 w 2900362"/>
              <a:gd name="connsiteY24" fmla="*/ 1202531 h 1690688"/>
              <a:gd name="connsiteX25" fmla="*/ 1159668 w 2900362"/>
              <a:gd name="connsiteY25" fmla="*/ 1402556 h 1690688"/>
              <a:gd name="connsiteX26" fmla="*/ 773906 w 2900362"/>
              <a:gd name="connsiteY26" fmla="*/ 1473994 h 1690688"/>
              <a:gd name="connsiteX27" fmla="*/ 145256 w 2900362"/>
              <a:gd name="connsiteY27" fmla="*/ 1359694 h 1690688"/>
              <a:gd name="connsiteX28" fmla="*/ 2381 w 2900362"/>
              <a:gd name="connsiteY28" fmla="*/ 1088231 h 1690688"/>
              <a:gd name="connsiteX29" fmla="*/ 159543 w 2900362"/>
              <a:gd name="connsiteY29" fmla="*/ 888206 h 1690688"/>
              <a:gd name="connsiteX30" fmla="*/ 245268 w 2900362"/>
              <a:gd name="connsiteY30" fmla="*/ 588169 h 1690688"/>
              <a:gd name="connsiteX31" fmla="*/ 531018 w 2900362"/>
              <a:gd name="connsiteY31" fmla="*/ 245269 h 1690688"/>
              <a:gd name="connsiteX32" fmla="*/ 1116806 w 2900362"/>
              <a:gd name="connsiteY32" fmla="*/ 88106 h 1690688"/>
              <a:gd name="connsiteX33" fmla="*/ 1416843 w 2900362"/>
              <a:gd name="connsiteY33" fmla="*/ 73819 h 1690688"/>
              <a:gd name="connsiteX34" fmla="*/ 1631156 w 2900362"/>
              <a:gd name="connsiteY34" fmla="*/ 2381 h 1690688"/>
              <a:gd name="connsiteX35" fmla="*/ 1859756 w 2900362"/>
              <a:gd name="connsiteY35" fmla="*/ 88106 h 1690688"/>
              <a:gd name="connsiteX36" fmla="*/ 2031206 w 2900362"/>
              <a:gd name="connsiteY36" fmla="*/ 216694 h 1690688"/>
              <a:gd name="connsiteX37" fmla="*/ 2316956 w 2900362"/>
              <a:gd name="connsiteY37" fmla="*/ 288131 h 1690688"/>
              <a:gd name="connsiteX38" fmla="*/ 2488406 w 2900362"/>
              <a:gd name="connsiteY38" fmla="*/ 545306 h 1690688"/>
              <a:gd name="connsiteX39" fmla="*/ 2574131 w 2900362"/>
              <a:gd name="connsiteY39" fmla="*/ 945356 h 1690688"/>
              <a:gd name="connsiteX40" fmla="*/ 2616993 w 2900362"/>
              <a:gd name="connsiteY40" fmla="*/ 1231106 h 1690688"/>
              <a:gd name="connsiteX41" fmla="*/ 2745581 w 2900362"/>
              <a:gd name="connsiteY41" fmla="*/ 1088231 h 1690688"/>
              <a:gd name="connsiteX42" fmla="*/ 2588418 w 2900362"/>
              <a:gd name="connsiteY42" fmla="*/ 931069 h 1690688"/>
              <a:gd name="connsiteX43" fmla="*/ 2588418 w 2900362"/>
              <a:gd name="connsiteY43" fmla="*/ 931069 h 1690688"/>
              <a:gd name="connsiteX44" fmla="*/ 2702718 w 2900362"/>
              <a:gd name="connsiteY44" fmla="*/ 959644 h 1690688"/>
              <a:gd name="connsiteX45" fmla="*/ 2859881 w 2900362"/>
              <a:gd name="connsiteY45" fmla="*/ 1102519 h 1690688"/>
              <a:gd name="connsiteX46" fmla="*/ 2888456 w 2900362"/>
              <a:gd name="connsiteY46" fmla="*/ 1302544 h 1690688"/>
              <a:gd name="connsiteX47" fmla="*/ 2788443 w 2900362"/>
              <a:gd name="connsiteY47" fmla="*/ 1516856 h 1690688"/>
              <a:gd name="connsiteX48" fmla="*/ 2474118 w 2900362"/>
              <a:gd name="connsiteY48" fmla="*/ 1616869 h 1690688"/>
              <a:gd name="connsiteX49" fmla="*/ 2216943 w 2900362"/>
              <a:gd name="connsiteY49" fmla="*/ 1402556 h 1690688"/>
              <a:gd name="connsiteX50" fmla="*/ 1874043 w 2900362"/>
              <a:gd name="connsiteY50" fmla="*/ 731044 h 1690688"/>
              <a:gd name="connsiteX51" fmla="*/ 1874043 w 2900362"/>
              <a:gd name="connsiteY51" fmla="*/ 773906 h 1690688"/>
              <a:gd name="connsiteX52" fmla="*/ 1845468 w 2900362"/>
              <a:gd name="connsiteY52" fmla="*/ 1016794 h 1690688"/>
              <a:gd name="connsiteX53" fmla="*/ 1716881 w 2900362"/>
              <a:gd name="connsiteY53" fmla="*/ 1316831 h 169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900362" h="1690688">
                <a:moveTo>
                  <a:pt x="1731168" y="1259681"/>
                </a:moveTo>
                <a:cubicBezTo>
                  <a:pt x="1713309" y="1300162"/>
                  <a:pt x="1695450" y="1340644"/>
                  <a:pt x="1659731" y="1388269"/>
                </a:cubicBezTo>
                <a:cubicBezTo>
                  <a:pt x="1624012" y="1435894"/>
                  <a:pt x="1583531" y="1497806"/>
                  <a:pt x="1516856" y="1545431"/>
                </a:cubicBezTo>
                <a:cubicBezTo>
                  <a:pt x="1450181" y="1593056"/>
                  <a:pt x="1323975" y="1657350"/>
                  <a:pt x="1259681" y="1674019"/>
                </a:cubicBezTo>
                <a:cubicBezTo>
                  <a:pt x="1195387" y="1690688"/>
                  <a:pt x="1133474" y="1654969"/>
                  <a:pt x="1131093" y="1645444"/>
                </a:cubicBezTo>
                <a:cubicBezTo>
                  <a:pt x="1128712" y="1635919"/>
                  <a:pt x="1181099" y="1650206"/>
                  <a:pt x="1245393" y="1616869"/>
                </a:cubicBezTo>
                <a:cubicBezTo>
                  <a:pt x="1309687" y="1583532"/>
                  <a:pt x="1452562" y="1514475"/>
                  <a:pt x="1516856" y="1445419"/>
                </a:cubicBezTo>
                <a:cubicBezTo>
                  <a:pt x="1581150" y="1376363"/>
                  <a:pt x="1624012" y="1223962"/>
                  <a:pt x="1631156" y="1202531"/>
                </a:cubicBezTo>
                <a:cubicBezTo>
                  <a:pt x="1638300" y="1181100"/>
                  <a:pt x="1597818" y="1269206"/>
                  <a:pt x="1559718" y="1316831"/>
                </a:cubicBezTo>
                <a:cubicBezTo>
                  <a:pt x="1521618" y="1364456"/>
                  <a:pt x="1435894" y="1459706"/>
                  <a:pt x="1402556" y="1488281"/>
                </a:cubicBezTo>
                <a:cubicBezTo>
                  <a:pt x="1369219" y="1516856"/>
                  <a:pt x="1340643" y="1514475"/>
                  <a:pt x="1359693" y="1488281"/>
                </a:cubicBezTo>
                <a:cubicBezTo>
                  <a:pt x="1378743" y="1462087"/>
                  <a:pt x="1476375" y="1385888"/>
                  <a:pt x="1516856" y="1331119"/>
                </a:cubicBezTo>
                <a:cubicBezTo>
                  <a:pt x="1557337" y="1276350"/>
                  <a:pt x="1593056" y="1181100"/>
                  <a:pt x="1602581" y="1159669"/>
                </a:cubicBezTo>
                <a:cubicBezTo>
                  <a:pt x="1612106" y="1138238"/>
                  <a:pt x="1595437" y="1171575"/>
                  <a:pt x="1574006" y="1202531"/>
                </a:cubicBezTo>
                <a:cubicBezTo>
                  <a:pt x="1552575" y="1233487"/>
                  <a:pt x="1545431" y="1285875"/>
                  <a:pt x="1473993" y="1345406"/>
                </a:cubicBezTo>
                <a:cubicBezTo>
                  <a:pt x="1402556" y="1404937"/>
                  <a:pt x="1271587" y="1514475"/>
                  <a:pt x="1145381" y="1559719"/>
                </a:cubicBezTo>
                <a:cubicBezTo>
                  <a:pt x="1019175" y="1604963"/>
                  <a:pt x="816768" y="1619250"/>
                  <a:pt x="716756" y="1616869"/>
                </a:cubicBezTo>
                <a:cubicBezTo>
                  <a:pt x="616744" y="1614488"/>
                  <a:pt x="576262" y="1569244"/>
                  <a:pt x="545306" y="1545431"/>
                </a:cubicBezTo>
                <a:cubicBezTo>
                  <a:pt x="514350" y="1521619"/>
                  <a:pt x="526256" y="1478756"/>
                  <a:pt x="531018" y="1473994"/>
                </a:cubicBezTo>
                <a:cubicBezTo>
                  <a:pt x="535780" y="1469232"/>
                  <a:pt x="540544" y="1500187"/>
                  <a:pt x="573881" y="1516856"/>
                </a:cubicBezTo>
                <a:cubicBezTo>
                  <a:pt x="607218" y="1533525"/>
                  <a:pt x="642937" y="1574006"/>
                  <a:pt x="731043" y="1574006"/>
                </a:cubicBezTo>
                <a:cubicBezTo>
                  <a:pt x="819149" y="1574006"/>
                  <a:pt x="983456" y="1564481"/>
                  <a:pt x="1102518" y="1516856"/>
                </a:cubicBezTo>
                <a:cubicBezTo>
                  <a:pt x="1221580" y="1469231"/>
                  <a:pt x="1378743" y="1357312"/>
                  <a:pt x="1445418" y="1288256"/>
                </a:cubicBezTo>
                <a:cubicBezTo>
                  <a:pt x="1512093" y="1219200"/>
                  <a:pt x="1500187" y="1116806"/>
                  <a:pt x="1502568" y="1102519"/>
                </a:cubicBezTo>
                <a:cubicBezTo>
                  <a:pt x="1504949" y="1088232"/>
                  <a:pt x="1516856" y="1152525"/>
                  <a:pt x="1459706" y="1202531"/>
                </a:cubicBezTo>
                <a:cubicBezTo>
                  <a:pt x="1402556" y="1252537"/>
                  <a:pt x="1273968" y="1357312"/>
                  <a:pt x="1159668" y="1402556"/>
                </a:cubicBezTo>
                <a:cubicBezTo>
                  <a:pt x="1045368" y="1447800"/>
                  <a:pt x="942975" y="1481138"/>
                  <a:pt x="773906" y="1473994"/>
                </a:cubicBezTo>
                <a:cubicBezTo>
                  <a:pt x="604837" y="1466850"/>
                  <a:pt x="273843" y="1423988"/>
                  <a:pt x="145256" y="1359694"/>
                </a:cubicBezTo>
                <a:cubicBezTo>
                  <a:pt x="16669" y="1295400"/>
                  <a:pt x="0" y="1166812"/>
                  <a:pt x="2381" y="1088231"/>
                </a:cubicBezTo>
                <a:cubicBezTo>
                  <a:pt x="4762" y="1009650"/>
                  <a:pt x="119062" y="971550"/>
                  <a:pt x="159543" y="888206"/>
                </a:cubicBezTo>
                <a:cubicBezTo>
                  <a:pt x="200024" y="804862"/>
                  <a:pt x="183356" y="695325"/>
                  <a:pt x="245268" y="588169"/>
                </a:cubicBezTo>
                <a:cubicBezTo>
                  <a:pt x="307180" y="481013"/>
                  <a:pt x="385762" y="328613"/>
                  <a:pt x="531018" y="245269"/>
                </a:cubicBezTo>
                <a:cubicBezTo>
                  <a:pt x="676274" y="161925"/>
                  <a:pt x="969169" y="116681"/>
                  <a:pt x="1116806" y="88106"/>
                </a:cubicBezTo>
                <a:cubicBezTo>
                  <a:pt x="1264444" y="59531"/>
                  <a:pt x="1331118" y="88107"/>
                  <a:pt x="1416843" y="73819"/>
                </a:cubicBezTo>
                <a:cubicBezTo>
                  <a:pt x="1502568" y="59531"/>
                  <a:pt x="1557337" y="0"/>
                  <a:pt x="1631156" y="2381"/>
                </a:cubicBezTo>
                <a:cubicBezTo>
                  <a:pt x="1704975" y="4762"/>
                  <a:pt x="1793081" y="52387"/>
                  <a:pt x="1859756" y="88106"/>
                </a:cubicBezTo>
                <a:cubicBezTo>
                  <a:pt x="1926431" y="123825"/>
                  <a:pt x="1955006" y="183357"/>
                  <a:pt x="2031206" y="216694"/>
                </a:cubicBezTo>
                <a:cubicBezTo>
                  <a:pt x="2107406" y="250031"/>
                  <a:pt x="2240756" y="233362"/>
                  <a:pt x="2316956" y="288131"/>
                </a:cubicBezTo>
                <a:cubicBezTo>
                  <a:pt x="2393156" y="342900"/>
                  <a:pt x="2445544" y="435769"/>
                  <a:pt x="2488406" y="545306"/>
                </a:cubicBezTo>
                <a:cubicBezTo>
                  <a:pt x="2531268" y="654843"/>
                  <a:pt x="2552700" y="831056"/>
                  <a:pt x="2574131" y="945356"/>
                </a:cubicBezTo>
                <a:cubicBezTo>
                  <a:pt x="2595562" y="1059656"/>
                  <a:pt x="2588418" y="1207294"/>
                  <a:pt x="2616993" y="1231106"/>
                </a:cubicBezTo>
                <a:cubicBezTo>
                  <a:pt x="2645568" y="1254918"/>
                  <a:pt x="2750344" y="1138237"/>
                  <a:pt x="2745581" y="1088231"/>
                </a:cubicBezTo>
                <a:cubicBezTo>
                  <a:pt x="2740819" y="1038225"/>
                  <a:pt x="2588418" y="931069"/>
                  <a:pt x="2588418" y="931069"/>
                </a:cubicBezTo>
                <a:lnTo>
                  <a:pt x="2588418" y="931069"/>
                </a:lnTo>
                <a:cubicBezTo>
                  <a:pt x="2607468" y="935831"/>
                  <a:pt x="2657474" y="931069"/>
                  <a:pt x="2702718" y="959644"/>
                </a:cubicBezTo>
                <a:cubicBezTo>
                  <a:pt x="2747962" y="988219"/>
                  <a:pt x="2828925" y="1045369"/>
                  <a:pt x="2859881" y="1102519"/>
                </a:cubicBezTo>
                <a:cubicBezTo>
                  <a:pt x="2890837" y="1159669"/>
                  <a:pt x="2900362" y="1233488"/>
                  <a:pt x="2888456" y="1302544"/>
                </a:cubicBezTo>
                <a:cubicBezTo>
                  <a:pt x="2876550" y="1371600"/>
                  <a:pt x="2857499" y="1464469"/>
                  <a:pt x="2788443" y="1516856"/>
                </a:cubicBezTo>
                <a:cubicBezTo>
                  <a:pt x="2719387" y="1569243"/>
                  <a:pt x="2569368" y="1635919"/>
                  <a:pt x="2474118" y="1616869"/>
                </a:cubicBezTo>
                <a:cubicBezTo>
                  <a:pt x="2378868" y="1597819"/>
                  <a:pt x="2316955" y="1550193"/>
                  <a:pt x="2216943" y="1402556"/>
                </a:cubicBezTo>
                <a:cubicBezTo>
                  <a:pt x="2116931" y="1254919"/>
                  <a:pt x="1931193" y="835819"/>
                  <a:pt x="1874043" y="731044"/>
                </a:cubicBezTo>
                <a:cubicBezTo>
                  <a:pt x="1816893" y="626269"/>
                  <a:pt x="1878805" y="726281"/>
                  <a:pt x="1874043" y="773906"/>
                </a:cubicBezTo>
                <a:cubicBezTo>
                  <a:pt x="1869281" y="821531"/>
                  <a:pt x="1871662" y="926307"/>
                  <a:pt x="1845468" y="1016794"/>
                </a:cubicBezTo>
                <a:cubicBezTo>
                  <a:pt x="1819274" y="1107282"/>
                  <a:pt x="1768077" y="1212056"/>
                  <a:pt x="1716881" y="131683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rot="920371">
            <a:off x="3956284" y="1478703"/>
            <a:ext cx="1095809" cy="1146618"/>
          </a:xfrm>
          <a:custGeom>
            <a:avLst/>
            <a:gdLst>
              <a:gd name="connsiteX0" fmla="*/ 1403231 w 1449239"/>
              <a:gd name="connsiteY0" fmla="*/ 5751 h 1322717"/>
              <a:gd name="connsiteX1" fmla="*/ 626853 w 1449239"/>
              <a:gd name="connsiteY1" fmla="*/ 178279 h 1322717"/>
              <a:gd name="connsiteX2" fmla="*/ 316302 w 1449239"/>
              <a:gd name="connsiteY2" fmla="*/ 437071 h 1322717"/>
              <a:gd name="connsiteX3" fmla="*/ 178280 w 1449239"/>
              <a:gd name="connsiteY3" fmla="*/ 799381 h 1322717"/>
              <a:gd name="connsiteX4" fmla="*/ 126521 w 1449239"/>
              <a:gd name="connsiteY4" fmla="*/ 902898 h 1322717"/>
              <a:gd name="connsiteX5" fmla="*/ 5751 w 1449239"/>
              <a:gd name="connsiteY5" fmla="*/ 1075426 h 1322717"/>
              <a:gd name="connsiteX6" fmla="*/ 92015 w 1449239"/>
              <a:gd name="connsiteY6" fmla="*/ 1247954 h 1322717"/>
              <a:gd name="connsiteX7" fmla="*/ 195532 w 1449239"/>
              <a:gd name="connsiteY7" fmla="*/ 1316966 h 1322717"/>
              <a:gd name="connsiteX8" fmla="*/ 161027 w 1449239"/>
              <a:gd name="connsiteY8" fmla="*/ 1213449 h 1322717"/>
              <a:gd name="connsiteX9" fmla="*/ 178280 w 1449239"/>
              <a:gd name="connsiteY9" fmla="*/ 971909 h 1322717"/>
              <a:gd name="connsiteX10" fmla="*/ 333555 w 1449239"/>
              <a:gd name="connsiteY10" fmla="*/ 816634 h 1322717"/>
              <a:gd name="connsiteX11" fmla="*/ 506083 w 1449239"/>
              <a:gd name="connsiteY11" fmla="*/ 506083 h 1322717"/>
              <a:gd name="connsiteX12" fmla="*/ 902899 w 1449239"/>
              <a:gd name="connsiteY12" fmla="*/ 212785 h 1322717"/>
              <a:gd name="connsiteX13" fmla="*/ 1403231 w 1449239"/>
              <a:gd name="connsiteY13" fmla="*/ 5751 h 1322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49239" h="1322717">
                <a:moveTo>
                  <a:pt x="1403231" y="5751"/>
                </a:moveTo>
                <a:cubicBezTo>
                  <a:pt x="1357223" y="0"/>
                  <a:pt x="808008" y="106392"/>
                  <a:pt x="626853" y="178279"/>
                </a:cubicBezTo>
                <a:cubicBezTo>
                  <a:pt x="445698" y="250166"/>
                  <a:pt x="391064" y="333554"/>
                  <a:pt x="316302" y="437071"/>
                </a:cubicBezTo>
                <a:cubicBezTo>
                  <a:pt x="241540" y="540588"/>
                  <a:pt x="209910" y="721743"/>
                  <a:pt x="178280" y="799381"/>
                </a:cubicBezTo>
                <a:cubicBezTo>
                  <a:pt x="146650" y="877019"/>
                  <a:pt x="155276" y="856891"/>
                  <a:pt x="126521" y="902898"/>
                </a:cubicBezTo>
                <a:cubicBezTo>
                  <a:pt x="97766" y="948906"/>
                  <a:pt x="11502" y="1017917"/>
                  <a:pt x="5751" y="1075426"/>
                </a:cubicBezTo>
                <a:cubicBezTo>
                  <a:pt x="0" y="1132935"/>
                  <a:pt x="60385" y="1207697"/>
                  <a:pt x="92015" y="1247954"/>
                </a:cubicBezTo>
                <a:cubicBezTo>
                  <a:pt x="123645" y="1288211"/>
                  <a:pt x="184030" y="1322717"/>
                  <a:pt x="195532" y="1316966"/>
                </a:cubicBezTo>
                <a:cubicBezTo>
                  <a:pt x="207034" y="1311215"/>
                  <a:pt x="163902" y="1270958"/>
                  <a:pt x="161027" y="1213449"/>
                </a:cubicBezTo>
                <a:cubicBezTo>
                  <a:pt x="158152" y="1155940"/>
                  <a:pt x="149525" y="1038045"/>
                  <a:pt x="178280" y="971909"/>
                </a:cubicBezTo>
                <a:cubicBezTo>
                  <a:pt x="207035" y="905773"/>
                  <a:pt x="278921" y="894272"/>
                  <a:pt x="333555" y="816634"/>
                </a:cubicBezTo>
                <a:cubicBezTo>
                  <a:pt x="388189" y="738996"/>
                  <a:pt x="411192" y="606724"/>
                  <a:pt x="506083" y="506083"/>
                </a:cubicBezTo>
                <a:cubicBezTo>
                  <a:pt x="600974" y="405442"/>
                  <a:pt x="756250" y="299049"/>
                  <a:pt x="902899" y="212785"/>
                </a:cubicBezTo>
                <a:cubicBezTo>
                  <a:pt x="1049548" y="126521"/>
                  <a:pt x="1449239" y="11502"/>
                  <a:pt x="1403231" y="575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920371">
            <a:off x="4096360" y="1589137"/>
            <a:ext cx="1033269" cy="1131130"/>
          </a:xfrm>
          <a:custGeom>
            <a:avLst/>
            <a:gdLst>
              <a:gd name="connsiteX0" fmla="*/ 63261 w 1397479"/>
              <a:gd name="connsiteY0" fmla="*/ 1227826 h 1383101"/>
              <a:gd name="connsiteX1" fmla="*/ 11502 w 1397479"/>
              <a:gd name="connsiteY1" fmla="*/ 969033 h 1383101"/>
              <a:gd name="connsiteX2" fmla="*/ 132272 w 1397479"/>
              <a:gd name="connsiteY2" fmla="*/ 761999 h 1383101"/>
              <a:gd name="connsiteX3" fmla="*/ 425570 w 1397479"/>
              <a:gd name="connsiteY3" fmla="*/ 399690 h 1383101"/>
              <a:gd name="connsiteX4" fmla="*/ 977661 w 1397479"/>
              <a:gd name="connsiteY4" fmla="*/ 106392 h 1383101"/>
              <a:gd name="connsiteX5" fmla="*/ 1253706 w 1397479"/>
              <a:gd name="connsiteY5" fmla="*/ 37381 h 1383101"/>
              <a:gd name="connsiteX6" fmla="*/ 1357223 w 1397479"/>
              <a:gd name="connsiteY6" fmla="*/ 20128 h 1383101"/>
              <a:gd name="connsiteX7" fmla="*/ 1012167 w 1397479"/>
              <a:gd name="connsiteY7" fmla="*/ 158150 h 1383101"/>
              <a:gd name="connsiteX8" fmla="*/ 701616 w 1397479"/>
              <a:gd name="connsiteY8" fmla="*/ 451448 h 1383101"/>
              <a:gd name="connsiteX9" fmla="*/ 667110 w 1397479"/>
              <a:gd name="connsiteY9" fmla="*/ 572218 h 1383101"/>
              <a:gd name="connsiteX10" fmla="*/ 373812 w 1397479"/>
              <a:gd name="connsiteY10" fmla="*/ 848264 h 1383101"/>
              <a:gd name="connsiteX11" fmla="*/ 80514 w 1397479"/>
              <a:gd name="connsiteY11" fmla="*/ 1314090 h 1383101"/>
              <a:gd name="connsiteX12" fmla="*/ 63261 w 1397479"/>
              <a:gd name="connsiteY12" fmla="*/ 1227826 h 1383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97479" h="1383101">
                <a:moveTo>
                  <a:pt x="63261" y="1227826"/>
                </a:moveTo>
                <a:cubicBezTo>
                  <a:pt x="51759" y="1170317"/>
                  <a:pt x="0" y="1046671"/>
                  <a:pt x="11502" y="969033"/>
                </a:cubicBezTo>
                <a:cubicBezTo>
                  <a:pt x="23004" y="891395"/>
                  <a:pt x="63261" y="856889"/>
                  <a:pt x="132272" y="761999"/>
                </a:cubicBezTo>
                <a:cubicBezTo>
                  <a:pt x="201283" y="667109"/>
                  <a:pt x="284672" y="508958"/>
                  <a:pt x="425570" y="399690"/>
                </a:cubicBezTo>
                <a:cubicBezTo>
                  <a:pt x="566468" y="290422"/>
                  <a:pt x="839639" y="166777"/>
                  <a:pt x="977661" y="106392"/>
                </a:cubicBezTo>
                <a:cubicBezTo>
                  <a:pt x="1115683" y="46007"/>
                  <a:pt x="1190446" y="51758"/>
                  <a:pt x="1253706" y="37381"/>
                </a:cubicBezTo>
                <a:cubicBezTo>
                  <a:pt x="1316966" y="23004"/>
                  <a:pt x="1397479" y="0"/>
                  <a:pt x="1357223" y="20128"/>
                </a:cubicBezTo>
                <a:cubicBezTo>
                  <a:pt x="1316967" y="40256"/>
                  <a:pt x="1121435" y="86263"/>
                  <a:pt x="1012167" y="158150"/>
                </a:cubicBezTo>
                <a:cubicBezTo>
                  <a:pt x="902899" y="230037"/>
                  <a:pt x="759125" y="382437"/>
                  <a:pt x="701616" y="451448"/>
                </a:cubicBezTo>
                <a:cubicBezTo>
                  <a:pt x="644107" y="520459"/>
                  <a:pt x="721744" y="506082"/>
                  <a:pt x="667110" y="572218"/>
                </a:cubicBezTo>
                <a:cubicBezTo>
                  <a:pt x="612476" y="638354"/>
                  <a:pt x="471578" y="724619"/>
                  <a:pt x="373812" y="848264"/>
                </a:cubicBezTo>
                <a:cubicBezTo>
                  <a:pt x="276046" y="971909"/>
                  <a:pt x="132272" y="1245079"/>
                  <a:pt x="80514" y="1314090"/>
                </a:cubicBezTo>
                <a:cubicBezTo>
                  <a:pt x="28756" y="1383101"/>
                  <a:pt x="74763" y="1285335"/>
                  <a:pt x="63261" y="122782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rot="920371">
            <a:off x="4197061" y="1650078"/>
            <a:ext cx="865180" cy="1075780"/>
          </a:xfrm>
          <a:custGeom>
            <a:avLst/>
            <a:gdLst>
              <a:gd name="connsiteX0" fmla="*/ 1158815 w 1173192"/>
              <a:gd name="connsiteY0" fmla="*/ 60385 h 1253706"/>
              <a:gd name="connsiteX1" fmla="*/ 658483 w 1173192"/>
              <a:gd name="connsiteY1" fmla="*/ 353683 h 1253706"/>
              <a:gd name="connsiteX2" fmla="*/ 451449 w 1173192"/>
              <a:gd name="connsiteY2" fmla="*/ 664234 h 1253706"/>
              <a:gd name="connsiteX3" fmla="*/ 158151 w 1173192"/>
              <a:gd name="connsiteY3" fmla="*/ 923026 h 1253706"/>
              <a:gd name="connsiteX4" fmla="*/ 20128 w 1173192"/>
              <a:gd name="connsiteY4" fmla="*/ 1250830 h 1253706"/>
              <a:gd name="connsiteX5" fmla="*/ 278920 w 1173192"/>
              <a:gd name="connsiteY5" fmla="*/ 940279 h 1253706"/>
              <a:gd name="connsiteX6" fmla="*/ 589471 w 1173192"/>
              <a:gd name="connsiteY6" fmla="*/ 802256 h 1253706"/>
              <a:gd name="connsiteX7" fmla="*/ 692988 w 1173192"/>
              <a:gd name="connsiteY7" fmla="*/ 543464 h 1253706"/>
              <a:gd name="connsiteX8" fmla="*/ 1107056 w 1173192"/>
              <a:gd name="connsiteY8" fmla="*/ 77638 h 1253706"/>
              <a:gd name="connsiteX9" fmla="*/ 1089803 w 1173192"/>
              <a:gd name="connsiteY9" fmla="*/ 77638 h 1253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3192" h="1253706">
                <a:moveTo>
                  <a:pt x="1158815" y="60385"/>
                </a:moveTo>
                <a:cubicBezTo>
                  <a:pt x="967596" y="156713"/>
                  <a:pt x="776377" y="253042"/>
                  <a:pt x="658483" y="353683"/>
                </a:cubicBezTo>
                <a:cubicBezTo>
                  <a:pt x="540589" y="454325"/>
                  <a:pt x="534838" y="569344"/>
                  <a:pt x="451449" y="664234"/>
                </a:cubicBezTo>
                <a:cubicBezTo>
                  <a:pt x="368060" y="759124"/>
                  <a:pt x="230038" y="825260"/>
                  <a:pt x="158151" y="923026"/>
                </a:cubicBezTo>
                <a:cubicBezTo>
                  <a:pt x="86264" y="1020792"/>
                  <a:pt x="0" y="1247955"/>
                  <a:pt x="20128" y="1250830"/>
                </a:cubicBezTo>
                <a:cubicBezTo>
                  <a:pt x="40256" y="1253706"/>
                  <a:pt x="184030" y="1015041"/>
                  <a:pt x="278920" y="940279"/>
                </a:cubicBezTo>
                <a:cubicBezTo>
                  <a:pt x="373810" y="865517"/>
                  <a:pt x="520460" y="868392"/>
                  <a:pt x="589471" y="802256"/>
                </a:cubicBezTo>
                <a:cubicBezTo>
                  <a:pt x="658482" y="736120"/>
                  <a:pt x="606724" y="664234"/>
                  <a:pt x="692988" y="543464"/>
                </a:cubicBezTo>
                <a:cubicBezTo>
                  <a:pt x="779252" y="422694"/>
                  <a:pt x="1040920" y="155276"/>
                  <a:pt x="1107056" y="77638"/>
                </a:cubicBezTo>
                <a:cubicBezTo>
                  <a:pt x="1173192" y="0"/>
                  <a:pt x="1131497" y="38819"/>
                  <a:pt x="1089803" y="7763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rot="920371">
            <a:off x="4050765" y="1715297"/>
            <a:ext cx="710166" cy="727095"/>
          </a:xfrm>
          <a:custGeom>
            <a:avLst/>
            <a:gdLst>
              <a:gd name="connsiteX0" fmla="*/ 632604 w 931653"/>
              <a:gd name="connsiteY0" fmla="*/ 0 h 831011"/>
              <a:gd name="connsiteX1" fmla="*/ 270294 w 931653"/>
              <a:gd name="connsiteY1" fmla="*/ 276045 h 831011"/>
              <a:gd name="connsiteX2" fmla="*/ 235789 w 931653"/>
              <a:gd name="connsiteY2" fmla="*/ 448573 h 831011"/>
              <a:gd name="connsiteX3" fmla="*/ 494581 w 931653"/>
              <a:gd name="connsiteY3" fmla="*/ 172528 h 831011"/>
              <a:gd name="connsiteX4" fmla="*/ 787879 w 931653"/>
              <a:gd name="connsiteY4" fmla="*/ 17253 h 831011"/>
              <a:gd name="connsiteX5" fmla="*/ 511834 w 931653"/>
              <a:gd name="connsiteY5" fmla="*/ 207034 h 831011"/>
              <a:gd name="connsiteX6" fmla="*/ 235789 w 931653"/>
              <a:gd name="connsiteY6" fmla="*/ 672860 h 831011"/>
              <a:gd name="connsiteX7" fmla="*/ 408317 w 931653"/>
              <a:gd name="connsiteY7" fmla="*/ 465826 h 831011"/>
              <a:gd name="connsiteX8" fmla="*/ 649857 w 931653"/>
              <a:gd name="connsiteY8" fmla="*/ 293298 h 831011"/>
              <a:gd name="connsiteX9" fmla="*/ 925902 w 931653"/>
              <a:gd name="connsiteY9" fmla="*/ 51758 h 831011"/>
              <a:gd name="connsiteX10" fmla="*/ 684362 w 931653"/>
              <a:gd name="connsiteY10" fmla="*/ 293298 h 831011"/>
              <a:gd name="connsiteX11" fmla="*/ 391064 w 931653"/>
              <a:gd name="connsiteY11" fmla="*/ 569343 h 831011"/>
              <a:gd name="connsiteX12" fmla="*/ 253041 w 931653"/>
              <a:gd name="connsiteY12" fmla="*/ 793630 h 831011"/>
              <a:gd name="connsiteX13" fmla="*/ 11502 w 931653"/>
              <a:gd name="connsiteY13" fmla="*/ 793630 h 831011"/>
              <a:gd name="connsiteX14" fmla="*/ 184030 w 931653"/>
              <a:gd name="connsiteY14" fmla="*/ 759124 h 831011"/>
              <a:gd name="connsiteX15" fmla="*/ 201283 w 931653"/>
              <a:gd name="connsiteY15" fmla="*/ 431321 h 831011"/>
              <a:gd name="connsiteX16" fmla="*/ 166777 w 931653"/>
              <a:gd name="connsiteY16" fmla="*/ 707366 h 831011"/>
              <a:gd name="connsiteX17" fmla="*/ 11502 w 931653"/>
              <a:gd name="connsiteY17" fmla="*/ 603849 h 831011"/>
              <a:gd name="connsiteX18" fmla="*/ 97766 w 931653"/>
              <a:gd name="connsiteY18" fmla="*/ 621102 h 831011"/>
              <a:gd name="connsiteX19" fmla="*/ 149524 w 931653"/>
              <a:gd name="connsiteY19" fmla="*/ 414068 h 831011"/>
              <a:gd name="connsiteX20" fmla="*/ 201283 w 931653"/>
              <a:gd name="connsiteY20" fmla="*/ 241539 h 831011"/>
              <a:gd name="connsiteX21" fmla="*/ 563592 w 931653"/>
              <a:gd name="connsiteY21" fmla="*/ 51758 h 831011"/>
              <a:gd name="connsiteX22" fmla="*/ 546340 w 931653"/>
              <a:gd name="connsiteY22" fmla="*/ 0 h 831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31653" h="831011">
                <a:moveTo>
                  <a:pt x="632604" y="0"/>
                </a:moveTo>
                <a:cubicBezTo>
                  <a:pt x="484517" y="100641"/>
                  <a:pt x="336430" y="201283"/>
                  <a:pt x="270294" y="276045"/>
                </a:cubicBezTo>
                <a:cubicBezTo>
                  <a:pt x="204158" y="350807"/>
                  <a:pt x="198408" y="465826"/>
                  <a:pt x="235789" y="448573"/>
                </a:cubicBezTo>
                <a:cubicBezTo>
                  <a:pt x="273170" y="431320"/>
                  <a:pt x="402566" y="244415"/>
                  <a:pt x="494581" y="172528"/>
                </a:cubicBezTo>
                <a:cubicBezTo>
                  <a:pt x="586596" y="100641"/>
                  <a:pt x="785004" y="11502"/>
                  <a:pt x="787879" y="17253"/>
                </a:cubicBezTo>
                <a:cubicBezTo>
                  <a:pt x="790754" y="23004"/>
                  <a:pt x="603849" y="97766"/>
                  <a:pt x="511834" y="207034"/>
                </a:cubicBezTo>
                <a:cubicBezTo>
                  <a:pt x="419819" y="316302"/>
                  <a:pt x="253042" y="629728"/>
                  <a:pt x="235789" y="672860"/>
                </a:cubicBezTo>
                <a:cubicBezTo>
                  <a:pt x="218536" y="715992"/>
                  <a:pt x="339306" y="529086"/>
                  <a:pt x="408317" y="465826"/>
                </a:cubicBezTo>
                <a:cubicBezTo>
                  <a:pt x="477328" y="402566"/>
                  <a:pt x="563593" y="362309"/>
                  <a:pt x="649857" y="293298"/>
                </a:cubicBezTo>
                <a:cubicBezTo>
                  <a:pt x="736121" y="224287"/>
                  <a:pt x="920151" y="51758"/>
                  <a:pt x="925902" y="51758"/>
                </a:cubicBezTo>
                <a:cubicBezTo>
                  <a:pt x="931653" y="51758"/>
                  <a:pt x="773502" y="207034"/>
                  <a:pt x="684362" y="293298"/>
                </a:cubicBezTo>
                <a:cubicBezTo>
                  <a:pt x="595222" y="379562"/>
                  <a:pt x="462951" y="485954"/>
                  <a:pt x="391064" y="569343"/>
                </a:cubicBezTo>
                <a:cubicBezTo>
                  <a:pt x="319177" y="652732"/>
                  <a:pt x="316301" y="756249"/>
                  <a:pt x="253041" y="793630"/>
                </a:cubicBezTo>
                <a:cubicBezTo>
                  <a:pt x="189781" y="831011"/>
                  <a:pt x="23004" y="799381"/>
                  <a:pt x="11502" y="793630"/>
                </a:cubicBezTo>
                <a:cubicBezTo>
                  <a:pt x="0" y="787879"/>
                  <a:pt x="152400" y="819509"/>
                  <a:pt x="184030" y="759124"/>
                </a:cubicBezTo>
                <a:cubicBezTo>
                  <a:pt x="215660" y="698739"/>
                  <a:pt x="204158" y="439947"/>
                  <a:pt x="201283" y="431321"/>
                </a:cubicBezTo>
                <a:cubicBezTo>
                  <a:pt x="198408" y="422695"/>
                  <a:pt x="198407" y="678611"/>
                  <a:pt x="166777" y="707366"/>
                </a:cubicBezTo>
                <a:cubicBezTo>
                  <a:pt x="135147" y="736121"/>
                  <a:pt x="23004" y="618226"/>
                  <a:pt x="11502" y="603849"/>
                </a:cubicBezTo>
                <a:cubicBezTo>
                  <a:pt x="0" y="589472"/>
                  <a:pt x="74762" y="652732"/>
                  <a:pt x="97766" y="621102"/>
                </a:cubicBezTo>
                <a:cubicBezTo>
                  <a:pt x="120770" y="589472"/>
                  <a:pt x="132271" y="477329"/>
                  <a:pt x="149524" y="414068"/>
                </a:cubicBezTo>
                <a:cubicBezTo>
                  <a:pt x="166777" y="350807"/>
                  <a:pt x="132272" y="301924"/>
                  <a:pt x="201283" y="241539"/>
                </a:cubicBezTo>
                <a:cubicBezTo>
                  <a:pt x="270294" y="181154"/>
                  <a:pt x="506083" y="92014"/>
                  <a:pt x="563592" y="51758"/>
                </a:cubicBezTo>
                <a:cubicBezTo>
                  <a:pt x="621101" y="11502"/>
                  <a:pt x="583720" y="5751"/>
                  <a:pt x="54634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rot="920371">
            <a:off x="5758766" y="2629417"/>
            <a:ext cx="234530" cy="417640"/>
          </a:xfrm>
          <a:custGeom>
            <a:avLst/>
            <a:gdLst>
              <a:gd name="connsiteX0" fmla="*/ 146649 w 307675"/>
              <a:gd name="connsiteY0" fmla="*/ 86264 h 477329"/>
              <a:gd name="connsiteX1" fmla="*/ 181154 w 307675"/>
              <a:gd name="connsiteY1" fmla="*/ 293298 h 477329"/>
              <a:gd name="connsiteX2" fmla="*/ 8626 w 307675"/>
              <a:gd name="connsiteY2" fmla="*/ 362310 h 477329"/>
              <a:gd name="connsiteX3" fmla="*/ 129396 w 307675"/>
              <a:gd name="connsiteY3" fmla="*/ 396815 h 477329"/>
              <a:gd name="connsiteX4" fmla="*/ 198407 w 307675"/>
              <a:gd name="connsiteY4" fmla="*/ 310551 h 477329"/>
              <a:gd name="connsiteX5" fmla="*/ 181154 w 307675"/>
              <a:gd name="connsiteY5" fmla="*/ 465827 h 477329"/>
              <a:gd name="connsiteX6" fmla="*/ 301924 w 307675"/>
              <a:gd name="connsiteY6" fmla="*/ 379562 h 477329"/>
              <a:gd name="connsiteX7" fmla="*/ 146649 w 307675"/>
              <a:gd name="connsiteY7" fmla="*/ 34506 h 477329"/>
              <a:gd name="connsiteX8" fmla="*/ 146649 w 307675"/>
              <a:gd name="connsiteY8" fmla="*/ 34506 h 477329"/>
              <a:gd name="connsiteX9" fmla="*/ 146649 w 307675"/>
              <a:gd name="connsiteY9" fmla="*/ 34506 h 477329"/>
              <a:gd name="connsiteX10" fmla="*/ 94890 w 307675"/>
              <a:gd name="connsiteY10" fmla="*/ 0 h 477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7675" h="477329">
                <a:moveTo>
                  <a:pt x="146649" y="86264"/>
                </a:moveTo>
                <a:cubicBezTo>
                  <a:pt x="175403" y="166777"/>
                  <a:pt x="204158" y="247290"/>
                  <a:pt x="181154" y="293298"/>
                </a:cubicBezTo>
                <a:cubicBezTo>
                  <a:pt x="158150" y="339306"/>
                  <a:pt x="17252" y="345057"/>
                  <a:pt x="8626" y="362310"/>
                </a:cubicBezTo>
                <a:cubicBezTo>
                  <a:pt x="0" y="379563"/>
                  <a:pt x="97766" y="405441"/>
                  <a:pt x="129396" y="396815"/>
                </a:cubicBezTo>
                <a:cubicBezTo>
                  <a:pt x="161026" y="388189"/>
                  <a:pt x="189781" y="299049"/>
                  <a:pt x="198407" y="310551"/>
                </a:cubicBezTo>
                <a:cubicBezTo>
                  <a:pt x="207033" y="322053"/>
                  <a:pt x="163901" y="454325"/>
                  <a:pt x="181154" y="465827"/>
                </a:cubicBezTo>
                <a:cubicBezTo>
                  <a:pt x="198407" y="477329"/>
                  <a:pt x="307675" y="451449"/>
                  <a:pt x="301924" y="379562"/>
                </a:cubicBezTo>
                <a:cubicBezTo>
                  <a:pt x="296173" y="307675"/>
                  <a:pt x="146649" y="34506"/>
                  <a:pt x="146649" y="34506"/>
                </a:cubicBezTo>
                <a:lnTo>
                  <a:pt x="146649" y="34506"/>
                </a:lnTo>
                <a:lnTo>
                  <a:pt x="146649" y="34506"/>
                </a:lnTo>
                <a:lnTo>
                  <a:pt x="94890" y="0"/>
                </a:ln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Freeform 5"/>
          <p:cNvSpPr>
            <a:spLocks/>
          </p:cNvSpPr>
          <p:nvPr/>
        </p:nvSpPr>
        <p:spPr bwMode="auto">
          <a:xfrm rot="920371" flipH="1" flipV="1">
            <a:off x="4321622" y="1721375"/>
            <a:ext cx="599001" cy="812563"/>
          </a:xfrm>
          <a:custGeom>
            <a:avLst/>
            <a:gdLst/>
            <a:ahLst/>
            <a:cxnLst>
              <a:cxn ang="0">
                <a:pos x="403" y="11"/>
              </a:cxn>
              <a:cxn ang="0">
                <a:pos x="232" y="137"/>
              </a:cxn>
              <a:cxn ang="0">
                <a:pos x="34" y="320"/>
              </a:cxn>
              <a:cxn ang="0">
                <a:pos x="217" y="194"/>
              </a:cxn>
              <a:cxn ang="0">
                <a:pos x="7" y="407"/>
              </a:cxn>
              <a:cxn ang="0">
                <a:pos x="259" y="236"/>
              </a:cxn>
              <a:cxn ang="0">
                <a:pos x="469" y="74"/>
              </a:cxn>
              <a:cxn ang="0">
                <a:pos x="250" y="326"/>
              </a:cxn>
              <a:cxn ang="0">
                <a:pos x="130" y="497"/>
              </a:cxn>
              <a:cxn ang="0">
                <a:pos x="595" y="86"/>
              </a:cxn>
              <a:cxn ang="0">
                <a:pos x="235" y="389"/>
              </a:cxn>
              <a:cxn ang="0">
                <a:pos x="520" y="23"/>
              </a:cxn>
              <a:cxn ang="0">
                <a:pos x="193" y="263"/>
              </a:cxn>
              <a:cxn ang="0">
                <a:pos x="388" y="80"/>
              </a:cxn>
              <a:cxn ang="0">
                <a:pos x="184" y="206"/>
              </a:cxn>
              <a:cxn ang="0">
                <a:pos x="403" y="11"/>
              </a:cxn>
            </a:cxnLst>
            <a:rect l="0" t="0" r="r" b="b"/>
            <a:pathLst>
              <a:path w="612" h="537">
                <a:moveTo>
                  <a:pt x="403" y="11"/>
                </a:moveTo>
                <a:cubicBezTo>
                  <a:pt x="411" y="0"/>
                  <a:pt x="293" y="86"/>
                  <a:pt x="232" y="137"/>
                </a:cubicBezTo>
                <a:cubicBezTo>
                  <a:pt x="171" y="188"/>
                  <a:pt x="36" y="311"/>
                  <a:pt x="34" y="320"/>
                </a:cubicBezTo>
                <a:cubicBezTo>
                  <a:pt x="32" y="329"/>
                  <a:pt x="221" y="180"/>
                  <a:pt x="217" y="194"/>
                </a:cubicBezTo>
                <a:cubicBezTo>
                  <a:pt x="213" y="208"/>
                  <a:pt x="0" y="400"/>
                  <a:pt x="7" y="407"/>
                </a:cubicBezTo>
                <a:cubicBezTo>
                  <a:pt x="14" y="414"/>
                  <a:pt x="182" y="292"/>
                  <a:pt x="259" y="236"/>
                </a:cubicBezTo>
                <a:cubicBezTo>
                  <a:pt x="336" y="180"/>
                  <a:pt x="471" y="59"/>
                  <a:pt x="469" y="74"/>
                </a:cubicBezTo>
                <a:cubicBezTo>
                  <a:pt x="467" y="89"/>
                  <a:pt x="307" y="256"/>
                  <a:pt x="250" y="326"/>
                </a:cubicBezTo>
                <a:cubicBezTo>
                  <a:pt x="193" y="396"/>
                  <a:pt x="73" y="537"/>
                  <a:pt x="130" y="497"/>
                </a:cubicBezTo>
                <a:cubicBezTo>
                  <a:pt x="187" y="457"/>
                  <a:pt x="578" y="104"/>
                  <a:pt x="595" y="86"/>
                </a:cubicBezTo>
                <a:cubicBezTo>
                  <a:pt x="612" y="68"/>
                  <a:pt x="248" y="400"/>
                  <a:pt x="235" y="389"/>
                </a:cubicBezTo>
                <a:cubicBezTo>
                  <a:pt x="222" y="378"/>
                  <a:pt x="527" y="44"/>
                  <a:pt x="520" y="23"/>
                </a:cubicBezTo>
                <a:cubicBezTo>
                  <a:pt x="513" y="2"/>
                  <a:pt x="215" y="254"/>
                  <a:pt x="193" y="263"/>
                </a:cubicBezTo>
                <a:cubicBezTo>
                  <a:pt x="171" y="272"/>
                  <a:pt x="389" y="89"/>
                  <a:pt x="388" y="80"/>
                </a:cubicBezTo>
                <a:cubicBezTo>
                  <a:pt x="387" y="71"/>
                  <a:pt x="183" y="217"/>
                  <a:pt x="184" y="206"/>
                </a:cubicBezTo>
                <a:cubicBezTo>
                  <a:pt x="185" y="195"/>
                  <a:pt x="395" y="22"/>
                  <a:pt x="403" y="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 rot="920371">
            <a:off x="4213242" y="1744545"/>
            <a:ext cx="992917" cy="1046614"/>
          </a:xfrm>
          <a:custGeom>
            <a:avLst/>
            <a:gdLst>
              <a:gd name="connsiteX0" fmla="*/ 57510 w 1302589"/>
              <a:gd name="connsiteY0" fmla="*/ 1135811 h 1196196"/>
              <a:gd name="connsiteX1" fmla="*/ 247291 w 1302589"/>
              <a:gd name="connsiteY1" fmla="*/ 894272 h 1196196"/>
              <a:gd name="connsiteX2" fmla="*/ 506083 w 1302589"/>
              <a:gd name="connsiteY2" fmla="*/ 790755 h 1196196"/>
              <a:gd name="connsiteX3" fmla="*/ 782129 w 1302589"/>
              <a:gd name="connsiteY3" fmla="*/ 462951 h 1196196"/>
              <a:gd name="connsiteX4" fmla="*/ 937404 w 1302589"/>
              <a:gd name="connsiteY4" fmla="*/ 169653 h 1196196"/>
              <a:gd name="connsiteX5" fmla="*/ 1265208 w 1302589"/>
              <a:gd name="connsiteY5" fmla="*/ 14377 h 1196196"/>
              <a:gd name="connsiteX6" fmla="*/ 1161691 w 1302589"/>
              <a:gd name="connsiteY6" fmla="*/ 83389 h 1196196"/>
              <a:gd name="connsiteX7" fmla="*/ 1144438 w 1302589"/>
              <a:gd name="connsiteY7" fmla="*/ 324928 h 1196196"/>
              <a:gd name="connsiteX8" fmla="*/ 1075427 w 1302589"/>
              <a:gd name="connsiteY8" fmla="*/ 618226 h 1196196"/>
              <a:gd name="connsiteX9" fmla="*/ 851140 w 1302589"/>
              <a:gd name="connsiteY9" fmla="*/ 859766 h 1196196"/>
              <a:gd name="connsiteX10" fmla="*/ 402566 w 1302589"/>
              <a:gd name="connsiteY10" fmla="*/ 1066800 h 1196196"/>
              <a:gd name="connsiteX11" fmla="*/ 143774 w 1302589"/>
              <a:gd name="connsiteY11" fmla="*/ 1118558 h 1196196"/>
              <a:gd name="connsiteX12" fmla="*/ 23004 w 1302589"/>
              <a:gd name="connsiteY12" fmla="*/ 1187570 h 1196196"/>
              <a:gd name="connsiteX13" fmla="*/ 5751 w 1302589"/>
              <a:gd name="connsiteY13" fmla="*/ 1170317 h 1196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02589" h="1196196">
                <a:moveTo>
                  <a:pt x="57510" y="1135811"/>
                </a:moveTo>
                <a:cubicBezTo>
                  <a:pt x="115019" y="1043796"/>
                  <a:pt x="172529" y="951781"/>
                  <a:pt x="247291" y="894272"/>
                </a:cubicBezTo>
                <a:cubicBezTo>
                  <a:pt x="322053" y="836763"/>
                  <a:pt x="416943" y="862642"/>
                  <a:pt x="506083" y="790755"/>
                </a:cubicBezTo>
                <a:cubicBezTo>
                  <a:pt x="595223" y="718868"/>
                  <a:pt x="710242" y="566468"/>
                  <a:pt x="782129" y="462951"/>
                </a:cubicBezTo>
                <a:cubicBezTo>
                  <a:pt x="854016" y="359434"/>
                  <a:pt x="856891" y="244415"/>
                  <a:pt x="937404" y="169653"/>
                </a:cubicBezTo>
                <a:cubicBezTo>
                  <a:pt x="1017917" y="94891"/>
                  <a:pt x="1227827" y="28754"/>
                  <a:pt x="1265208" y="14377"/>
                </a:cubicBezTo>
                <a:cubicBezTo>
                  <a:pt x="1302589" y="0"/>
                  <a:pt x="1181819" y="31631"/>
                  <a:pt x="1161691" y="83389"/>
                </a:cubicBezTo>
                <a:cubicBezTo>
                  <a:pt x="1141563" y="135147"/>
                  <a:pt x="1158815" y="235789"/>
                  <a:pt x="1144438" y="324928"/>
                </a:cubicBezTo>
                <a:cubicBezTo>
                  <a:pt x="1130061" y="414067"/>
                  <a:pt x="1124310" y="529086"/>
                  <a:pt x="1075427" y="618226"/>
                </a:cubicBezTo>
                <a:cubicBezTo>
                  <a:pt x="1026544" y="707366"/>
                  <a:pt x="963284" y="785004"/>
                  <a:pt x="851140" y="859766"/>
                </a:cubicBezTo>
                <a:cubicBezTo>
                  <a:pt x="738997" y="934528"/>
                  <a:pt x="520460" y="1023668"/>
                  <a:pt x="402566" y="1066800"/>
                </a:cubicBezTo>
                <a:cubicBezTo>
                  <a:pt x="284672" y="1109932"/>
                  <a:pt x="207034" y="1098430"/>
                  <a:pt x="143774" y="1118558"/>
                </a:cubicBezTo>
                <a:cubicBezTo>
                  <a:pt x="80514" y="1138686"/>
                  <a:pt x="46008" y="1178944"/>
                  <a:pt x="23004" y="1187570"/>
                </a:cubicBezTo>
                <a:cubicBezTo>
                  <a:pt x="0" y="1196196"/>
                  <a:pt x="2875" y="1183256"/>
                  <a:pt x="5751" y="1170317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 rot="920371">
            <a:off x="4208145" y="1837283"/>
            <a:ext cx="870172" cy="981200"/>
          </a:xfrm>
          <a:custGeom>
            <a:avLst/>
            <a:gdLst>
              <a:gd name="connsiteX0" fmla="*/ 989162 w 1141562"/>
              <a:gd name="connsiteY0" fmla="*/ 115018 h 1121433"/>
              <a:gd name="connsiteX1" fmla="*/ 816634 w 1141562"/>
              <a:gd name="connsiteY1" fmla="*/ 391063 h 1121433"/>
              <a:gd name="connsiteX2" fmla="*/ 592347 w 1141562"/>
              <a:gd name="connsiteY2" fmla="*/ 718867 h 1121433"/>
              <a:gd name="connsiteX3" fmla="*/ 178279 w 1141562"/>
              <a:gd name="connsiteY3" fmla="*/ 891395 h 1121433"/>
              <a:gd name="connsiteX4" fmla="*/ 23004 w 1141562"/>
              <a:gd name="connsiteY4" fmla="*/ 1081177 h 1121433"/>
              <a:gd name="connsiteX5" fmla="*/ 40257 w 1141562"/>
              <a:gd name="connsiteY5" fmla="*/ 1098429 h 1121433"/>
              <a:gd name="connsiteX6" fmla="*/ 230038 w 1141562"/>
              <a:gd name="connsiteY6" fmla="*/ 943154 h 1121433"/>
              <a:gd name="connsiteX7" fmla="*/ 488830 w 1141562"/>
              <a:gd name="connsiteY7" fmla="*/ 839637 h 1121433"/>
              <a:gd name="connsiteX8" fmla="*/ 816634 w 1141562"/>
              <a:gd name="connsiteY8" fmla="*/ 563592 h 1121433"/>
              <a:gd name="connsiteX9" fmla="*/ 833887 w 1141562"/>
              <a:gd name="connsiteY9" fmla="*/ 477328 h 1121433"/>
              <a:gd name="connsiteX10" fmla="*/ 747623 w 1141562"/>
              <a:gd name="connsiteY10" fmla="*/ 736120 h 1121433"/>
              <a:gd name="connsiteX11" fmla="*/ 695864 w 1141562"/>
              <a:gd name="connsiteY11" fmla="*/ 856890 h 1121433"/>
              <a:gd name="connsiteX12" fmla="*/ 851140 w 1141562"/>
              <a:gd name="connsiteY12" fmla="*/ 649856 h 1121433"/>
              <a:gd name="connsiteX13" fmla="*/ 1092679 w 1141562"/>
              <a:gd name="connsiteY13" fmla="*/ 253041 h 1121433"/>
              <a:gd name="connsiteX14" fmla="*/ 1109932 w 1141562"/>
              <a:gd name="connsiteY14" fmla="*/ 80512 h 1121433"/>
              <a:gd name="connsiteX15" fmla="*/ 902898 w 1141562"/>
              <a:gd name="connsiteY15" fmla="*/ 460075 h 1121433"/>
              <a:gd name="connsiteX16" fmla="*/ 971910 w 1141562"/>
              <a:gd name="connsiteY16" fmla="*/ 63260 h 1121433"/>
              <a:gd name="connsiteX17" fmla="*/ 989162 w 1141562"/>
              <a:gd name="connsiteY17" fmla="*/ 115018 h 112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41562" h="1121433">
                <a:moveTo>
                  <a:pt x="989162" y="115018"/>
                </a:moveTo>
                <a:cubicBezTo>
                  <a:pt x="963283" y="169652"/>
                  <a:pt x="882770" y="290422"/>
                  <a:pt x="816634" y="391063"/>
                </a:cubicBezTo>
                <a:cubicBezTo>
                  <a:pt x="750498" y="491705"/>
                  <a:pt x="698740" y="635478"/>
                  <a:pt x="592347" y="718867"/>
                </a:cubicBezTo>
                <a:cubicBezTo>
                  <a:pt x="485954" y="802256"/>
                  <a:pt x="273169" y="831010"/>
                  <a:pt x="178279" y="891395"/>
                </a:cubicBezTo>
                <a:cubicBezTo>
                  <a:pt x="83389" y="951780"/>
                  <a:pt x="46008" y="1046671"/>
                  <a:pt x="23004" y="1081177"/>
                </a:cubicBezTo>
                <a:cubicBezTo>
                  <a:pt x="0" y="1115683"/>
                  <a:pt x="5751" y="1121433"/>
                  <a:pt x="40257" y="1098429"/>
                </a:cubicBezTo>
                <a:cubicBezTo>
                  <a:pt x="74763" y="1075425"/>
                  <a:pt x="155276" y="986286"/>
                  <a:pt x="230038" y="943154"/>
                </a:cubicBezTo>
                <a:cubicBezTo>
                  <a:pt x="304800" y="900022"/>
                  <a:pt x="391064" y="902897"/>
                  <a:pt x="488830" y="839637"/>
                </a:cubicBezTo>
                <a:cubicBezTo>
                  <a:pt x="586596" y="776377"/>
                  <a:pt x="759125" y="623977"/>
                  <a:pt x="816634" y="563592"/>
                </a:cubicBezTo>
                <a:cubicBezTo>
                  <a:pt x="874143" y="503207"/>
                  <a:pt x="845389" y="448573"/>
                  <a:pt x="833887" y="477328"/>
                </a:cubicBezTo>
                <a:cubicBezTo>
                  <a:pt x="822385" y="506083"/>
                  <a:pt x="770627" y="672860"/>
                  <a:pt x="747623" y="736120"/>
                </a:cubicBezTo>
                <a:cubicBezTo>
                  <a:pt x="724619" y="799380"/>
                  <a:pt x="678611" y="871267"/>
                  <a:pt x="695864" y="856890"/>
                </a:cubicBezTo>
                <a:cubicBezTo>
                  <a:pt x="713117" y="842513"/>
                  <a:pt x="785004" y="750498"/>
                  <a:pt x="851140" y="649856"/>
                </a:cubicBezTo>
                <a:cubicBezTo>
                  <a:pt x="917276" y="549215"/>
                  <a:pt x="1049547" y="347932"/>
                  <a:pt x="1092679" y="253041"/>
                </a:cubicBezTo>
                <a:cubicBezTo>
                  <a:pt x="1135811" y="158150"/>
                  <a:pt x="1141562" y="46006"/>
                  <a:pt x="1109932" y="80512"/>
                </a:cubicBezTo>
                <a:cubicBezTo>
                  <a:pt x="1078302" y="115018"/>
                  <a:pt x="925902" y="462950"/>
                  <a:pt x="902898" y="460075"/>
                </a:cubicBezTo>
                <a:cubicBezTo>
                  <a:pt x="879894" y="457200"/>
                  <a:pt x="963284" y="126520"/>
                  <a:pt x="971910" y="63260"/>
                </a:cubicBezTo>
                <a:cubicBezTo>
                  <a:pt x="980536" y="0"/>
                  <a:pt x="1015041" y="60384"/>
                  <a:pt x="989162" y="1150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 rot="920371">
            <a:off x="4288049" y="1747633"/>
            <a:ext cx="1001685" cy="1026488"/>
          </a:xfrm>
          <a:custGeom>
            <a:avLst/>
            <a:gdLst>
              <a:gd name="connsiteX0" fmla="*/ 207034 w 1314091"/>
              <a:gd name="connsiteY0" fmla="*/ 1138687 h 1173193"/>
              <a:gd name="connsiteX1" fmla="*/ 655608 w 1314091"/>
              <a:gd name="connsiteY1" fmla="*/ 1017918 h 1173193"/>
              <a:gd name="connsiteX2" fmla="*/ 1069676 w 1314091"/>
              <a:gd name="connsiteY2" fmla="*/ 603850 h 1173193"/>
              <a:gd name="connsiteX3" fmla="*/ 1104182 w 1314091"/>
              <a:gd name="connsiteY3" fmla="*/ 34506 h 1173193"/>
              <a:gd name="connsiteX4" fmla="*/ 1190446 w 1314091"/>
              <a:gd name="connsiteY4" fmla="*/ 396816 h 1173193"/>
              <a:gd name="connsiteX5" fmla="*/ 1207699 w 1314091"/>
              <a:gd name="connsiteY5" fmla="*/ 69012 h 1173193"/>
              <a:gd name="connsiteX6" fmla="*/ 1293963 w 1314091"/>
              <a:gd name="connsiteY6" fmla="*/ 362310 h 1173193"/>
              <a:gd name="connsiteX7" fmla="*/ 1293963 w 1314091"/>
              <a:gd name="connsiteY7" fmla="*/ 724620 h 1173193"/>
              <a:gd name="connsiteX8" fmla="*/ 1173193 w 1314091"/>
              <a:gd name="connsiteY8" fmla="*/ 1069676 h 1173193"/>
              <a:gd name="connsiteX9" fmla="*/ 1173193 w 1314091"/>
              <a:gd name="connsiteY9" fmla="*/ 828137 h 1173193"/>
              <a:gd name="connsiteX10" fmla="*/ 1017917 w 1314091"/>
              <a:gd name="connsiteY10" fmla="*/ 897148 h 1173193"/>
              <a:gd name="connsiteX11" fmla="*/ 621102 w 1314091"/>
              <a:gd name="connsiteY11" fmla="*/ 1121435 h 1173193"/>
              <a:gd name="connsiteX12" fmla="*/ 0 w 1314091"/>
              <a:gd name="connsiteY12" fmla="*/ 1173193 h 1173193"/>
              <a:gd name="connsiteX13" fmla="*/ 0 w 1314091"/>
              <a:gd name="connsiteY13" fmla="*/ 1173193 h 117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14091" h="1173193">
                <a:moveTo>
                  <a:pt x="207034" y="1138687"/>
                </a:moveTo>
                <a:cubicBezTo>
                  <a:pt x="359434" y="1122872"/>
                  <a:pt x="511834" y="1107057"/>
                  <a:pt x="655608" y="1017918"/>
                </a:cubicBezTo>
                <a:cubicBezTo>
                  <a:pt x="799382" y="928779"/>
                  <a:pt x="994914" y="767752"/>
                  <a:pt x="1069676" y="603850"/>
                </a:cubicBezTo>
                <a:cubicBezTo>
                  <a:pt x="1144438" y="439948"/>
                  <a:pt x="1084054" y="69012"/>
                  <a:pt x="1104182" y="34506"/>
                </a:cubicBezTo>
                <a:cubicBezTo>
                  <a:pt x="1124310" y="0"/>
                  <a:pt x="1173193" y="391065"/>
                  <a:pt x="1190446" y="396816"/>
                </a:cubicBezTo>
                <a:cubicBezTo>
                  <a:pt x="1207699" y="402567"/>
                  <a:pt x="1190446" y="74763"/>
                  <a:pt x="1207699" y="69012"/>
                </a:cubicBezTo>
                <a:cubicBezTo>
                  <a:pt x="1224952" y="63261"/>
                  <a:pt x="1279586" y="253042"/>
                  <a:pt x="1293963" y="362310"/>
                </a:cubicBezTo>
                <a:cubicBezTo>
                  <a:pt x="1308340" y="471578"/>
                  <a:pt x="1314091" y="606726"/>
                  <a:pt x="1293963" y="724620"/>
                </a:cubicBezTo>
                <a:cubicBezTo>
                  <a:pt x="1273835" y="842514"/>
                  <a:pt x="1193321" y="1052423"/>
                  <a:pt x="1173193" y="1069676"/>
                </a:cubicBezTo>
                <a:cubicBezTo>
                  <a:pt x="1153065" y="1086929"/>
                  <a:pt x="1199072" y="856892"/>
                  <a:pt x="1173193" y="828137"/>
                </a:cubicBezTo>
                <a:cubicBezTo>
                  <a:pt x="1147314" y="799382"/>
                  <a:pt x="1109932" y="848265"/>
                  <a:pt x="1017917" y="897148"/>
                </a:cubicBezTo>
                <a:cubicBezTo>
                  <a:pt x="925902" y="946031"/>
                  <a:pt x="790755" y="1075428"/>
                  <a:pt x="621102" y="1121435"/>
                </a:cubicBezTo>
                <a:cubicBezTo>
                  <a:pt x="451449" y="1167442"/>
                  <a:pt x="0" y="1173193"/>
                  <a:pt x="0" y="1173193"/>
                </a:cubicBezTo>
                <a:lnTo>
                  <a:pt x="0" y="1173193"/>
                </a:ln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 rot="920371">
            <a:off x="3849227" y="2461138"/>
            <a:ext cx="328781" cy="322036"/>
          </a:xfrm>
          <a:custGeom>
            <a:avLst/>
            <a:gdLst>
              <a:gd name="connsiteX0" fmla="*/ 431321 w 431321"/>
              <a:gd name="connsiteY0" fmla="*/ 172529 h 368061"/>
              <a:gd name="connsiteX1" fmla="*/ 293299 w 431321"/>
              <a:gd name="connsiteY1" fmla="*/ 345057 h 368061"/>
              <a:gd name="connsiteX2" fmla="*/ 86265 w 431321"/>
              <a:gd name="connsiteY2" fmla="*/ 310551 h 368061"/>
              <a:gd name="connsiteX3" fmla="*/ 0 w 431321"/>
              <a:gd name="connsiteY3" fmla="*/ 0 h 368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321" h="368061">
                <a:moveTo>
                  <a:pt x="431321" y="172529"/>
                </a:moveTo>
                <a:cubicBezTo>
                  <a:pt x="391064" y="247291"/>
                  <a:pt x="350808" y="322053"/>
                  <a:pt x="293299" y="345057"/>
                </a:cubicBezTo>
                <a:cubicBezTo>
                  <a:pt x="235790" y="368061"/>
                  <a:pt x="135148" y="368061"/>
                  <a:pt x="86265" y="310551"/>
                </a:cubicBezTo>
                <a:cubicBezTo>
                  <a:pt x="37382" y="253042"/>
                  <a:pt x="18691" y="126521"/>
                  <a:pt x="0" y="0"/>
                </a:cubicBezTo>
              </a:path>
            </a:pathLst>
          </a:custGeom>
          <a:solidFill>
            <a:srgbClr val="281911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 rot="920371">
            <a:off x="3819293" y="2409620"/>
            <a:ext cx="305754" cy="408229"/>
          </a:xfrm>
          <a:custGeom>
            <a:avLst/>
            <a:gdLst>
              <a:gd name="connsiteX0" fmla="*/ 385313 w 431321"/>
              <a:gd name="connsiteY0" fmla="*/ 218536 h 347932"/>
              <a:gd name="connsiteX1" fmla="*/ 316302 w 431321"/>
              <a:gd name="connsiteY1" fmla="*/ 339306 h 347932"/>
              <a:gd name="connsiteX2" fmla="*/ 109268 w 431321"/>
              <a:gd name="connsiteY2" fmla="*/ 270294 h 347932"/>
              <a:gd name="connsiteX3" fmla="*/ 40256 w 431321"/>
              <a:gd name="connsiteY3" fmla="*/ 11502 h 347932"/>
              <a:gd name="connsiteX4" fmla="*/ 385313 w 431321"/>
              <a:gd name="connsiteY4" fmla="*/ 218536 h 347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321" h="347932">
                <a:moveTo>
                  <a:pt x="385313" y="218536"/>
                </a:moveTo>
                <a:cubicBezTo>
                  <a:pt x="431321" y="273170"/>
                  <a:pt x="362309" y="330680"/>
                  <a:pt x="316302" y="339306"/>
                </a:cubicBezTo>
                <a:cubicBezTo>
                  <a:pt x="270295" y="347932"/>
                  <a:pt x="155276" y="324928"/>
                  <a:pt x="109268" y="270294"/>
                </a:cubicBezTo>
                <a:cubicBezTo>
                  <a:pt x="63260" y="215660"/>
                  <a:pt x="0" y="23004"/>
                  <a:pt x="40256" y="11502"/>
                </a:cubicBezTo>
                <a:cubicBezTo>
                  <a:pt x="80513" y="0"/>
                  <a:pt x="339305" y="163902"/>
                  <a:pt x="385313" y="21853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 rot="920371">
            <a:off x="3951063" y="2326198"/>
            <a:ext cx="163364" cy="18751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流程图: 可选过程 39"/>
          <p:cNvSpPr/>
          <p:nvPr/>
        </p:nvSpPr>
        <p:spPr>
          <a:xfrm rot="920371">
            <a:off x="3993370" y="2199553"/>
            <a:ext cx="108909" cy="125010"/>
          </a:xfrm>
          <a:prstGeom prst="flowChartAlternate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 rot="920371">
            <a:off x="3847638" y="2113878"/>
            <a:ext cx="392343" cy="712000"/>
          </a:xfrm>
          <a:custGeom>
            <a:avLst/>
            <a:gdLst>
              <a:gd name="connsiteX0" fmla="*/ 451448 w 514708"/>
              <a:gd name="connsiteY0" fmla="*/ 434195 h 813758"/>
              <a:gd name="connsiteX1" fmla="*/ 296173 w 514708"/>
              <a:gd name="connsiteY1" fmla="*/ 503207 h 813758"/>
              <a:gd name="connsiteX2" fmla="*/ 140897 w 514708"/>
              <a:gd name="connsiteY2" fmla="*/ 330678 h 813758"/>
              <a:gd name="connsiteX3" fmla="*/ 71886 w 514708"/>
              <a:gd name="connsiteY3" fmla="*/ 20128 h 813758"/>
              <a:gd name="connsiteX4" fmla="*/ 20128 w 514708"/>
              <a:gd name="connsiteY4" fmla="*/ 451448 h 813758"/>
              <a:gd name="connsiteX5" fmla="*/ 192656 w 514708"/>
              <a:gd name="connsiteY5" fmla="*/ 779252 h 813758"/>
              <a:gd name="connsiteX6" fmla="*/ 468701 w 514708"/>
              <a:gd name="connsiteY6" fmla="*/ 658482 h 813758"/>
              <a:gd name="connsiteX7" fmla="*/ 468701 w 514708"/>
              <a:gd name="connsiteY7" fmla="*/ 365184 h 813758"/>
              <a:gd name="connsiteX8" fmla="*/ 468701 w 514708"/>
              <a:gd name="connsiteY8" fmla="*/ 365184 h 813758"/>
              <a:gd name="connsiteX9" fmla="*/ 468701 w 514708"/>
              <a:gd name="connsiteY9" fmla="*/ 365184 h 81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4708" h="813758">
                <a:moveTo>
                  <a:pt x="451448" y="434195"/>
                </a:moveTo>
                <a:cubicBezTo>
                  <a:pt x="399690" y="477327"/>
                  <a:pt x="347932" y="520460"/>
                  <a:pt x="296173" y="503207"/>
                </a:cubicBezTo>
                <a:cubicBezTo>
                  <a:pt x="244415" y="485954"/>
                  <a:pt x="178278" y="411191"/>
                  <a:pt x="140897" y="330678"/>
                </a:cubicBezTo>
                <a:cubicBezTo>
                  <a:pt x="103516" y="250165"/>
                  <a:pt x="92014" y="0"/>
                  <a:pt x="71886" y="20128"/>
                </a:cubicBezTo>
                <a:cubicBezTo>
                  <a:pt x="51758" y="40256"/>
                  <a:pt x="0" y="324927"/>
                  <a:pt x="20128" y="451448"/>
                </a:cubicBezTo>
                <a:cubicBezTo>
                  <a:pt x="40256" y="577969"/>
                  <a:pt x="117894" y="744746"/>
                  <a:pt x="192656" y="779252"/>
                </a:cubicBezTo>
                <a:cubicBezTo>
                  <a:pt x="267418" y="813758"/>
                  <a:pt x="422694" y="727493"/>
                  <a:pt x="468701" y="658482"/>
                </a:cubicBezTo>
                <a:cubicBezTo>
                  <a:pt x="514708" y="589471"/>
                  <a:pt x="468701" y="365184"/>
                  <a:pt x="468701" y="365184"/>
                </a:cubicBezTo>
                <a:lnTo>
                  <a:pt x="468701" y="365184"/>
                </a:lnTo>
                <a:lnTo>
                  <a:pt x="468701" y="365184"/>
                </a:lnTo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 rot="920371">
            <a:off x="3751915" y="2106428"/>
            <a:ext cx="1269093" cy="581173"/>
          </a:xfrm>
          <a:custGeom>
            <a:avLst/>
            <a:gdLst>
              <a:gd name="connsiteX0" fmla="*/ 1647646 w 1664899"/>
              <a:gd name="connsiteY0" fmla="*/ 221411 h 664234"/>
              <a:gd name="connsiteX1" fmla="*/ 1233578 w 1664899"/>
              <a:gd name="connsiteY1" fmla="*/ 549215 h 664234"/>
              <a:gd name="connsiteX2" fmla="*/ 353683 w 1664899"/>
              <a:gd name="connsiteY2" fmla="*/ 652732 h 664234"/>
              <a:gd name="connsiteX3" fmla="*/ 43132 w 1664899"/>
              <a:gd name="connsiteY3" fmla="*/ 480203 h 664234"/>
              <a:gd name="connsiteX4" fmla="*/ 94891 w 1664899"/>
              <a:gd name="connsiteY4" fmla="*/ 393939 h 664234"/>
              <a:gd name="connsiteX5" fmla="*/ 94891 w 1664899"/>
              <a:gd name="connsiteY5" fmla="*/ 411192 h 664234"/>
              <a:gd name="connsiteX6" fmla="*/ 267419 w 1664899"/>
              <a:gd name="connsiteY6" fmla="*/ 549215 h 664234"/>
              <a:gd name="connsiteX7" fmla="*/ 577970 w 1664899"/>
              <a:gd name="connsiteY7" fmla="*/ 497456 h 664234"/>
              <a:gd name="connsiteX8" fmla="*/ 957532 w 1664899"/>
              <a:gd name="connsiteY8" fmla="*/ 31630 h 664234"/>
              <a:gd name="connsiteX9" fmla="*/ 802257 w 1664899"/>
              <a:gd name="connsiteY9" fmla="*/ 307675 h 664234"/>
              <a:gd name="connsiteX10" fmla="*/ 595223 w 1664899"/>
              <a:gd name="connsiteY10" fmla="*/ 566467 h 664234"/>
              <a:gd name="connsiteX11" fmla="*/ 388189 w 1664899"/>
              <a:gd name="connsiteY11" fmla="*/ 618226 h 664234"/>
              <a:gd name="connsiteX12" fmla="*/ 871268 w 1664899"/>
              <a:gd name="connsiteY12" fmla="*/ 583720 h 664234"/>
              <a:gd name="connsiteX13" fmla="*/ 1337095 w 1664899"/>
              <a:gd name="connsiteY13" fmla="*/ 462950 h 664234"/>
              <a:gd name="connsiteX14" fmla="*/ 1647646 w 1664899"/>
              <a:gd name="connsiteY14" fmla="*/ 221411 h 66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64899" h="664234">
                <a:moveTo>
                  <a:pt x="1647646" y="221411"/>
                </a:moveTo>
                <a:cubicBezTo>
                  <a:pt x="1630393" y="235789"/>
                  <a:pt x="1449238" y="477328"/>
                  <a:pt x="1233578" y="549215"/>
                </a:cubicBezTo>
                <a:cubicBezTo>
                  <a:pt x="1017918" y="621102"/>
                  <a:pt x="552091" y="664234"/>
                  <a:pt x="353683" y="652732"/>
                </a:cubicBezTo>
                <a:cubicBezTo>
                  <a:pt x="155275" y="641230"/>
                  <a:pt x="86264" y="523335"/>
                  <a:pt x="43132" y="480203"/>
                </a:cubicBezTo>
                <a:cubicBezTo>
                  <a:pt x="0" y="437071"/>
                  <a:pt x="86265" y="405441"/>
                  <a:pt x="94891" y="393939"/>
                </a:cubicBezTo>
                <a:cubicBezTo>
                  <a:pt x="103517" y="382437"/>
                  <a:pt x="66136" y="385313"/>
                  <a:pt x="94891" y="411192"/>
                </a:cubicBezTo>
                <a:cubicBezTo>
                  <a:pt x="123646" y="437071"/>
                  <a:pt x="186906" y="534838"/>
                  <a:pt x="267419" y="549215"/>
                </a:cubicBezTo>
                <a:cubicBezTo>
                  <a:pt x="347932" y="563592"/>
                  <a:pt x="462951" y="583720"/>
                  <a:pt x="577970" y="497456"/>
                </a:cubicBezTo>
                <a:cubicBezTo>
                  <a:pt x="692989" y="411192"/>
                  <a:pt x="920151" y="63260"/>
                  <a:pt x="957532" y="31630"/>
                </a:cubicBezTo>
                <a:cubicBezTo>
                  <a:pt x="994913" y="0"/>
                  <a:pt x="862642" y="218536"/>
                  <a:pt x="802257" y="307675"/>
                </a:cubicBezTo>
                <a:cubicBezTo>
                  <a:pt x="741872" y="396814"/>
                  <a:pt x="664234" y="514709"/>
                  <a:pt x="595223" y="566467"/>
                </a:cubicBezTo>
                <a:cubicBezTo>
                  <a:pt x="526212" y="618225"/>
                  <a:pt x="342182" y="615351"/>
                  <a:pt x="388189" y="618226"/>
                </a:cubicBezTo>
                <a:cubicBezTo>
                  <a:pt x="434196" y="621101"/>
                  <a:pt x="713117" y="609599"/>
                  <a:pt x="871268" y="583720"/>
                </a:cubicBezTo>
                <a:cubicBezTo>
                  <a:pt x="1029419" y="557841"/>
                  <a:pt x="1210574" y="523335"/>
                  <a:pt x="1337095" y="462950"/>
                </a:cubicBezTo>
                <a:cubicBezTo>
                  <a:pt x="1463616" y="402565"/>
                  <a:pt x="1664899" y="207034"/>
                  <a:pt x="1647646" y="22141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 rot="920371">
            <a:off x="3554705" y="2824966"/>
            <a:ext cx="1030179" cy="1388776"/>
          </a:xfrm>
          <a:custGeom>
            <a:avLst/>
            <a:gdLst>
              <a:gd name="connsiteX0" fmla="*/ 25880 w 1351472"/>
              <a:gd name="connsiteY0" fmla="*/ 103517 h 1587260"/>
              <a:gd name="connsiteX1" fmla="*/ 77638 w 1351472"/>
              <a:gd name="connsiteY1" fmla="*/ 638355 h 1587260"/>
              <a:gd name="connsiteX2" fmla="*/ 491706 w 1351472"/>
              <a:gd name="connsiteY2" fmla="*/ 1259457 h 1587260"/>
              <a:gd name="connsiteX3" fmla="*/ 715993 w 1351472"/>
              <a:gd name="connsiteY3" fmla="*/ 1466490 h 1587260"/>
              <a:gd name="connsiteX4" fmla="*/ 1302589 w 1351472"/>
              <a:gd name="connsiteY4" fmla="*/ 1570007 h 1587260"/>
              <a:gd name="connsiteX5" fmla="*/ 1009291 w 1351472"/>
              <a:gd name="connsiteY5" fmla="*/ 1362974 h 1587260"/>
              <a:gd name="connsiteX6" fmla="*/ 698740 w 1351472"/>
              <a:gd name="connsiteY6" fmla="*/ 1052423 h 1587260"/>
              <a:gd name="connsiteX7" fmla="*/ 526212 w 1351472"/>
              <a:gd name="connsiteY7" fmla="*/ 741872 h 1587260"/>
              <a:gd name="connsiteX8" fmla="*/ 422695 w 1351472"/>
              <a:gd name="connsiteY8" fmla="*/ 362309 h 1587260"/>
              <a:gd name="connsiteX9" fmla="*/ 457201 w 1351472"/>
              <a:gd name="connsiteY9" fmla="*/ 448574 h 1587260"/>
              <a:gd name="connsiteX10" fmla="*/ 267420 w 1351472"/>
              <a:gd name="connsiteY10" fmla="*/ 448574 h 1587260"/>
              <a:gd name="connsiteX11" fmla="*/ 181155 w 1351472"/>
              <a:gd name="connsiteY11" fmla="*/ 241540 h 1587260"/>
              <a:gd name="connsiteX12" fmla="*/ 181155 w 1351472"/>
              <a:gd name="connsiteY12" fmla="*/ 224287 h 1587260"/>
              <a:gd name="connsiteX13" fmla="*/ 25880 w 1351472"/>
              <a:gd name="connsiteY13" fmla="*/ 34506 h 1587260"/>
              <a:gd name="connsiteX14" fmla="*/ 43133 w 1351472"/>
              <a:gd name="connsiteY14" fmla="*/ 17253 h 1587260"/>
              <a:gd name="connsiteX15" fmla="*/ 43133 w 1351472"/>
              <a:gd name="connsiteY15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51472" h="1587260">
                <a:moveTo>
                  <a:pt x="25880" y="103517"/>
                </a:moveTo>
                <a:cubicBezTo>
                  <a:pt x="12940" y="274607"/>
                  <a:pt x="0" y="445698"/>
                  <a:pt x="77638" y="638355"/>
                </a:cubicBezTo>
                <a:cubicBezTo>
                  <a:pt x="155276" y="831012"/>
                  <a:pt x="385314" y="1121435"/>
                  <a:pt x="491706" y="1259457"/>
                </a:cubicBezTo>
                <a:cubicBezTo>
                  <a:pt x="598098" y="1397479"/>
                  <a:pt x="580846" y="1414732"/>
                  <a:pt x="715993" y="1466490"/>
                </a:cubicBezTo>
                <a:cubicBezTo>
                  <a:pt x="851140" y="1518248"/>
                  <a:pt x="1253706" y="1587260"/>
                  <a:pt x="1302589" y="1570007"/>
                </a:cubicBezTo>
                <a:cubicBezTo>
                  <a:pt x="1351472" y="1552754"/>
                  <a:pt x="1109933" y="1449238"/>
                  <a:pt x="1009291" y="1362974"/>
                </a:cubicBezTo>
                <a:cubicBezTo>
                  <a:pt x="908650" y="1276710"/>
                  <a:pt x="779253" y="1155940"/>
                  <a:pt x="698740" y="1052423"/>
                </a:cubicBezTo>
                <a:cubicBezTo>
                  <a:pt x="618227" y="948906"/>
                  <a:pt x="572219" y="856891"/>
                  <a:pt x="526212" y="741872"/>
                </a:cubicBezTo>
                <a:cubicBezTo>
                  <a:pt x="480205" y="626853"/>
                  <a:pt x="434197" y="411192"/>
                  <a:pt x="422695" y="362309"/>
                </a:cubicBezTo>
                <a:cubicBezTo>
                  <a:pt x="411193" y="313426"/>
                  <a:pt x="483080" y="434197"/>
                  <a:pt x="457201" y="448574"/>
                </a:cubicBezTo>
                <a:cubicBezTo>
                  <a:pt x="431322" y="462951"/>
                  <a:pt x="313428" y="483080"/>
                  <a:pt x="267420" y="448574"/>
                </a:cubicBezTo>
                <a:cubicBezTo>
                  <a:pt x="221412" y="414068"/>
                  <a:pt x="195532" y="278921"/>
                  <a:pt x="181155" y="241540"/>
                </a:cubicBezTo>
                <a:cubicBezTo>
                  <a:pt x="166778" y="204159"/>
                  <a:pt x="207034" y="258793"/>
                  <a:pt x="181155" y="224287"/>
                </a:cubicBezTo>
                <a:cubicBezTo>
                  <a:pt x="155276" y="189781"/>
                  <a:pt x="48884" y="69012"/>
                  <a:pt x="25880" y="34506"/>
                </a:cubicBezTo>
                <a:cubicBezTo>
                  <a:pt x="2876" y="0"/>
                  <a:pt x="40258" y="23004"/>
                  <a:pt x="43133" y="17253"/>
                </a:cubicBezTo>
                <a:cubicBezTo>
                  <a:pt x="46008" y="11502"/>
                  <a:pt x="48884" y="5751"/>
                  <a:pt x="43133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 rot="920371">
            <a:off x="3692854" y="2514449"/>
            <a:ext cx="537009" cy="1300721"/>
          </a:xfrm>
          <a:custGeom>
            <a:avLst/>
            <a:gdLst>
              <a:gd name="connsiteX0" fmla="*/ 238664 w 704491"/>
              <a:gd name="connsiteY0" fmla="*/ 83388 h 1486619"/>
              <a:gd name="connsiteX1" fmla="*/ 117894 w 704491"/>
              <a:gd name="connsiteY1" fmla="*/ 480203 h 1486619"/>
              <a:gd name="connsiteX2" fmla="*/ 255917 w 704491"/>
              <a:gd name="connsiteY2" fmla="*/ 997788 h 1486619"/>
              <a:gd name="connsiteX3" fmla="*/ 618227 w 704491"/>
              <a:gd name="connsiteY3" fmla="*/ 1394603 h 1486619"/>
              <a:gd name="connsiteX4" fmla="*/ 704491 w 704491"/>
              <a:gd name="connsiteY4" fmla="*/ 1394603 h 1486619"/>
              <a:gd name="connsiteX5" fmla="*/ 618227 w 704491"/>
              <a:gd name="connsiteY5" fmla="*/ 1446362 h 1486619"/>
              <a:gd name="connsiteX6" fmla="*/ 255917 w 704491"/>
              <a:gd name="connsiteY6" fmla="*/ 1153064 h 1486619"/>
              <a:gd name="connsiteX7" fmla="*/ 100642 w 704491"/>
              <a:gd name="connsiteY7" fmla="*/ 842513 h 1486619"/>
              <a:gd name="connsiteX8" fmla="*/ 14377 w 704491"/>
              <a:gd name="connsiteY8" fmla="*/ 497456 h 1486619"/>
              <a:gd name="connsiteX9" fmla="*/ 186906 w 704491"/>
              <a:gd name="connsiteY9" fmla="*/ 14377 h 1486619"/>
              <a:gd name="connsiteX10" fmla="*/ 186906 w 704491"/>
              <a:gd name="connsiteY10" fmla="*/ 14377 h 1486619"/>
              <a:gd name="connsiteX11" fmla="*/ 169653 w 704491"/>
              <a:gd name="connsiteY11" fmla="*/ 14377 h 1486619"/>
              <a:gd name="connsiteX12" fmla="*/ 238664 w 704491"/>
              <a:gd name="connsiteY12" fmla="*/ 83388 h 148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04491" h="1486619">
                <a:moveTo>
                  <a:pt x="238664" y="83388"/>
                </a:moveTo>
                <a:cubicBezTo>
                  <a:pt x="230038" y="161026"/>
                  <a:pt x="115019" y="327803"/>
                  <a:pt x="117894" y="480203"/>
                </a:cubicBezTo>
                <a:cubicBezTo>
                  <a:pt x="120769" y="632603"/>
                  <a:pt x="172528" y="845388"/>
                  <a:pt x="255917" y="997788"/>
                </a:cubicBezTo>
                <a:cubicBezTo>
                  <a:pt x="339306" y="1150188"/>
                  <a:pt x="543465" y="1328467"/>
                  <a:pt x="618227" y="1394603"/>
                </a:cubicBezTo>
                <a:cubicBezTo>
                  <a:pt x="692989" y="1460739"/>
                  <a:pt x="704491" y="1385977"/>
                  <a:pt x="704491" y="1394603"/>
                </a:cubicBezTo>
                <a:cubicBezTo>
                  <a:pt x="704491" y="1403229"/>
                  <a:pt x="692989" y="1486619"/>
                  <a:pt x="618227" y="1446362"/>
                </a:cubicBezTo>
                <a:cubicBezTo>
                  <a:pt x="543465" y="1406106"/>
                  <a:pt x="342181" y="1253705"/>
                  <a:pt x="255917" y="1153064"/>
                </a:cubicBezTo>
                <a:cubicBezTo>
                  <a:pt x="169653" y="1052423"/>
                  <a:pt x="140899" y="951781"/>
                  <a:pt x="100642" y="842513"/>
                </a:cubicBezTo>
                <a:cubicBezTo>
                  <a:pt x="60385" y="733245"/>
                  <a:pt x="0" y="635478"/>
                  <a:pt x="14377" y="497456"/>
                </a:cubicBezTo>
                <a:cubicBezTo>
                  <a:pt x="28754" y="359434"/>
                  <a:pt x="186906" y="14377"/>
                  <a:pt x="186906" y="14377"/>
                </a:cubicBezTo>
                <a:lnTo>
                  <a:pt x="186906" y="14377"/>
                </a:lnTo>
                <a:cubicBezTo>
                  <a:pt x="184031" y="14377"/>
                  <a:pt x="158151" y="0"/>
                  <a:pt x="169653" y="14377"/>
                </a:cubicBezTo>
                <a:cubicBezTo>
                  <a:pt x="181155" y="28754"/>
                  <a:pt x="247290" y="5750"/>
                  <a:pt x="238664" y="8338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 rot="920371">
            <a:off x="3554664" y="2685980"/>
            <a:ext cx="644410" cy="1813965"/>
          </a:xfrm>
          <a:custGeom>
            <a:avLst/>
            <a:gdLst>
              <a:gd name="connsiteX0" fmla="*/ 129396 w 845389"/>
              <a:gd name="connsiteY0" fmla="*/ 0 h 2073216"/>
              <a:gd name="connsiteX1" fmla="*/ 8626 w 845389"/>
              <a:gd name="connsiteY1" fmla="*/ 293298 h 2073216"/>
              <a:gd name="connsiteX2" fmla="*/ 77637 w 845389"/>
              <a:gd name="connsiteY2" fmla="*/ 862641 h 2073216"/>
              <a:gd name="connsiteX3" fmla="*/ 163901 w 845389"/>
              <a:gd name="connsiteY3" fmla="*/ 1328468 h 2073216"/>
              <a:gd name="connsiteX4" fmla="*/ 750498 w 845389"/>
              <a:gd name="connsiteY4" fmla="*/ 1966823 h 2073216"/>
              <a:gd name="connsiteX5" fmla="*/ 733245 w 845389"/>
              <a:gd name="connsiteY5" fmla="*/ 1966823 h 2073216"/>
              <a:gd name="connsiteX6" fmla="*/ 560716 w 845389"/>
              <a:gd name="connsiteY6" fmla="*/ 1690777 h 2073216"/>
              <a:gd name="connsiteX7" fmla="*/ 370935 w 845389"/>
              <a:gd name="connsiteY7" fmla="*/ 1500996 h 2073216"/>
              <a:gd name="connsiteX8" fmla="*/ 146648 w 845389"/>
              <a:gd name="connsiteY8" fmla="*/ 1155940 h 2073216"/>
              <a:gd name="connsiteX9" fmla="*/ 181154 w 845389"/>
              <a:gd name="connsiteY9" fmla="*/ 603849 h 2073216"/>
              <a:gd name="connsiteX10" fmla="*/ 43131 w 845389"/>
              <a:gd name="connsiteY10" fmla="*/ 293298 h 2073216"/>
              <a:gd name="connsiteX11" fmla="*/ 129396 w 845389"/>
              <a:gd name="connsiteY11" fmla="*/ 0 h 20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45389" h="2073216">
                <a:moveTo>
                  <a:pt x="129396" y="0"/>
                </a:moveTo>
                <a:cubicBezTo>
                  <a:pt x="123645" y="0"/>
                  <a:pt x="17253" y="149525"/>
                  <a:pt x="8626" y="293298"/>
                </a:cubicBezTo>
                <a:cubicBezTo>
                  <a:pt x="0" y="437072"/>
                  <a:pt x="51758" y="690113"/>
                  <a:pt x="77637" y="862641"/>
                </a:cubicBezTo>
                <a:cubicBezTo>
                  <a:pt x="103516" y="1035169"/>
                  <a:pt x="51758" y="1144438"/>
                  <a:pt x="163901" y="1328468"/>
                </a:cubicBezTo>
                <a:cubicBezTo>
                  <a:pt x="276045" y="1512498"/>
                  <a:pt x="655607" y="1860431"/>
                  <a:pt x="750498" y="1966823"/>
                </a:cubicBezTo>
                <a:cubicBezTo>
                  <a:pt x="845389" y="2073216"/>
                  <a:pt x="764875" y="2012831"/>
                  <a:pt x="733245" y="1966823"/>
                </a:cubicBezTo>
                <a:cubicBezTo>
                  <a:pt x="701615" y="1920815"/>
                  <a:pt x="621101" y="1768415"/>
                  <a:pt x="560716" y="1690777"/>
                </a:cubicBezTo>
                <a:cubicBezTo>
                  <a:pt x="500331" y="1613139"/>
                  <a:pt x="439946" y="1590135"/>
                  <a:pt x="370935" y="1500996"/>
                </a:cubicBezTo>
                <a:cubicBezTo>
                  <a:pt x="301924" y="1411857"/>
                  <a:pt x="178278" y="1305464"/>
                  <a:pt x="146648" y="1155940"/>
                </a:cubicBezTo>
                <a:cubicBezTo>
                  <a:pt x="115018" y="1006416"/>
                  <a:pt x="198407" y="747622"/>
                  <a:pt x="181154" y="603849"/>
                </a:cubicBezTo>
                <a:cubicBezTo>
                  <a:pt x="163901" y="460076"/>
                  <a:pt x="51757" y="396815"/>
                  <a:pt x="43131" y="293298"/>
                </a:cubicBezTo>
                <a:cubicBezTo>
                  <a:pt x="34505" y="189781"/>
                  <a:pt x="135147" y="0"/>
                  <a:pt x="12939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 rot="920371">
            <a:off x="3646880" y="2492428"/>
            <a:ext cx="160006" cy="1330911"/>
          </a:xfrm>
          <a:custGeom>
            <a:avLst/>
            <a:gdLst>
              <a:gd name="connsiteX0" fmla="*/ 169652 w 209909"/>
              <a:gd name="connsiteY0" fmla="*/ 20128 h 1521124"/>
              <a:gd name="connsiteX1" fmla="*/ 14377 w 209909"/>
              <a:gd name="connsiteY1" fmla="*/ 399691 h 1521124"/>
              <a:gd name="connsiteX2" fmla="*/ 83388 w 209909"/>
              <a:gd name="connsiteY2" fmla="*/ 762000 h 1521124"/>
              <a:gd name="connsiteX3" fmla="*/ 135147 w 209909"/>
              <a:gd name="connsiteY3" fmla="*/ 1124309 h 1521124"/>
              <a:gd name="connsiteX4" fmla="*/ 186905 w 209909"/>
              <a:gd name="connsiteY4" fmla="*/ 1452113 h 1521124"/>
              <a:gd name="connsiteX5" fmla="*/ 186905 w 209909"/>
              <a:gd name="connsiteY5" fmla="*/ 710242 h 1521124"/>
              <a:gd name="connsiteX6" fmla="*/ 48883 w 209909"/>
              <a:gd name="connsiteY6" fmla="*/ 520460 h 1521124"/>
              <a:gd name="connsiteX7" fmla="*/ 169652 w 209909"/>
              <a:gd name="connsiteY7" fmla="*/ 20128 h 1521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909" h="1521124">
                <a:moveTo>
                  <a:pt x="169652" y="20128"/>
                </a:moveTo>
                <a:cubicBezTo>
                  <a:pt x="163901" y="0"/>
                  <a:pt x="28754" y="276046"/>
                  <a:pt x="14377" y="399691"/>
                </a:cubicBezTo>
                <a:cubicBezTo>
                  <a:pt x="0" y="523336"/>
                  <a:pt x="63260" y="641230"/>
                  <a:pt x="83388" y="762000"/>
                </a:cubicBezTo>
                <a:cubicBezTo>
                  <a:pt x="103516" y="882770"/>
                  <a:pt x="117894" y="1009290"/>
                  <a:pt x="135147" y="1124309"/>
                </a:cubicBezTo>
                <a:cubicBezTo>
                  <a:pt x="152400" y="1239328"/>
                  <a:pt x="178279" y="1521124"/>
                  <a:pt x="186905" y="1452113"/>
                </a:cubicBezTo>
                <a:cubicBezTo>
                  <a:pt x="195531" y="1383102"/>
                  <a:pt x="209909" y="865518"/>
                  <a:pt x="186905" y="710242"/>
                </a:cubicBezTo>
                <a:cubicBezTo>
                  <a:pt x="163901" y="554966"/>
                  <a:pt x="57509" y="635479"/>
                  <a:pt x="48883" y="520460"/>
                </a:cubicBezTo>
                <a:cubicBezTo>
                  <a:pt x="40257" y="405441"/>
                  <a:pt x="175403" y="40256"/>
                  <a:pt x="169652" y="201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 rot="920371">
            <a:off x="4706453" y="3336532"/>
            <a:ext cx="653456" cy="1125087"/>
          </a:xfrm>
          <a:custGeom>
            <a:avLst/>
            <a:gdLst>
              <a:gd name="connsiteX0" fmla="*/ 787879 w 793630"/>
              <a:gd name="connsiteY0" fmla="*/ 117895 h 1121435"/>
              <a:gd name="connsiteX1" fmla="*/ 753373 w 793630"/>
              <a:gd name="connsiteY1" fmla="*/ 531963 h 1121435"/>
              <a:gd name="connsiteX2" fmla="*/ 546339 w 793630"/>
              <a:gd name="connsiteY2" fmla="*/ 894272 h 1121435"/>
              <a:gd name="connsiteX3" fmla="*/ 28755 w 793630"/>
              <a:gd name="connsiteY3" fmla="*/ 1118559 h 1121435"/>
              <a:gd name="connsiteX4" fmla="*/ 373811 w 793630"/>
              <a:gd name="connsiteY4" fmla="*/ 877019 h 1121435"/>
              <a:gd name="connsiteX5" fmla="*/ 667109 w 793630"/>
              <a:gd name="connsiteY5" fmla="*/ 462951 h 1121435"/>
              <a:gd name="connsiteX6" fmla="*/ 770626 w 793630"/>
              <a:gd name="connsiteY6" fmla="*/ 66136 h 1121435"/>
              <a:gd name="connsiteX7" fmla="*/ 736121 w 793630"/>
              <a:gd name="connsiteY7" fmla="*/ 66136 h 1121435"/>
              <a:gd name="connsiteX8" fmla="*/ 787879 w 793630"/>
              <a:gd name="connsiteY8" fmla="*/ 117895 h 112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3630" h="1121435">
                <a:moveTo>
                  <a:pt x="787879" y="117895"/>
                </a:moveTo>
                <a:cubicBezTo>
                  <a:pt x="790754" y="195533"/>
                  <a:pt x="793630" y="402567"/>
                  <a:pt x="753373" y="531963"/>
                </a:cubicBezTo>
                <a:cubicBezTo>
                  <a:pt x="713116" y="661359"/>
                  <a:pt x="667109" y="796506"/>
                  <a:pt x="546339" y="894272"/>
                </a:cubicBezTo>
                <a:cubicBezTo>
                  <a:pt x="425569" y="992038"/>
                  <a:pt x="57510" y="1121435"/>
                  <a:pt x="28755" y="1118559"/>
                </a:cubicBezTo>
                <a:cubicBezTo>
                  <a:pt x="0" y="1115684"/>
                  <a:pt x="267419" y="986287"/>
                  <a:pt x="373811" y="877019"/>
                </a:cubicBezTo>
                <a:cubicBezTo>
                  <a:pt x="480203" y="767751"/>
                  <a:pt x="600973" y="598098"/>
                  <a:pt x="667109" y="462951"/>
                </a:cubicBezTo>
                <a:cubicBezTo>
                  <a:pt x="733245" y="327804"/>
                  <a:pt x="759124" y="132272"/>
                  <a:pt x="770626" y="66136"/>
                </a:cubicBezTo>
                <a:cubicBezTo>
                  <a:pt x="782128" y="0"/>
                  <a:pt x="730370" y="63261"/>
                  <a:pt x="736121" y="66136"/>
                </a:cubicBezTo>
                <a:cubicBezTo>
                  <a:pt x="741872" y="69011"/>
                  <a:pt x="785004" y="40257"/>
                  <a:pt x="787879" y="11789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 rot="920371">
            <a:off x="5187860" y="1952316"/>
            <a:ext cx="743044" cy="1230274"/>
          </a:xfrm>
          <a:custGeom>
            <a:avLst/>
            <a:gdLst>
              <a:gd name="connsiteX0" fmla="*/ 146649 w 974785"/>
              <a:gd name="connsiteY0" fmla="*/ 28755 h 1406105"/>
              <a:gd name="connsiteX1" fmla="*/ 336430 w 974785"/>
              <a:gd name="connsiteY1" fmla="*/ 97766 h 1406105"/>
              <a:gd name="connsiteX2" fmla="*/ 646981 w 974785"/>
              <a:gd name="connsiteY2" fmla="*/ 235788 h 1406105"/>
              <a:gd name="connsiteX3" fmla="*/ 715992 w 974785"/>
              <a:gd name="connsiteY3" fmla="*/ 839638 h 1406105"/>
              <a:gd name="connsiteX4" fmla="*/ 819509 w 974785"/>
              <a:gd name="connsiteY4" fmla="*/ 1167441 h 1406105"/>
              <a:gd name="connsiteX5" fmla="*/ 957532 w 974785"/>
              <a:gd name="connsiteY5" fmla="*/ 1184694 h 1406105"/>
              <a:gd name="connsiteX6" fmla="*/ 715992 w 974785"/>
              <a:gd name="connsiteY6" fmla="*/ 1288211 h 1406105"/>
              <a:gd name="connsiteX7" fmla="*/ 232913 w 974785"/>
              <a:gd name="connsiteY7" fmla="*/ 477328 h 1406105"/>
              <a:gd name="connsiteX8" fmla="*/ 8626 w 974785"/>
              <a:gd name="connsiteY8" fmla="*/ 46007 h 1406105"/>
              <a:gd name="connsiteX9" fmla="*/ 284671 w 974785"/>
              <a:gd name="connsiteY9" fmla="*/ 270294 h 1406105"/>
              <a:gd name="connsiteX10" fmla="*/ 146649 w 974785"/>
              <a:gd name="connsiteY10" fmla="*/ 28755 h 140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74785" h="1406105">
                <a:moveTo>
                  <a:pt x="146649" y="28755"/>
                </a:moveTo>
                <a:cubicBezTo>
                  <a:pt x="155275" y="0"/>
                  <a:pt x="253041" y="63261"/>
                  <a:pt x="336430" y="97766"/>
                </a:cubicBezTo>
                <a:cubicBezTo>
                  <a:pt x="419819" y="132272"/>
                  <a:pt x="583721" y="112143"/>
                  <a:pt x="646981" y="235788"/>
                </a:cubicBezTo>
                <a:cubicBezTo>
                  <a:pt x="710241" y="359433"/>
                  <a:pt x="687237" y="684363"/>
                  <a:pt x="715992" y="839638"/>
                </a:cubicBezTo>
                <a:cubicBezTo>
                  <a:pt x="744747" y="994913"/>
                  <a:pt x="779252" y="1109932"/>
                  <a:pt x="819509" y="1167441"/>
                </a:cubicBezTo>
                <a:cubicBezTo>
                  <a:pt x="859766" y="1224950"/>
                  <a:pt x="974785" y="1164566"/>
                  <a:pt x="957532" y="1184694"/>
                </a:cubicBezTo>
                <a:cubicBezTo>
                  <a:pt x="940279" y="1204822"/>
                  <a:pt x="836762" y="1406105"/>
                  <a:pt x="715992" y="1288211"/>
                </a:cubicBezTo>
                <a:cubicBezTo>
                  <a:pt x="595222" y="1170317"/>
                  <a:pt x="350807" y="684362"/>
                  <a:pt x="232913" y="477328"/>
                </a:cubicBezTo>
                <a:cubicBezTo>
                  <a:pt x="115019" y="270294"/>
                  <a:pt x="0" y="80513"/>
                  <a:pt x="8626" y="46007"/>
                </a:cubicBezTo>
                <a:cubicBezTo>
                  <a:pt x="17252" y="11501"/>
                  <a:pt x="267418" y="276045"/>
                  <a:pt x="284671" y="270294"/>
                </a:cubicBezTo>
                <a:cubicBezTo>
                  <a:pt x="301924" y="264543"/>
                  <a:pt x="138023" y="57510"/>
                  <a:pt x="146649" y="2875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 rot="920371">
            <a:off x="5401963" y="2075037"/>
            <a:ext cx="381386" cy="883082"/>
          </a:xfrm>
          <a:custGeom>
            <a:avLst/>
            <a:gdLst>
              <a:gd name="connsiteX0" fmla="*/ 143774 w 500333"/>
              <a:gd name="connsiteY0" fmla="*/ 207034 h 1009292"/>
              <a:gd name="connsiteX1" fmla="*/ 212785 w 500333"/>
              <a:gd name="connsiteY1" fmla="*/ 431321 h 1009292"/>
              <a:gd name="connsiteX2" fmla="*/ 23004 w 500333"/>
              <a:gd name="connsiteY2" fmla="*/ 310551 h 1009292"/>
              <a:gd name="connsiteX3" fmla="*/ 350808 w 500333"/>
              <a:gd name="connsiteY3" fmla="*/ 897148 h 1009292"/>
              <a:gd name="connsiteX4" fmla="*/ 488831 w 500333"/>
              <a:gd name="connsiteY4" fmla="*/ 983412 h 1009292"/>
              <a:gd name="connsiteX5" fmla="*/ 419819 w 500333"/>
              <a:gd name="connsiteY5" fmla="*/ 776378 h 1009292"/>
              <a:gd name="connsiteX6" fmla="*/ 385314 w 500333"/>
              <a:gd name="connsiteY6" fmla="*/ 258793 h 1009292"/>
              <a:gd name="connsiteX7" fmla="*/ 92016 w 500333"/>
              <a:gd name="connsiteY7" fmla="*/ 51759 h 1009292"/>
              <a:gd name="connsiteX8" fmla="*/ 74763 w 500333"/>
              <a:gd name="connsiteY8" fmla="*/ 0 h 1009292"/>
              <a:gd name="connsiteX9" fmla="*/ 126521 w 500333"/>
              <a:gd name="connsiteY9" fmla="*/ 155276 h 1009292"/>
              <a:gd name="connsiteX10" fmla="*/ 126521 w 500333"/>
              <a:gd name="connsiteY10" fmla="*/ 155276 h 100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0333" h="1009292">
                <a:moveTo>
                  <a:pt x="143774" y="207034"/>
                </a:moveTo>
                <a:cubicBezTo>
                  <a:pt x="188343" y="310551"/>
                  <a:pt x="232913" y="414068"/>
                  <a:pt x="212785" y="431321"/>
                </a:cubicBezTo>
                <a:cubicBezTo>
                  <a:pt x="192657" y="448574"/>
                  <a:pt x="0" y="232913"/>
                  <a:pt x="23004" y="310551"/>
                </a:cubicBezTo>
                <a:cubicBezTo>
                  <a:pt x="46008" y="388189"/>
                  <a:pt x="273170" y="785004"/>
                  <a:pt x="350808" y="897148"/>
                </a:cubicBezTo>
                <a:cubicBezTo>
                  <a:pt x="428446" y="1009292"/>
                  <a:pt x="477329" y="1003540"/>
                  <a:pt x="488831" y="983412"/>
                </a:cubicBezTo>
                <a:cubicBezTo>
                  <a:pt x="500333" y="963284"/>
                  <a:pt x="437072" y="897148"/>
                  <a:pt x="419819" y="776378"/>
                </a:cubicBezTo>
                <a:cubicBezTo>
                  <a:pt x="402566" y="655608"/>
                  <a:pt x="439948" y="379563"/>
                  <a:pt x="385314" y="258793"/>
                </a:cubicBezTo>
                <a:cubicBezTo>
                  <a:pt x="330680" y="138023"/>
                  <a:pt x="143774" y="94891"/>
                  <a:pt x="92016" y="51759"/>
                </a:cubicBezTo>
                <a:cubicBezTo>
                  <a:pt x="40258" y="8627"/>
                  <a:pt x="74763" y="0"/>
                  <a:pt x="74763" y="0"/>
                </a:cubicBezTo>
                <a:lnTo>
                  <a:pt x="126521" y="155276"/>
                </a:lnTo>
                <a:lnTo>
                  <a:pt x="126521" y="155276"/>
                </a:ln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 rot="920371">
            <a:off x="5530914" y="2268221"/>
            <a:ext cx="227954" cy="679292"/>
          </a:xfrm>
          <a:custGeom>
            <a:avLst/>
            <a:gdLst>
              <a:gd name="connsiteX0" fmla="*/ 31630 w 299049"/>
              <a:gd name="connsiteY0" fmla="*/ 23003 h 776377"/>
              <a:gd name="connsiteX1" fmla="*/ 152400 w 299049"/>
              <a:gd name="connsiteY1" fmla="*/ 92015 h 776377"/>
              <a:gd name="connsiteX2" fmla="*/ 186906 w 299049"/>
              <a:gd name="connsiteY2" fmla="*/ 575094 h 776377"/>
              <a:gd name="connsiteX3" fmla="*/ 273170 w 299049"/>
              <a:gd name="connsiteY3" fmla="*/ 747622 h 776377"/>
              <a:gd name="connsiteX4" fmla="*/ 31630 w 299049"/>
              <a:gd name="connsiteY4" fmla="*/ 402566 h 776377"/>
              <a:gd name="connsiteX5" fmla="*/ 83389 w 299049"/>
              <a:gd name="connsiteY5" fmla="*/ 419818 h 776377"/>
              <a:gd name="connsiteX6" fmla="*/ 169653 w 299049"/>
              <a:gd name="connsiteY6" fmla="*/ 143773 h 776377"/>
              <a:gd name="connsiteX7" fmla="*/ 100642 w 299049"/>
              <a:gd name="connsiteY7" fmla="*/ 5750 h 776377"/>
              <a:gd name="connsiteX8" fmla="*/ 100642 w 299049"/>
              <a:gd name="connsiteY8" fmla="*/ 5750 h 776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049" h="776377">
                <a:moveTo>
                  <a:pt x="31630" y="23003"/>
                </a:moveTo>
                <a:cubicBezTo>
                  <a:pt x="79075" y="11501"/>
                  <a:pt x="126521" y="0"/>
                  <a:pt x="152400" y="92015"/>
                </a:cubicBezTo>
                <a:cubicBezTo>
                  <a:pt x="178279" y="184030"/>
                  <a:pt x="166778" y="465826"/>
                  <a:pt x="186906" y="575094"/>
                </a:cubicBezTo>
                <a:cubicBezTo>
                  <a:pt x="207034" y="684362"/>
                  <a:pt x="299049" y="776377"/>
                  <a:pt x="273170" y="747622"/>
                </a:cubicBezTo>
                <a:cubicBezTo>
                  <a:pt x="247291" y="718867"/>
                  <a:pt x="63260" y="457200"/>
                  <a:pt x="31630" y="402566"/>
                </a:cubicBezTo>
                <a:cubicBezTo>
                  <a:pt x="0" y="347932"/>
                  <a:pt x="60385" y="462950"/>
                  <a:pt x="83389" y="419818"/>
                </a:cubicBezTo>
                <a:cubicBezTo>
                  <a:pt x="106393" y="376686"/>
                  <a:pt x="166778" y="212784"/>
                  <a:pt x="169653" y="143773"/>
                </a:cubicBezTo>
                <a:cubicBezTo>
                  <a:pt x="172528" y="74762"/>
                  <a:pt x="100642" y="5750"/>
                  <a:pt x="100642" y="5750"/>
                </a:cubicBezTo>
                <a:lnTo>
                  <a:pt x="100642" y="5750"/>
                </a:ln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 rot="920371">
            <a:off x="5505154" y="3121186"/>
            <a:ext cx="326728" cy="462926"/>
          </a:xfrm>
          <a:custGeom>
            <a:avLst/>
            <a:gdLst>
              <a:gd name="connsiteX0" fmla="*/ 307675 w 517584"/>
              <a:gd name="connsiteY0" fmla="*/ 0 h 529087"/>
              <a:gd name="connsiteX1" fmla="*/ 462951 w 517584"/>
              <a:gd name="connsiteY1" fmla="*/ 120770 h 529087"/>
              <a:gd name="connsiteX2" fmla="*/ 514709 w 517584"/>
              <a:gd name="connsiteY2" fmla="*/ 293298 h 529087"/>
              <a:gd name="connsiteX3" fmla="*/ 445698 w 517584"/>
              <a:gd name="connsiteY3" fmla="*/ 414068 h 529087"/>
              <a:gd name="connsiteX4" fmla="*/ 290422 w 517584"/>
              <a:gd name="connsiteY4" fmla="*/ 517585 h 529087"/>
              <a:gd name="connsiteX5" fmla="*/ 31630 w 517584"/>
              <a:gd name="connsiteY5" fmla="*/ 483080 h 529087"/>
              <a:gd name="connsiteX6" fmla="*/ 100641 w 517584"/>
              <a:gd name="connsiteY6" fmla="*/ 345057 h 529087"/>
              <a:gd name="connsiteX7" fmla="*/ 100641 w 517584"/>
              <a:gd name="connsiteY7" fmla="*/ 86264 h 529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7584" h="529087">
                <a:moveTo>
                  <a:pt x="307675" y="0"/>
                </a:moveTo>
                <a:cubicBezTo>
                  <a:pt x="368060" y="35943"/>
                  <a:pt x="428445" y="71887"/>
                  <a:pt x="462951" y="120770"/>
                </a:cubicBezTo>
                <a:cubicBezTo>
                  <a:pt x="497457" y="169653"/>
                  <a:pt x="517584" y="244415"/>
                  <a:pt x="514709" y="293298"/>
                </a:cubicBezTo>
                <a:cubicBezTo>
                  <a:pt x="511834" y="342181"/>
                  <a:pt x="483079" y="376687"/>
                  <a:pt x="445698" y="414068"/>
                </a:cubicBezTo>
                <a:cubicBezTo>
                  <a:pt x="408317" y="451449"/>
                  <a:pt x="359433" y="506083"/>
                  <a:pt x="290422" y="517585"/>
                </a:cubicBezTo>
                <a:cubicBezTo>
                  <a:pt x="221411" y="529087"/>
                  <a:pt x="63260" y="511835"/>
                  <a:pt x="31630" y="483080"/>
                </a:cubicBezTo>
                <a:cubicBezTo>
                  <a:pt x="0" y="454325"/>
                  <a:pt x="89139" y="411193"/>
                  <a:pt x="100641" y="345057"/>
                </a:cubicBezTo>
                <a:cubicBezTo>
                  <a:pt x="112143" y="278921"/>
                  <a:pt x="106392" y="182592"/>
                  <a:pt x="100641" y="8626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 rot="920371">
            <a:off x="4442531" y="2062375"/>
            <a:ext cx="732084" cy="825216"/>
          </a:xfrm>
          <a:custGeom>
            <a:avLst/>
            <a:gdLst>
              <a:gd name="connsiteX0" fmla="*/ 828136 w 960407"/>
              <a:gd name="connsiteY0" fmla="*/ 34506 h 943155"/>
              <a:gd name="connsiteX1" fmla="*/ 793630 w 960407"/>
              <a:gd name="connsiteY1" fmla="*/ 414068 h 943155"/>
              <a:gd name="connsiteX2" fmla="*/ 414068 w 960407"/>
              <a:gd name="connsiteY2" fmla="*/ 672861 h 943155"/>
              <a:gd name="connsiteX3" fmla="*/ 759124 w 960407"/>
              <a:gd name="connsiteY3" fmla="*/ 500332 h 943155"/>
              <a:gd name="connsiteX4" fmla="*/ 672860 w 960407"/>
              <a:gd name="connsiteY4" fmla="*/ 741872 h 943155"/>
              <a:gd name="connsiteX5" fmla="*/ 155275 w 960407"/>
              <a:gd name="connsiteY5" fmla="*/ 914400 h 943155"/>
              <a:gd name="connsiteX6" fmla="*/ 0 w 960407"/>
              <a:gd name="connsiteY6" fmla="*/ 914400 h 943155"/>
              <a:gd name="connsiteX7" fmla="*/ 189781 w 960407"/>
              <a:gd name="connsiteY7" fmla="*/ 914400 h 943155"/>
              <a:gd name="connsiteX8" fmla="*/ 379562 w 960407"/>
              <a:gd name="connsiteY8" fmla="*/ 862642 h 943155"/>
              <a:gd name="connsiteX9" fmla="*/ 690113 w 960407"/>
              <a:gd name="connsiteY9" fmla="*/ 741872 h 943155"/>
              <a:gd name="connsiteX10" fmla="*/ 828136 w 960407"/>
              <a:gd name="connsiteY10" fmla="*/ 517585 h 943155"/>
              <a:gd name="connsiteX11" fmla="*/ 897147 w 960407"/>
              <a:gd name="connsiteY11" fmla="*/ 465827 h 943155"/>
              <a:gd name="connsiteX12" fmla="*/ 879894 w 960407"/>
              <a:gd name="connsiteY12" fmla="*/ 603849 h 943155"/>
              <a:gd name="connsiteX13" fmla="*/ 948905 w 960407"/>
              <a:gd name="connsiteY13" fmla="*/ 327804 h 943155"/>
              <a:gd name="connsiteX14" fmla="*/ 948905 w 960407"/>
              <a:gd name="connsiteY14" fmla="*/ 86264 h 943155"/>
              <a:gd name="connsiteX15" fmla="*/ 897147 w 960407"/>
              <a:gd name="connsiteY15" fmla="*/ 155276 h 943155"/>
              <a:gd name="connsiteX16" fmla="*/ 828136 w 960407"/>
              <a:gd name="connsiteY16" fmla="*/ 207034 h 943155"/>
              <a:gd name="connsiteX17" fmla="*/ 828136 w 960407"/>
              <a:gd name="connsiteY17" fmla="*/ 34506 h 943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60407" h="943155">
                <a:moveTo>
                  <a:pt x="828136" y="34506"/>
                </a:moveTo>
                <a:cubicBezTo>
                  <a:pt x="822385" y="69012"/>
                  <a:pt x="862641" y="307676"/>
                  <a:pt x="793630" y="414068"/>
                </a:cubicBezTo>
                <a:cubicBezTo>
                  <a:pt x="724619" y="520460"/>
                  <a:pt x="419819" y="658484"/>
                  <a:pt x="414068" y="672861"/>
                </a:cubicBezTo>
                <a:cubicBezTo>
                  <a:pt x="408317" y="687238"/>
                  <a:pt x="715992" y="488830"/>
                  <a:pt x="759124" y="500332"/>
                </a:cubicBezTo>
                <a:cubicBezTo>
                  <a:pt x="802256" y="511834"/>
                  <a:pt x="773501" y="672861"/>
                  <a:pt x="672860" y="741872"/>
                </a:cubicBezTo>
                <a:cubicBezTo>
                  <a:pt x="572219" y="810883"/>
                  <a:pt x="267418" y="885645"/>
                  <a:pt x="155275" y="914400"/>
                </a:cubicBezTo>
                <a:cubicBezTo>
                  <a:pt x="43132" y="943155"/>
                  <a:pt x="0" y="914400"/>
                  <a:pt x="0" y="914400"/>
                </a:cubicBezTo>
                <a:cubicBezTo>
                  <a:pt x="5751" y="914400"/>
                  <a:pt x="126521" y="923026"/>
                  <a:pt x="189781" y="914400"/>
                </a:cubicBezTo>
                <a:cubicBezTo>
                  <a:pt x="253041" y="905774"/>
                  <a:pt x="296173" y="891397"/>
                  <a:pt x="379562" y="862642"/>
                </a:cubicBezTo>
                <a:cubicBezTo>
                  <a:pt x="462951" y="833887"/>
                  <a:pt x="615351" y="799382"/>
                  <a:pt x="690113" y="741872"/>
                </a:cubicBezTo>
                <a:cubicBezTo>
                  <a:pt x="764875" y="684363"/>
                  <a:pt x="793630" y="563592"/>
                  <a:pt x="828136" y="517585"/>
                </a:cubicBezTo>
                <a:cubicBezTo>
                  <a:pt x="862642" y="471578"/>
                  <a:pt x="888521" y="451450"/>
                  <a:pt x="897147" y="465827"/>
                </a:cubicBezTo>
                <a:cubicBezTo>
                  <a:pt x="905773" y="480204"/>
                  <a:pt x="871268" y="626853"/>
                  <a:pt x="879894" y="603849"/>
                </a:cubicBezTo>
                <a:cubicBezTo>
                  <a:pt x="888520" y="580845"/>
                  <a:pt x="937403" y="414068"/>
                  <a:pt x="948905" y="327804"/>
                </a:cubicBezTo>
                <a:cubicBezTo>
                  <a:pt x="960407" y="241540"/>
                  <a:pt x="957531" y="115019"/>
                  <a:pt x="948905" y="86264"/>
                </a:cubicBezTo>
                <a:cubicBezTo>
                  <a:pt x="940279" y="57509"/>
                  <a:pt x="917275" y="135148"/>
                  <a:pt x="897147" y="155276"/>
                </a:cubicBezTo>
                <a:cubicBezTo>
                  <a:pt x="877019" y="175404"/>
                  <a:pt x="842513" y="227162"/>
                  <a:pt x="828136" y="207034"/>
                </a:cubicBezTo>
                <a:cubicBezTo>
                  <a:pt x="813759" y="186906"/>
                  <a:pt x="833887" y="0"/>
                  <a:pt x="828136" y="3450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920371">
            <a:off x="4644282" y="3609548"/>
            <a:ext cx="45719" cy="85556"/>
          </a:xfrm>
          <a:custGeom>
            <a:avLst/>
            <a:gdLst>
              <a:gd name="connsiteX0" fmla="*/ 34412 w 78658"/>
              <a:gd name="connsiteY0" fmla="*/ 0 h 152399"/>
              <a:gd name="connsiteX1" fmla="*/ 4916 w 78658"/>
              <a:gd name="connsiteY1" fmla="*/ 117987 h 152399"/>
              <a:gd name="connsiteX2" fmla="*/ 63909 w 78658"/>
              <a:gd name="connsiteY2" fmla="*/ 147483 h 152399"/>
              <a:gd name="connsiteX3" fmla="*/ 78658 w 78658"/>
              <a:gd name="connsiteY3" fmla="*/ 147483 h 152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58" h="152399">
                <a:moveTo>
                  <a:pt x="34412" y="0"/>
                </a:moveTo>
                <a:cubicBezTo>
                  <a:pt x="17206" y="46703"/>
                  <a:pt x="0" y="93407"/>
                  <a:pt x="4916" y="117987"/>
                </a:cubicBezTo>
                <a:cubicBezTo>
                  <a:pt x="9832" y="142567"/>
                  <a:pt x="51619" y="142567"/>
                  <a:pt x="63909" y="147483"/>
                </a:cubicBezTo>
                <a:cubicBezTo>
                  <a:pt x="76199" y="152399"/>
                  <a:pt x="77428" y="149941"/>
                  <a:pt x="78658" y="147483"/>
                </a:cubicBezTo>
              </a:path>
            </a:pathLst>
          </a:custGeom>
          <a:solidFill>
            <a:schemeClr val="bg1">
              <a:lumMod val="50000"/>
            </a:schemeClr>
          </a:solidFill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rot="920371">
            <a:off x="4336329" y="3336309"/>
            <a:ext cx="190810" cy="195763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 rot="920371">
            <a:off x="4818580" y="3468596"/>
            <a:ext cx="190810" cy="195763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8" name="直接连接符 67"/>
          <p:cNvCxnSpPr>
            <a:stCxn id="53" idx="2"/>
            <a:endCxn id="52" idx="6"/>
          </p:cNvCxnSpPr>
          <p:nvPr/>
        </p:nvCxnSpPr>
        <p:spPr>
          <a:xfrm rot="11720371">
            <a:off x="4518021" y="3500306"/>
            <a:ext cx="309256" cy="1588"/>
          </a:xfrm>
          <a:prstGeom prst="line">
            <a:avLst/>
          </a:prstGeom>
          <a:ln w="2857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任意多边形 74"/>
          <p:cNvSpPr/>
          <p:nvPr/>
        </p:nvSpPr>
        <p:spPr>
          <a:xfrm rot="920371">
            <a:off x="4343306" y="3111814"/>
            <a:ext cx="262166" cy="64011"/>
          </a:xfrm>
          <a:custGeom>
            <a:avLst/>
            <a:gdLst>
              <a:gd name="connsiteX0" fmla="*/ 0 w 680883"/>
              <a:gd name="connsiteY0" fmla="*/ 201561 h 213851"/>
              <a:gd name="connsiteX1" fmla="*/ 162232 w 680883"/>
              <a:gd name="connsiteY1" fmla="*/ 54077 h 213851"/>
              <a:gd name="connsiteX2" fmla="*/ 427703 w 680883"/>
              <a:gd name="connsiteY2" fmla="*/ 9832 h 213851"/>
              <a:gd name="connsiteX3" fmla="*/ 678425 w 680883"/>
              <a:gd name="connsiteY3" fmla="*/ 113071 h 213851"/>
              <a:gd name="connsiteX4" fmla="*/ 442451 w 680883"/>
              <a:gd name="connsiteY4" fmla="*/ 83574 h 213851"/>
              <a:gd name="connsiteX5" fmla="*/ 162232 w 680883"/>
              <a:gd name="connsiteY5" fmla="*/ 127819 h 213851"/>
              <a:gd name="connsiteX6" fmla="*/ 0 w 680883"/>
              <a:gd name="connsiteY6" fmla="*/ 201561 h 21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0883" h="213851">
                <a:moveTo>
                  <a:pt x="0" y="201561"/>
                </a:moveTo>
                <a:cubicBezTo>
                  <a:pt x="0" y="189271"/>
                  <a:pt x="90948" y="86032"/>
                  <a:pt x="162232" y="54077"/>
                </a:cubicBezTo>
                <a:cubicBezTo>
                  <a:pt x="233516" y="22122"/>
                  <a:pt x="341671" y="0"/>
                  <a:pt x="427703" y="9832"/>
                </a:cubicBezTo>
                <a:cubicBezTo>
                  <a:pt x="513735" y="19664"/>
                  <a:pt x="675967" y="100781"/>
                  <a:pt x="678425" y="113071"/>
                </a:cubicBezTo>
                <a:cubicBezTo>
                  <a:pt x="680883" y="125361"/>
                  <a:pt x="528483" y="81116"/>
                  <a:pt x="442451" y="83574"/>
                </a:cubicBezTo>
                <a:cubicBezTo>
                  <a:pt x="356419" y="86032"/>
                  <a:pt x="231058" y="108155"/>
                  <a:pt x="162232" y="127819"/>
                </a:cubicBezTo>
                <a:cubicBezTo>
                  <a:pt x="93406" y="147483"/>
                  <a:pt x="0" y="213851"/>
                  <a:pt x="0" y="2015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任意多边形 78"/>
          <p:cNvSpPr/>
          <p:nvPr/>
        </p:nvSpPr>
        <p:spPr>
          <a:xfrm rot="920371">
            <a:off x="4271880" y="3586197"/>
            <a:ext cx="71438" cy="150425"/>
          </a:xfrm>
          <a:custGeom>
            <a:avLst/>
            <a:gdLst>
              <a:gd name="connsiteX0" fmla="*/ 257175 w 257175"/>
              <a:gd name="connsiteY0" fmla="*/ 0 h 185737"/>
              <a:gd name="connsiteX1" fmla="*/ 85725 w 257175"/>
              <a:gd name="connsiteY1" fmla="*/ 71437 h 185737"/>
              <a:gd name="connsiteX2" fmla="*/ 0 w 257175"/>
              <a:gd name="connsiteY2" fmla="*/ 185737 h 185737"/>
              <a:gd name="connsiteX3" fmla="*/ 0 w 257175"/>
              <a:gd name="connsiteY3" fmla="*/ 185737 h 185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75" h="185737">
                <a:moveTo>
                  <a:pt x="257175" y="0"/>
                </a:moveTo>
                <a:cubicBezTo>
                  <a:pt x="192881" y="20240"/>
                  <a:pt x="128588" y="40481"/>
                  <a:pt x="85725" y="71437"/>
                </a:cubicBezTo>
                <a:cubicBezTo>
                  <a:pt x="42863" y="102393"/>
                  <a:pt x="0" y="185737"/>
                  <a:pt x="0" y="185737"/>
                </a:cubicBezTo>
                <a:lnTo>
                  <a:pt x="0" y="185737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9" name="直接连接符 98"/>
          <p:cNvCxnSpPr/>
          <p:nvPr/>
        </p:nvCxnSpPr>
        <p:spPr>
          <a:xfrm rot="920371">
            <a:off x="5238786" y="3351028"/>
            <a:ext cx="214314" cy="71438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/>
          <p:nvPr/>
        </p:nvCxnSpPr>
        <p:spPr>
          <a:xfrm rot="11720371" flipV="1">
            <a:off x="4110754" y="3116017"/>
            <a:ext cx="209764" cy="123807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stCxn id="51" idx="7"/>
            <a:endCxn id="53" idx="6"/>
          </p:cNvCxnSpPr>
          <p:nvPr/>
        </p:nvCxnSpPr>
        <p:spPr>
          <a:xfrm rot="920371" flipH="1">
            <a:off x="5071824" y="3102863"/>
            <a:ext cx="475848" cy="561800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stCxn id="62" idx="0"/>
            <a:endCxn id="52" idx="2"/>
          </p:cNvCxnSpPr>
          <p:nvPr/>
        </p:nvCxnSpPr>
        <p:spPr>
          <a:xfrm rot="920371">
            <a:off x="3987877" y="2840678"/>
            <a:ext cx="428379" cy="52089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 rot="920371" flipV="1">
            <a:off x="5293715" y="3143380"/>
            <a:ext cx="208891" cy="85515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连接符 103"/>
          <p:cNvCxnSpPr/>
          <p:nvPr/>
        </p:nvCxnSpPr>
        <p:spPr>
          <a:xfrm rot="11720371">
            <a:off x="4244249" y="2920293"/>
            <a:ext cx="142876" cy="73026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连接符 137"/>
          <p:cNvCxnSpPr/>
          <p:nvPr/>
        </p:nvCxnSpPr>
        <p:spPr>
          <a:xfrm rot="920371">
            <a:off x="4998050" y="2913316"/>
            <a:ext cx="214314" cy="1588"/>
          </a:xfrm>
          <a:prstGeom prst="line">
            <a:avLst/>
          </a:prstGeom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任意多边形 139"/>
          <p:cNvSpPr/>
          <p:nvPr/>
        </p:nvSpPr>
        <p:spPr>
          <a:xfrm rot="920371" flipH="1">
            <a:off x="4892734" y="3767292"/>
            <a:ext cx="152400" cy="133352"/>
          </a:xfrm>
          <a:custGeom>
            <a:avLst/>
            <a:gdLst>
              <a:gd name="connsiteX0" fmla="*/ 257175 w 257175"/>
              <a:gd name="connsiteY0" fmla="*/ 0 h 185737"/>
              <a:gd name="connsiteX1" fmla="*/ 85725 w 257175"/>
              <a:gd name="connsiteY1" fmla="*/ 71437 h 185737"/>
              <a:gd name="connsiteX2" fmla="*/ 0 w 257175"/>
              <a:gd name="connsiteY2" fmla="*/ 185737 h 185737"/>
              <a:gd name="connsiteX3" fmla="*/ 0 w 257175"/>
              <a:gd name="connsiteY3" fmla="*/ 185737 h 185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75" h="185737">
                <a:moveTo>
                  <a:pt x="257175" y="0"/>
                </a:moveTo>
                <a:cubicBezTo>
                  <a:pt x="192881" y="20240"/>
                  <a:pt x="128588" y="40481"/>
                  <a:pt x="85725" y="71437"/>
                </a:cubicBezTo>
                <a:cubicBezTo>
                  <a:pt x="42863" y="102393"/>
                  <a:pt x="0" y="185737"/>
                  <a:pt x="0" y="185737"/>
                </a:cubicBezTo>
                <a:lnTo>
                  <a:pt x="0" y="185737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任意多边形 142"/>
          <p:cNvSpPr/>
          <p:nvPr/>
        </p:nvSpPr>
        <p:spPr>
          <a:xfrm rot="920371">
            <a:off x="4289003" y="4116757"/>
            <a:ext cx="398206" cy="113071"/>
          </a:xfrm>
          <a:custGeom>
            <a:avLst/>
            <a:gdLst>
              <a:gd name="connsiteX0" fmla="*/ 0 w 398206"/>
              <a:gd name="connsiteY0" fmla="*/ 0 h 113071"/>
              <a:gd name="connsiteX1" fmla="*/ 103238 w 398206"/>
              <a:gd name="connsiteY1" fmla="*/ 88491 h 113071"/>
              <a:gd name="connsiteX2" fmla="*/ 250722 w 398206"/>
              <a:gd name="connsiteY2" fmla="*/ 103239 h 113071"/>
              <a:gd name="connsiteX3" fmla="*/ 398206 w 398206"/>
              <a:gd name="connsiteY3" fmla="*/ 29497 h 113071"/>
              <a:gd name="connsiteX4" fmla="*/ 398206 w 398206"/>
              <a:gd name="connsiteY4" fmla="*/ 29497 h 113071"/>
              <a:gd name="connsiteX5" fmla="*/ 368709 w 398206"/>
              <a:gd name="connsiteY5" fmla="*/ 29497 h 113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8206" h="113071">
                <a:moveTo>
                  <a:pt x="0" y="0"/>
                </a:moveTo>
                <a:cubicBezTo>
                  <a:pt x="30725" y="35642"/>
                  <a:pt x="61451" y="71285"/>
                  <a:pt x="103238" y="88491"/>
                </a:cubicBezTo>
                <a:cubicBezTo>
                  <a:pt x="145025" y="105697"/>
                  <a:pt x="201561" y="113071"/>
                  <a:pt x="250722" y="103239"/>
                </a:cubicBezTo>
                <a:cubicBezTo>
                  <a:pt x="299883" y="93407"/>
                  <a:pt x="398206" y="29497"/>
                  <a:pt x="398206" y="29497"/>
                </a:cubicBezTo>
                <a:lnTo>
                  <a:pt x="398206" y="29497"/>
                </a:lnTo>
                <a:lnTo>
                  <a:pt x="368709" y="29497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任意多边形 146"/>
          <p:cNvSpPr/>
          <p:nvPr/>
        </p:nvSpPr>
        <p:spPr>
          <a:xfrm rot="920371">
            <a:off x="4407619" y="3949321"/>
            <a:ext cx="309716" cy="17206"/>
          </a:xfrm>
          <a:custGeom>
            <a:avLst/>
            <a:gdLst>
              <a:gd name="connsiteX0" fmla="*/ 0 w 309716"/>
              <a:gd name="connsiteY0" fmla="*/ 17206 h 17206"/>
              <a:gd name="connsiteX1" fmla="*/ 73742 w 309716"/>
              <a:gd name="connsiteY1" fmla="*/ 2458 h 17206"/>
              <a:gd name="connsiteX2" fmla="*/ 250723 w 309716"/>
              <a:gd name="connsiteY2" fmla="*/ 2458 h 17206"/>
              <a:gd name="connsiteX3" fmla="*/ 280220 w 309716"/>
              <a:gd name="connsiteY3" fmla="*/ 17206 h 17206"/>
              <a:gd name="connsiteX4" fmla="*/ 309716 w 309716"/>
              <a:gd name="connsiteY4" fmla="*/ 2458 h 1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716" h="17206">
                <a:moveTo>
                  <a:pt x="0" y="17206"/>
                </a:moveTo>
                <a:cubicBezTo>
                  <a:pt x="15977" y="11061"/>
                  <a:pt x="31955" y="4916"/>
                  <a:pt x="73742" y="2458"/>
                </a:cubicBezTo>
                <a:cubicBezTo>
                  <a:pt x="115529" y="0"/>
                  <a:pt x="216310" y="0"/>
                  <a:pt x="250723" y="2458"/>
                </a:cubicBezTo>
                <a:cubicBezTo>
                  <a:pt x="285136" y="4916"/>
                  <a:pt x="270388" y="17206"/>
                  <a:pt x="280220" y="17206"/>
                </a:cubicBezTo>
                <a:cubicBezTo>
                  <a:pt x="290052" y="17206"/>
                  <a:pt x="299884" y="9832"/>
                  <a:pt x="309716" y="2458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7" name="任意多边形 156"/>
          <p:cNvSpPr/>
          <p:nvPr/>
        </p:nvSpPr>
        <p:spPr>
          <a:xfrm rot="920371">
            <a:off x="4365993" y="3179970"/>
            <a:ext cx="206477" cy="61452"/>
          </a:xfrm>
          <a:custGeom>
            <a:avLst/>
            <a:gdLst>
              <a:gd name="connsiteX0" fmla="*/ 0 w 206477"/>
              <a:gd name="connsiteY0" fmla="*/ 61452 h 61452"/>
              <a:gd name="connsiteX1" fmla="*/ 103239 w 206477"/>
              <a:gd name="connsiteY1" fmla="*/ 2458 h 61452"/>
              <a:gd name="connsiteX2" fmla="*/ 206477 w 206477"/>
              <a:gd name="connsiteY2" fmla="*/ 46704 h 61452"/>
              <a:gd name="connsiteX3" fmla="*/ 206477 w 206477"/>
              <a:gd name="connsiteY3" fmla="*/ 46704 h 61452"/>
              <a:gd name="connsiteX4" fmla="*/ 206477 w 206477"/>
              <a:gd name="connsiteY4" fmla="*/ 46704 h 61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477" h="61452">
                <a:moveTo>
                  <a:pt x="0" y="61452"/>
                </a:moveTo>
                <a:cubicBezTo>
                  <a:pt x="34413" y="33184"/>
                  <a:pt x="68826" y="4916"/>
                  <a:pt x="103239" y="2458"/>
                </a:cubicBezTo>
                <a:cubicBezTo>
                  <a:pt x="137652" y="0"/>
                  <a:pt x="206477" y="46704"/>
                  <a:pt x="206477" y="46704"/>
                </a:cubicBezTo>
                <a:lnTo>
                  <a:pt x="206477" y="46704"/>
                </a:lnTo>
                <a:lnTo>
                  <a:pt x="206477" y="46704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任意多边形 158"/>
          <p:cNvSpPr/>
          <p:nvPr/>
        </p:nvSpPr>
        <p:spPr>
          <a:xfrm rot="920371">
            <a:off x="4894451" y="3262999"/>
            <a:ext cx="262166" cy="64011"/>
          </a:xfrm>
          <a:custGeom>
            <a:avLst/>
            <a:gdLst>
              <a:gd name="connsiteX0" fmla="*/ 0 w 680883"/>
              <a:gd name="connsiteY0" fmla="*/ 201561 h 213851"/>
              <a:gd name="connsiteX1" fmla="*/ 162232 w 680883"/>
              <a:gd name="connsiteY1" fmla="*/ 54077 h 213851"/>
              <a:gd name="connsiteX2" fmla="*/ 427703 w 680883"/>
              <a:gd name="connsiteY2" fmla="*/ 9832 h 213851"/>
              <a:gd name="connsiteX3" fmla="*/ 678425 w 680883"/>
              <a:gd name="connsiteY3" fmla="*/ 113071 h 213851"/>
              <a:gd name="connsiteX4" fmla="*/ 442451 w 680883"/>
              <a:gd name="connsiteY4" fmla="*/ 83574 h 213851"/>
              <a:gd name="connsiteX5" fmla="*/ 162232 w 680883"/>
              <a:gd name="connsiteY5" fmla="*/ 127819 h 213851"/>
              <a:gd name="connsiteX6" fmla="*/ 0 w 680883"/>
              <a:gd name="connsiteY6" fmla="*/ 201561 h 21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0883" h="213851">
                <a:moveTo>
                  <a:pt x="0" y="201561"/>
                </a:moveTo>
                <a:cubicBezTo>
                  <a:pt x="0" y="189271"/>
                  <a:pt x="90948" y="86032"/>
                  <a:pt x="162232" y="54077"/>
                </a:cubicBezTo>
                <a:cubicBezTo>
                  <a:pt x="233516" y="22122"/>
                  <a:pt x="341671" y="0"/>
                  <a:pt x="427703" y="9832"/>
                </a:cubicBezTo>
                <a:cubicBezTo>
                  <a:pt x="513735" y="19664"/>
                  <a:pt x="675967" y="100781"/>
                  <a:pt x="678425" y="113071"/>
                </a:cubicBezTo>
                <a:cubicBezTo>
                  <a:pt x="680883" y="125361"/>
                  <a:pt x="528483" y="81116"/>
                  <a:pt x="442451" y="83574"/>
                </a:cubicBezTo>
                <a:cubicBezTo>
                  <a:pt x="356419" y="86032"/>
                  <a:pt x="231058" y="108155"/>
                  <a:pt x="162232" y="127819"/>
                </a:cubicBezTo>
                <a:cubicBezTo>
                  <a:pt x="93406" y="147483"/>
                  <a:pt x="0" y="213851"/>
                  <a:pt x="0" y="2015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1" name="任意多边形 160"/>
          <p:cNvSpPr/>
          <p:nvPr/>
        </p:nvSpPr>
        <p:spPr>
          <a:xfrm rot="920371">
            <a:off x="4924854" y="3330704"/>
            <a:ext cx="191729" cy="31955"/>
          </a:xfrm>
          <a:custGeom>
            <a:avLst/>
            <a:gdLst>
              <a:gd name="connsiteX0" fmla="*/ 0 w 191729"/>
              <a:gd name="connsiteY0" fmla="*/ 17207 h 31955"/>
              <a:gd name="connsiteX1" fmla="*/ 88490 w 191729"/>
              <a:gd name="connsiteY1" fmla="*/ 2458 h 31955"/>
              <a:gd name="connsiteX2" fmla="*/ 191729 w 191729"/>
              <a:gd name="connsiteY2" fmla="*/ 31955 h 31955"/>
              <a:gd name="connsiteX3" fmla="*/ 191729 w 191729"/>
              <a:gd name="connsiteY3" fmla="*/ 31955 h 31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729" h="31955">
                <a:moveTo>
                  <a:pt x="0" y="17207"/>
                </a:moveTo>
                <a:cubicBezTo>
                  <a:pt x="28267" y="8603"/>
                  <a:pt x="56535" y="0"/>
                  <a:pt x="88490" y="2458"/>
                </a:cubicBezTo>
                <a:cubicBezTo>
                  <a:pt x="120445" y="4916"/>
                  <a:pt x="191729" y="31955"/>
                  <a:pt x="191729" y="31955"/>
                </a:cubicBezTo>
                <a:lnTo>
                  <a:pt x="191729" y="31955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5" name="任意多边形 164"/>
          <p:cNvSpPr/>
          <p:nvPr/>
        </p:nvSpPr>
        <p:spPr>
          <a:xfrm rot="920371">
            <a:off x="5126377" y="3561115"/>
            <a:ext cx="88490" cy="206478"/>
          </a:xfrm>
          <a:custGeom>
            <a:avLst/>
            <a:gdLst>
              <a:gd name="connsiteX0" fmla="*/ 88490 w 88490"/>
              <a:gd name="connsiteY0" fmla="*/ 0 h 206478"/>
              <a:gd name="connsiteX1" fmla="*/ 14748 w 88490"/>
              <a:gd name="connsiteY1" fmla="*/ 44245 h 206478"/>
              <a:gd name="connsiteX2" fmla="*/ 0 w 88490"/>
              <a:gd name="connsiteY2" fmla="*/ 147484 h 206478"/>
              <a:gd name="connsiteX3" fmla="*/ 14748 w 88490"/>
              <a:gd name="connsiteY3" fmla="*/ 206478 h 20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490" h="206478">
                <a:moveTo>
                  <a:pt x="88490" y="0"/>
                </a:moveTo>
                <a:cubicBezTo>
                  <a:pt x="58993" y="9832"/>
                  <a:pt x="29496" y="19664"/>
                  <a:pt x="14748" y="44245"/>
                </a:cubicBezTo>
                <a:cubicBezTo>
                  <a:pt x="0" y="68826"/>
                  <a:pt x="0" y="120445"/>
                  <a:pt x="0" y="147484"/>
                </a:cubicBezTo>
                <a:cubicBezTo>
                  <a:pt x="0" y="174523"/>
                  <a:pt x="7374" y="190500"/>
                  <a:pt x="14748" y="206478"/>
                </a:cubicBez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7" name="任意多边形 166"/>
          <p:cNvSpPr/>
          <p:nvPr/>
        </p:nvSpPr>
        <p:spPr>
          <a:xfrm rot="920371">
            <a:off x="4140433" y="3325759"/>
            <a:ext cx="125361" cy="176981"/>
          </a:xfrm>
          <a:custGeom>
            <a:avLst/>
            <a:gdLst>
              <a:gd name="connsiteX0" fmla="*/ 0 w 125361"/>
              <a:gd name="connsiteY0" fmla="*/ 0 h 176981"/>
              <a:gd name="connsiteX1" fmla="*/ 58993 w 125361"/>
              <a:gd name="connsiteY1" fmla="*/ 29497 h 176981"/>
              <a:gd name="connsiteX2" fmla="*/ 117987 w 125361"/>
              <a:gd name="connsiteY2" fmla="*/ 117987 h 176981"/>
              <a:gd name="connsiteX3" fmla="*/ 103239 w 125361"/>
              <a:gd name="connsiteY3" fmla="*/ 176981 h 176981"/>
              <a:gd name="connsiteX4" fmla="*/ 103239 w 125361"/>
              <a:gd name="connsiteY4" fmla="*/ 176981 h 176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361" h="176981">
                <a:moveTo>
                  <a:pt x="0" y="0"/>
                </a:moveTo>
                <a:cubicBezTo>
                  <a:pt x="19664" y="4916"/>
                  <a:pt x="39329" y="9833"/>
                  <a:pt x="58993" y="29497"/>
                </a:cubicBezTo>
                <a:cubicBezTo>
                  <a:pt x="78657" y="49161"/>
                  <a:pt x="110613" y="93406"/>
                  <a:pt x="117987" y="117987"/>
                </a:cubicBezTo>
                <a:cubicBezTo>
                  <a:pt x="125361" y="142568"/>
                  <a:pt x="103239" y="176981"/>
                  <a:pt x="103239" y="176981"/>
                </a:cubicBezTo>
                <a:lnTo>
                  <a:pt x="103239" y="176981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任意多边形 172"/>
          <p:cNvSpPr/>
          <p:nvPr/>
        </p:nvSpPr>
        <p:spPr>
          <a:xfrm rot="920371">
            <a:off x="5088452" y="3023671"/>
            <a:ext cx="575187" cy="1177412"/>
          </a:xfrm>
          <a:custGeom>
            <a:avLst/>
            <a:gdLst>
              <a:gd name="connsiteX0" fmla="*/ 471948 w 575187"/>
              <a:gd name="connsiteY0" fmla="*/ 132735 h 1177412"/>
              <a:gd name="connsiteX1" fmla="*/ 427703 w 575187"/>
              <a:gd name="connsiteY1" fmla="*/ 663677 h 1177412"/>
              <a:gd name="connsiteX2" fmla="*/ 176981 w 575187"/>
              <a:gd name="connsiteY2" fmla="*/ 1091380 h 1177412"/>
              <a:gd name="connsiteX3" fmla="*/ 14748 w 575187"/>
              <a:gd name="connsiteY3" fmla="*/ 1091380 h 1177412"/>
              <a:gd name="connsiteX4" fmla="*/ 88490 w 575187"/>
              <a:gd name="connsiteY4" fmla="*/ 1165122 h 1177412"/>
              <a:gd name="connsiteX5" fmla="*/ 191729 w 575187"/>
              <a:gd name="connsiteY5" fmla="*/ 1165122 h 1177412"/>
              <a:gd name="connsiteX6" fmla="*/ 265471 w 575187"/>
              <a:gd name="connsiteY6" fmla="*/ 1106129 h 1177412"/>
              <a:gd name="connsiteX7" fmla="*/ 398206 w 575187"/>
              <a:gd name="connsiteY7" fmla="*/ 958645 h 1177412"/>
              <a:gd name="connsiteX8" fmla="*/ 545690 w 575187"/>
              <a:gd name="connsiteY8" fmla="*/ 589935 h 1177412"/>
              <a:gd name="connsiteX9" fmla="*/ 560439 w 575187"/>
              <a:gd name="connsiteY9" fmla="*/ 73742 h 1177412"/>
              <a:gd name="connsiteX10" fmla="*/ 471948 w 575187"/>
              <a:gd name="connsiteY10" fmla="*/ 132735 h 117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5187" h="1177412">
                <a:moveTo>
                  <a:pt x="471948" y="132735"/>
                </a:moveTo>
                <a:cubicBezTo>
                  <a:pt x="449825" y="231058"/>
                  <a:pt x="476864" y="503903"/>
                  <a:pt x="427703" y="663677"/>
                </a:cubicBezTo>
                <a:cubicBezTo>
                  <a:pt x="378542" y="823451"/>
                  <a:pt x="245807" y="1020096"/>
                  <a:pt x="176981" y="1091380"/>
                </a:cubicBezTo>
                <a:cubicBezTo>
                  <a:pt x="108155" y="1162664"/>
                  <a:pt x="29496" y="1079090"/>
                  <a:pt x="14748" y="1091380"/>
                </a:cubicBezTo>
                <a:cubicBezTo>
                  <a:pt x="0" y="1103670"/>
                  <a:pt x="58993" y="1152832"/>
                  <a:pt x="88490" y="1165122"/>
                </a:cubicBezTo>
                <a:cubicBezTo>
                  <a:pt x="117987" y="1177412"/>
                  <a:pt x="162232" y="1174954"/>
                  <a:pt x="191729" y="1165122"/>
                </a:cubicBezTo>
                <a:cubicBezTo>
                  <a:pt x="221226" y="1155290"/>
                  <a:pt x="231058" y="1140542"/>
                  <a:pt x="265471" y="1106129"/>
                </a:cubicBezTo>
                <a:cubicBezTo>
                  <a:pt x="299884" y="1071716"/>
                  <a:pt x="351503" y="1044677"/>
                  <a:pt x="398206" y="958645"/>
                </a:cubicBezTo>
                <a:cubicBezTo>
                  <a:pt x="444909" y="872613"/>
                  <a:pt x="518651" y="737419"/>
                  <a:pt x="545690" y="589935"/>
                </a:cubicBezTo>
                <a:cubicBezTo>
                  <a:pt x="572729" y="442451"/>
                  <a:pt x="575187" y="147484"/>
                  <a:pt x="560439" y="73742"/>
                </a:cubicBezTo>
                <a:cubicBezTo>
                  <a:pt x="545691" y="0"/>
                  <a:pt x="494071" y="34413"/>
                  <a:pt x="471948" y="13273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任意多边形 177"/>
          <p:cNvSpPr/>
          <p:nvPr/>
        </p:nvSpPr>
        <p:spPr>
          <a:xfrm rot="920371">
            <a:off x="4128865" y="4296502"/>
            <a:ext cx="636639" cy="395748"/>
          </a:xfrm>
          <a:custGeom>
            <a:avLst/>
            <a:gdLst>
              <a:gd name="connsiteX0" fmla="*/ 162232 w 636639"/>
              <a:gd name="connsiteY0" fmla="*/ 46703 h 395748"/>
              <a:gd name="connsiteX1" fmla="*/ 324464 w 636639"/>
              <a:gd name="connsiteY1" fmla="*/ 76200 h 395748"/>
              <a:gd name="connsiteX2" fmla="*/ 427703 w 636639"/>
              <a:gd name="connsiteY2" fmla="*/ 2458 h 395748"/>
              <a:gd name="connsiteX3" fmla="*/ 486697 w 636639"/>
              <a:gd name="connsiteY3" fmla="*/ 90948 h 395748"/>
              <a:gd name="connsiteX4" fmla="*/ 619432 w 636639"/>
              <a:gd name="connsiteY4" fmla="*/ 149942 h 395748"/>
              <a:gd name="connsiteX5" fmla="*/ 383458 w 636639"/>
              <a:gd name="connsiteY5" fmla="*/ 385916 h 395748"/>
              <a:gd name="connsiteX6" fmla="*/ 44245 w 636639"/>
              <a:gd name="connsiteY6" fmla="*/ 208935 h 395748"/>
              <a:gd name="connsiteX7" fmla="*/ 117987 w 636639"/>
              <a:gd name="connsiteY7" fmla="*/ 135193 h 395748"/>
              <a:gd name="connsiteX8" fmla="*/ 162232 w 636639"/>
              <a:gd name="connsiteY8" fmla="*/ 46703 h 39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6639" h="395748">
                <a:moveTo>
                  <a:pt x="162232" y="46703"/>
                </a:moveTo>
                <a:cubicBezTo>
                  <a:pt x="196645" y="36871"/>
                  <a:pt x="280219" y="83574"/>
                  <a:pt x="324464" y="76200"/>
                </a:cubicBezTo>
                <a:cubicBezTo>
                  <a:pt x="368709" y="68826"/>
                  <a:pt x="400664" y="0"/>
                  <a:pt x="427703" y="2458"/>
                </a:cubicBezTo>
                <a:cubicBezTo>
                  <a:pt x="454742" y="4916"/>
                  <a:pt x="454742" y="66367"/>
                  <a:pt x="486697" y="90948"/>
                </a:cubicBezTo>
                <a:cubicBezTo>
                  <a:pt x="518652" y="115529"/>
                  <a:pt x="636639" y="100781"/>
                  <a:pt x="619432" y="149942"/>
                </a:cubicBezTo>
                <a:cubicBezTo>
                  <a:pt x="602226" y="199103"/>
                  <a:pt x="479322" y="376084"/>
                  <a:pt x="383458" y="385916"/>
                </a:cubicBezTo>
                <a:cubicBezTo>
                  <a:pt x="287594" y="395748"/>
                  <a:pt x="88490" y="250722"/>
                  <a:pt x="44245" y="208935"/>
                </a:cubicBezTo>
                <a:cubicBezTo>
                  <a:pt x="0" y="167148"/>
                  <a:pt x="100781" y="157315"/>
                  <a:pt x="117987" y="135193"/>
                </a:cubicBezTo>
                <a:cubicBezTo>
                  <a:pt x="135193" y="113071"/>
                  <a:pt x="127819" y="56535"/>
                  <a:pt x="162232" y="46703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任意多边形 87"/>
          <p:cNvSpPr/>
          <p:nvPr/>
        </p:nvSpPr>
        <p:spPr>
          <a:xfrm rot="920371">
            <a:off x="3946407" y="4447320"/>
            <a:ext cx="196645" cy="324465"/>
          </a:xfrm>
          <a:custGeom>
            <a:avLst/>
            <a:gdLst>
              <a:gd name="connsiteX0" fmla="*/ 167149 w 196645"/>
              <a:gd name="connsiteY0" fmla="*/ 0 h 324465"/>
              <a:gd name="connsiteX1" fmla="*/ 4916 w 196645"/>
              <a:gd name="connsiteY1" fmla="*/ 103239 h 324465"/>
              <a:gd name="connsiteX2" fmla="*/ 196645 w 196645"/>
              <a:gd name="connsiteY2" fmla="*/ 324465 h 324465"/>
              <a:gd name="connsiteX3" fmla="*/ 196645 w 196645"/>
              <a:gd name="connsiteY3" fmla="*/ 324465 h 32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645" h="324465">
                <a:moveTo>
                  <a:pt x="167149" y="0"/>
                </a:moveTo>
                <a:cubicBezTo>
                  <a:pt x="83574" y="24580"/>
                  <a:pt x="0" y="49161"/>
                  <a:pt x="4916" y="103239"/>
                </a:cubicBezTo>
                <a:cubicBezTo>
                  <a:pt x="9832" y="157317"/>
                  <a:pt x="196645" y="324465"/>
                  <a:pt x="196645" y="324465"/>
                </a:cubicBezTo>
                <a:lnTo>
                  <a:pt x="196645" y="324465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任意多边形 140"/>
          <p:cNvSpPr/>
          <p:nvPr/>
        </p:nvSpPr>
        <p:spPr>
          <a:xfrm>
            <a:off x="3929058" y="5214950"/>
            <a:ext cx="1159136" cy="1000132"/>
          </a:xfrm>
          <a:custGeom>
            <a:avLst/>
            <a:gdLst>
              <a:gd name="connsiteX0" fmla="*/ 265471 w 1209368"/>
              <a:gd name="connsiteY0" fmla="*/ 14748 h 685799"/>
              <a:gd name="connsiteX1" fmla="*/ 44245 w 1209368"/>
              <a:gd name="connsiteY1" fmla="*/ 176980 h 685799"/>
              <a:gd name="connsiteX2" fmla="*/ 44245 w 1209368"/>
              <a:gd name="connsiteY2" fmla="*/ 353961 h 685799"/>
              <a:gd name="connsiteX3" fmla="*/ 309716 w 1209368"/>
              <a:gd name="connsiteY3" fmla="*/ 501445 h 685799"/>
              <a:gd name="connsiteX4" fmla="*/ 412955 w 1209368"/>
              <a:gd name="connsiteY4" fmla="*/ 678425 h 685799"/>
              <a:gd name="connsiteX5" fmla="*/ 604684 w 1209368"/>
              <a:gd name="connsiteY5" fmla="*/ 457200 h 685799"/>
              <a:gd name="connsiteX6" fmla="*/ 1135626 w 1209368"/>
              <a:gd name="connsiteY6" fmla="*/ 412955 h 685799"/>
              <a:gd name="connsiteX7" fmla="*/ 1047135 w 1209368"/>
              <a:gd name="connsiteY7" fmla="*/ 250722 h 685799"/>
              <a:gd name="connsiteX8" fmla="*/ 1061884 w 1209368"/>
              <a:gd name="connsiteY8" fmla="*/ 294967 h 685799"/>
              <a:gd name="connsiteX9" fmla="*/ 884903 w 1209368"/>
              <a:gd name="connsiteY9" fmla="*/ 206477 h 685799"/>
              <a:gd name="connsiteX10" fmla="*/ 781664 w 1209368"/>
              <a:gd name="connsiteY10" fmla="*/ 103238 h 685799"/>
              <a:gd name="connsiteX11" fmla="*/ 516193 w 1209368"/>
              <a:gd name="connsiteY11" fmla="*/ 88490 h 685799"/>
              <a:gd name="connsiteX12" fmla="*/ 265471 w 1209368"/>
              <a:gd name="connsiteY12" fmla="*/ 14748 h 685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09368" h="685799">
                <a:moveTo>
                  <a:pt x="265471" y="14748"/>
                </a:moveTo>
                <a:cubicBezTo>
                  <a:pt x="186813" y="29496"/>
                  <a:pt x="81116" y="120445"/>
                  <a:pt x="44245" y="176980"/>
                </a:cubicBezTo>
                <a:cubicBezTo>
                  <a:pt x="7374" y="233515"/>
                  <a:pt x="0" y="299884"/>
                  <a:pt x="44245" y="353961"/>
                </a:cubicBezTo>
                <a:cubicBezTo>
                  <a:pt x="88490" y="408038"/>
                  <a:pt x="248264" y="447368"/>
                  <a:pt x="309716" y="501445"/>
                </a:cubicBezTo>
                <a:cubicBezTo>
                  <a:pt x="371168" y="555522"/>
                  <a:pt x="363794" y="685799"/>
                  <a:pt x="412955" y="678425"/>
                </a:cubicBezTo>
                <a:cubicBezTo>
                  <a:pt x="462116" y="671051"/>
                  <a:pt x="484239" y="501445"/>
                  <a:pt x="604684" y="457200"/>
                </a:cubicBezTo>
                <a:cubicBezTo>
                  <a:pt x="725129" y="412955"/>
                  <a:pt x="1061884" y="447368"/>
                  <a:pt x="1135626" y="412955"/>
                </a:cubicBezTo>
                <a:cubicBezTo>
                  <a:pt x="1209368" y="378542"/>
                  <a:pt x="1059425" y="270387"/>
                  <a:pt x="1047135" y="250722"/>
                </a:cubicBezTo>
                <a:cubicBezTo>
                  <a:pt x="1034845" y="231057"/>
                  <a:pt x="1088923" y="302341"/>
                  <a:pt x="1061884" y="294967"/>
                </a:cubicBezTo>
                <a:cubicBezTo>
                  <a:pt x="1034845" y="287593"/>
                  <a:pt x="931606" y="238432"/>
                  <a:pt x="884903" y="206477"/>
                </a:cubicBezTo>
                <a:cubicBezTo>
                  <a:pt x="838200" y="174522"/>
                  <a:pt x="843116" y="122902"/>
                  <a:pt x="781664" y="103238"/>
                </a:cubicBezTo>
                <a:cubicBezTo>
                  <a:pt x="720212" y="83574"/>
                  <a:pt x="602225" y="103238"/>
                  <a:pt x="516193" y="88490"/>
                </a:cubicBezTo>
                <a:cubicBezTo>
                  <a:pt x="430161" y="73742"/>
                  <a:pt x="344129" y="0"/>
                  <a:pt x="265471" y="1474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" name="任意多边形 162"/>
          <p:cNvSpPr/>
          <p:nvPr/>
        </p:nvSpPr>
        <p:spPr>
          <a:xfrm>
            <a:off x="4778477" y="4704735"/>
            <a:ext cx="100781" cy="427704"/>
          </a:xfrm>
          <a:custGeom>
            <a:avLst/>
            <a:gdLst>
              <a:gd name="connsiteX0" fmla="*/ 0 w 100781"/>
              <a:gd name="connsiteY0" fmla="*/ 0 h 427704"/>
              <a:gd name="connsiteX1" fmla="*/ 58994 w 100781"/>
              <a:gd name="connsiteY1" fmla="*/ 132736 h 427704"/>
              <a:gd name="connsiteX2" fmla="*/ 88491 w 100781"/>
              <a:gd name="connsiteY2" fmla="*/ 206478 h 427704"/>
              <a:gd name="connsiteX3" fmla="*/ 88491 w 100781"/>
              <a:gd name="connsiteY3" fmla="*/ 309717 h 427704"/>
              <a:gd name="connsiteX4" fmla="*/ 14749 w 100781"/>
              <a:gd name="connsiteY4" fmla="*/ 427704 h 42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81" h="427704">
                <a:moveTo>
                  <a:pt x="0" y="0"/>
                </a:moveTo>
                <a:cubicBezTo>
                  <a:pt x="22123" y="49161"/>
                  <a:pt x="44246" y="98323"/>
                  <a:pt x="58994" y="132736"/>
                </a:cubicBezTo>
                <a:cubicBezTo>
                  <a:pt x="73742" y="167149"/>
                  <a:pt x="83575" y="176981"/>
                  <a:pt x="88491" y="206478"/>
                </a:cubicBezTo>
                <a:cubicBezTo>
                  <a:pt x="93407" y="235975"/>
                  <a:pt x="100781" y="272846"/>
                  <a:pt x="88491" y="309717"/>
                </a:cubicBezTo>
                <a:cubicBezTo>
                  <a:pt x="76201" y="346588"/>
                  <a:pt x="45475" y="387146"/>
                  <a:pt x="14749" y="427704"/>
                </a:cubicBezTo>
              </a:path>
            </a:pathLst>
          </a:cu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8" name="任意多边形 167"/>
          <p:cNvSpPr/>
          <p:nvPr/>
        </p:nvSpPr>
        <p:spPr>
          <a:xfrm>
            <a:off x="3857620" y="4436806"/>
            <a:ext cx="714380" cy="921019"/>
          </a:xfrm>
          <a:custGeom>
            <a:avLst/>
            <a:gdLst>
              <a:gd name="connsiteX0" fmla="*/ 206478 w 486697"/>
              <a:gd name="connsiteY0" fmla="*/ 17206 h 865238"/>
              <a:gd name="connsiteX1" fmla="*/ 383458 w 486697"/>
              <a:gd name="connsiteY1" fmla="*/ 208935 h 865238"/>
              <a:gd name="connsiteX2" fmla="*/ 457200 w 486697"/>
              <a:gd name="connsiteY2" fmla="*/ 282677 h 865238"/>
              <a:gd name="connsiteX3" fmla="*/ 442452 w 486697"/>
              <a:gd name="connsiteY3" fmla="*/ 769374 h 865238"/>
              <a:gd name="connsiteX4" fmla="*/ 457200 w 486697"/>
              <a:gd name="connsiteY4" fmla="*/ 857864 h 865238"/>
              <a:gd name="connsiteX5" fmla="*/ 265471 w 486697"/>
              <a:gd name="connsiteY5" fmla="*/ 798870 h 865238"/>
              <a:gd name="connsiteX6" fmla="*/ 221226 w 486697"/>
              <a:gd name="connsiteY6" fmla="*/ 651387 h 865238"/>
              <a:gd name="connsiteX7" fmla="*/ 176981 w 486697"/>
              <a:gd name="connsiteY7" fmla="*/ 400664 h 865238"/>
              <a:gd name="connsiteX8" fmla="*/ 162232 w 486697"/>
              <a:gd name="connsiteY8" fmla="*/ 282677 h 865238"/>
              <a:gd name="connsiteX9" fmla="*/ 0 w 486697"/>
              <a:gd name="connsiteY9" fmla="*/ 105696 h 865238"/>
              <a:gd name="connsiteX10" fmla="*/ 206478 w 486697"/>
              <a:gd name="connsiteY10" fmla="*/ 17206 h 865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697" h="865238">
                <a:moveTo>
                  <a:pt x="206478" y="17206"/>
                </a:moveTo>
                <a:cubicBezTo>
                  <a:pt x="270388" y="34412"/>
                  <a:pt x="341671" y="164690"/>
                  <a:pt x="383458" y="208935"/>
                </a:cubicBezTo>
                <a:cubicBezTo>
                  <a:pt x="425245" y="253180"/>
                  <a:pt x="447368" y="189271"/>
                  <a:pt x="457200" y="282677"/>
                </a:cubicBezTo>
                <a:cubicBezTo>
                  <a:pt x="467032" y="376084"/>
                  <a:pt x="442452" y="673510"/>
                  <a:pt x="442452" y="769374"/>
                </a:cubicBezTo>
                <a:cubicBezTo>
                  <a:pt x="442452" y="865238"/>
                  <a:pt x="486697" y="852948"/>
                  <a:pt x="457200" y="857864"/>
                </a:cubicBezTo>
                <a:cubicBezTo>
                  <a:pt x="427703" y="862780"/>
                  <a:pt x="304800" y="833283"/>
                  <a:pt x="265471" y="798870"/>
                </a:cubicBezTo>
                <a:cubicBezTo>
                  <a:pt x="226142" y="764457"/>
                  <a:pt x="235974" y="717755"/>
                  <a:pt x="221226" y="651387"/>
                </a:cubicBezTo>
                <a:cubicBezTo>
                  <a:pt x="206478" y="585019"/>
                  <a:pt x="186813" y="462116"/>
                  <a:pt x="176981" y="400664"/>
                </a:cubicBezTo>
                <a:cubicBezTo>
                  <a:pt x="167149" y="339212"/>
                  <a:pt x="191729" y="331838"/>
                  <a:pt x="162232" y="282677"/>
                </a:cubicBezTo>
                <a:cubicBezTo>
                  <a:pt x="132735" y="233516"/>
                  <a:pt x="0" y="152399"/>
                  <a:pt x="0" y="105696"/>
                </a:cubicBezTo>
                <a:cubicBezTo>
                  <a:pt x="0" y="58993"/>
                  <a:pt x="142568" y="0"/>
                  <a:pt x="206478" y="17206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任意多边形 168"/>
          <p:cNvSpPr/>
          <p:nvPr/>
        </p:nvSpPr>
        <p:spPr>
          <a:xfrm>
            <a:off x="4173794" y="4454013"/>
            <a:ext cx="339212" cy="250722"/>
          </a:xfrm>
          <a:custGeom>
            <a:avLst/>
            <a:gdLst>
              <a:gd name="connsiteX0" fmla="*/ 0 w 339212"/>
              <a:gd name="connsiteY0" fmla="*/ 0 h 250722"/>
              <a:gd name="connsiteX1" fmla="*/ 206477 w 339212"/>
              <a:gd name="connsiteY1" fmla="*/ 191729 h 250722"/>
              <a:gd name="connsiteX2" fmla="*/ 339212 w 339212"/>
              <a:gd name="connsiteY2" fmla="*/ 250722 h 250722"/>
              <a:gd name="connsiteX3" fmla="*/ 339212 w 339212"/>
              <a:gd name="connsiteY3" fmla="*/ 250722 h 25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212" h="250722">
                <a:moveTo>
                  <a:pt x="0" y="0"/>
                </a:moveTo>
                <a:cubicBezTo>
                  <a:pt x="74971" y="74971"/>
                  <a:pt x="149942" y="149942"/>
                  <a:pt x="206477" y="191729"/>
                </a:cubicBezTo>
                <a:cubicBezTo>
                  <a:pt x="263012" y="233516"/>
                  <a:pt x="339212" y="250722"/>
                  <a:pt x="339212" y="250722"/>
                </a:cubicBezTo>
                <a:lnTo>
                  <a:pt x="339212" y="250722"/>
                </a:lnTo>
              </a:path>
            </a:pathLst>
          </a:custGeom>
          <a:solidFill>
            <a:schemeClr val="bg1">
              <a:lumMod val="50000"/>
            </a:schemeClr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任意多边形 171"/>
          <p:cNvSpPr/>
          <p:nvPr/>
        </p:nvSpPr>
        <p:spPr>
          <a:xfrm>
            <a:off x="3832122" y="4454013"/>
            <a:ext cx="865239" cy="958645"/>
          </a:xfrm>
          <a:custGeom>
            <a:avLst/>
            <a:gdLst>
              <a:gd name="connsiteX0" fmla="*/ 326923 w 865239"/>
              <a:gd name="connsiteY0" fmla="*/ 0 h 958645"/>
              <a:gd name="connsiteX1" fmla="*/ 76201 w 865239"/>
              <a:gd name="connsiteY1" fmla="*/ 44245 h 958645"/>
              <a:gd name="connsiteX2" fmla="*/ 31955 w 865239"/>
              <a:gd name="connsiteY2" fmla="*/ 132735 h 958645"/>
              <a:gd name="connsiteX3" fmla="*/ 267930 w 865239"/>
              <a:gd name="connsiteY3" fmla="*/ 280219 h 958645"/>
              <a:gd name="connsiteX4" fmla="*/ 297426 w 865239"/>
              <a:gd name="connsiteY4" fmla="*/ 501445 h 958645"/>
              <a:gd name="connsiteX5" fmla="*/ 385917 w 865239"/>
              <a:gd name="connsiteY5" fmla="*/ 796413 h 958645"/>
              <a:gd name="connsiteX6" fmla="*/ 533401 w 865239"/>
              <a:gd name="connsiteY6" fmla="*/ 870155 h 958645"/>
              <a:gd name="connsiteX7" fmla="*/ 813620 w 865239"/>
              <a:gd name="connsiteY7" fmla="*/ 943897 h 958645"/>
              <a:gd name="connsiteX8" fmla="*/ 843117 w 865239"/>
              <a:gd name="connsiteY8" fmla="*/ 958645 h 958645"/>
              <a:gd name="connsiteX9" fmla="*/ 843117 w 865239"/>
              <a:gd name="connsiteY9" fmla="*/ 958645 h 958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65239" h="958645">
                <a:moveTo>
                  <a:pt x="326923" y="0"/>
                </a:moveTo>
                <a:cubicBezTo>
                  <a:pt x="226142" y="11061"/>
                  <a:pt x="125362" y="22123"/>
                  <a:pt x="76201" y="44245"/>
                </a:cubicBezTo>
                <a:cubicBezTo>
                  <a:pt x="27040" y="66367"/>
                  <a:pt x="0" y="93406"/>
                  <a:pt x="31955" y="132735"/>
                </a:cubicBezTo>
                <a:cubicBezTo>
                  <a:pt x="63910" y="172064"/>
                  <a:pt x="223685" y="218767"/>
                  <a:pt x="267930" y="280219"/>
                </a:cubicBezTo>
                <a:cubicBezTo>
                  <a:pt x="312175" y="341671"/>
                  <a:pt x="277762" y="415413"/>
                  <a:pt x="297426" y="501445"/>
                </a:cubicBezTo>
                <a:cubicBezTo>
                  <a:pt x="317090" y="587477"/>
                  <a:pt x="346588" y="734961"/>
                  <a:pt x="385917" y="796413"/>
                </a:cubicBezTo>
                <a:cubicBezTo>
                  <a:pt x="425246" y="857865"/>
                  <a:pt x="462117" y="845574"/>
                  <a:pt x="533401" y="870155"/>
                </a:cubicBezTo>
                <a:cubicBezTo>
                  <a:pt x="604685" y="894736"/>
                  <a:pt x="762001" y="929149"/>
                  <a:pt x="813620" y="943897"/>
                </a:cubicBezTo>
                <a:cubicBezTo>
                  <a:pt x="865239" y="958645"/>
                  <a:pt x="843117" y="958645"/>
                  <a:pt x="843117" y="958645"/>
                </a:cubicBezTo>
                <a:lnTo>
                  <a:pt x="843117" y="958645"/>
                </a:lnTo>
              </a:path>
            </a:pathLst>
          </a:cu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1" name="任意多边形 190"/>
          <p:cNvSpPr/>
          <p:nvPr/>
        </p:nvSpPr>
        <p:spPr>
          <a:xfrm>
            <a:off x="4911213" y="3470787"/>
            <a:ext cx="862780" cy="1914833"/>
          </a:xfrm>
          <a:custGeom>
            <a:avLst/>
            <a:gdLst>
              <a:gd name="connsiteX0" fmla="*/ 103239 w 862780"/>
              <a:gd name="connsiteY0" fmla="*/ 1204452 h 1914833"/>
              <a:gd name="connsiteX1" fmla="*/ 339213 w 862780"/>
              <a:gd name="connsiteY1" fmla="*/ 1558413 h 1914833"/>
              <a:gd name="connsiteX2" fmla="*/ 427703 w 862780"/>
              <a:gd name="connsiteY2" fmla="*/ 1528916 h 1914833"/>
              <a:gd name="connsiteX3" fmla="*/ 604684 w 862780"/>
              <a:gd name="connsiteY3" fmla="*/ 732503 h 1914833"/>
              <a:gd name="connsiteX4" fmla="*/ 634181 w 862780"/>
              <a:gd name="connsiteY4" fmla="*/ 334297 h 1914833"/>
              <a:gd name="connsiteX5" fmla="*/ 663677 w 862780"/>
              <a:gd name="connsiteY5" fmla="*/ 319548 h 1914833"/>
              <a:gd name="connsiteX6" fmla="*/ 781664 w 862780"/>
              <a:gd name="connsiteY6" fmla="*/ 9832 h 1914833"/>
              <a:gd name="connsiteX7" fmla="*/ 855406 w 862780"/>
              <a:gd name="connsiteY7" fmla="*/ 260555 h 1914833"/>
              <a:gd name="connsiteX8" fmla="*/ 737419 w 862780"/>
              <a:gd name="connsiteY8" fmla="*/ 555523 h 1914833"/>
              <a:gd name="connsiteX9" fmla="*/ 560439 w 862780"/>
              <a:gd name="connsiteY9" fmla="*/ 1705897 h 1914833"/>
              <a:gd name="connsiteX10" fmla="*/ 280219 w 862780"/>
              <a:gd name="connsiteY10" fmla="*/ 1809136 h 1914833"/>
              <a:gd name="connsiteX11" fmla="*/ 29497 w 862780"/>
              <a:gd name="connsiteY11" fmla="*/ 1351936 h 1914833"/>
              <a:gd name="connsiteX12" fmla="*/ 103239 w 862780"/>
              <a:gd name="connsiteY12" fmla="*/ 1204452 h 1914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62780" h="1914833">
                <a:moveTo>
                  <a:pt x="103239" y="1204452"/>
                </a:moveTo>
                <a:cubicBezTo>
                  <a:pt x="154858" y="1238865"/>
                  <a:pt x="285136" y="1504336"/>
                  <a:pt x="339213" y="1558413"/>
                </a:cubicBezTo>
                <a:cubicBezTo>
                  <a:pt x="393290" y="1612490"/>
                  <a:pt x="383458" y="1666568"/>
                  <a:pt x="427703" y="1528916"/>
                </a:cubicBezTo>
                <a:cubicBezTo>
                  <a:pt x="471948" y="1391264"/>
                  <a:pt x="570271" y="931606"/>
                  <a:pt x="604684" y="732503"/>
                </a:cubicBezTo>
                <a:cubicBezTo>
                  <a:pt x="639097" y="533400"/>
                  <a:pt x="624349" y="403123"/>
                  <a:pt x="634181" y="334297"/>
                </a:cubicBezTo>
                <a:cubicBezTo>
                  <a:pt x="644013" y="265471"/>
                  <a:pt x="639097" y="373626"/>
                  <a:pt x="663677" y="319548"/>
                </a:cubicBezTo>
                <a:cubicBezTo>
                  <a:pt x="688258" y="265471"/>
                  <a:pt x="749709" y="19664"/>
                  <a:pt x="781664" y="9832"/>
                </a:cubicBezTo>
                <a:cubicBezTo>
                  <a:pt x="813619" y="0"/>
                  <a:pt x="862780" y="169607"/>
                  <a:pt x="855406" y="260555"/>
                </a:cubicBezTo>
                <a:cubicBezTo>
                  <a:pt x="848032" y="351504"/>
                  <a:pt x="786580" y="314633"/>
                  <a:pt x="737419" y="555523"/>
                </a:cubicBezTo>
                <a:cubicBezTo>
                  <a:pt x="688258" y="796413"/>
                  <a:pt x="636639" y="1496961"/>
                  <a:pt x="560439" y="1705897"/>
                </a:cubicBezTo>
                <a:cubicBezTo>
                  <a:pt x="484239" y="1914833"/>
                  <a:pt x="368709" y="1868129"/>
                  <a:pt x="280219" y="1809136"/>
                </a:cubicBezTo>
                <a:cubicBezTo>
                  <a:pt x="191729" y="1750143"/>
                  <a:pt x="58994" y="1455175"/>
                  <a:pt x="29497" y="1351936"/>
                </a:cubicBezTo>
                <a:cubicBezTo>
                  <a:pt x="0" y="1248697"/>
                  <a:pt x="51620" y="1170039"/>
                  <a:pt x="103239" y="1204452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8" name="任意多边形 247"/>
          <p:cNvSpPr/>
          <p:nvPr/>
        </p:nvSpPr>
        <p:spPr>
          <a:xfrm>
            <a:off x="4144297" y="4748981"/>
            <a:ext cx="73742" cy="162232"/>
          </a:xfrm>
          <a:custGeom>
            <a:avLst/>
            <a:gdLst>
              <a:gd name="connsiteX0" fmla="*/ 0 w 73742"/>
              <a:gd name="connsiteY0" fmla="*/ 0 h 162232"/>
              <a:gd name="connsiteX1" fmla="*/ 73742 w 73742"/>
              <a:gd name="connsiteY1" fmla="*/ 162232 h 162232"/>
              <a:gd name="connsiteX2" fmla="*/ 73742 w 73742"/>
              <a:gd name="connsiteY2" fmla="*/ 162232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742" h="162232">
                <a:moveTo>
                  <a:pt x="0" y="0"/>
                </a:moveTo>
                <a:lnTo>
                  <a:pt x="73742" y="162232"/>
                </a:lnTo>
                <a:lnTo>
                  <a:pt x="73742" y="162232"/>
                </a:lnTo>
              </a:path>
            </a:pathLst>
          </a:cu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1" name="任意多边形 250"/>
          <p:cNvSpPr/>
          <p:nvPr/>
        </p:nvSpPr>
        <p:spPr>
          <a:xfrm>
            <a:off x="4441723" y="5921477"/>
            <a:ext cx="585019" cy="381001"/>
          </a:xfrm>
          <a:custGeom>
            <a:avLst/>
            <a:gdLst>
              <a:gd name="connsiteX0" fmla="*/ 41787 w 585019"/>
              <a:gd name="connsiteY0" fmla="*/ 22123 h 381001"/>
              <a:gd name="connsiteX1" fmla="*/ 292509 w 585019"/>
              <a:gd name="connsiteY1" fmla="*/ 213852 h 381001"/>
              <a:gd name="connsiteX2" fmla="*/ 543232 w 585019"/>
              <a:gd name="connsiteY2" fmla="*/ 346588 h 381001"/>
              <a:gd name="connsiteX3" fmla="*/ 41787 w 585019"/>
              <a:gd name="connsiteY3" fmla="*/ 22123 h 381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5019" h="381001">
                <a:moveTo>
                  <a:pt x="41787" y="22123"/>
                </a:moveTo>
                <a:cubicBezTo>
                  <a:pt x="0" y="0"/>
                  <a:pt x="208935" y="159775"/>
                  <a:pt x="292509" y="213852"/>
                </a:cubicBezTo>
                <a:cubicBezTo>
                  <a:pt x="376083" y="267930"/>
                  <a:pt x="585019" y="381001"/>
                  <a:pt x="543232" y="346588"/>
                </a:cubicBezTo>
                <a:cubicBezTo>
                  <a:pt x="501445" y="312175"/>
                  <a:pt x="83574" y="44246"/>
                  <a:pt x="41787" y="22123"/>
                </a:cubicBezTo>
                <a:close/>
              </a:path>
            </a:pathLst>
          </a:cu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9" name="任意多边形 258"/>
          <p:cNvSpPr/>
          <p:nvPr/>
        </p:nvSpPr>
        <p:spPr>
          <a:xfrm>
            <a:off x="3977149" y="3399503"/>
            <a:ext cx="294967" cy="779207"/>
          </a:xfrm>
          <a:custGeom>
            <a:avLst/>
            <a:gdLst>
              <a:gd name="connsiteX0" fmla="*/ 4916 w 294967"/>
              <a:gd name="connsiteY0" fmla="*/ 7374 h 779207"/>
              <a:gd name="connsiteX1" fmla="*/ 49161 w 294967"/>
              <a:gd name="connsiteY1" fmla="*/ 346587 h 779207"/>
              <a:gd name="connsiteX2" fmla="*/ 270386 w 294967"/>
              <a:gd name="connsiteY2" fmla="*/ 744794 h 779207"/>
              <a:gd name="connsiteX3" fmla="*/ 196645 w 294967"/>
              <a:gd name="connsiteY3" fmla="*/ 553065 h 779207"/>
              <a:gd name="connsiteX4" fmla="*/ 78657 w 294967"/>
              <a:gd name="connsiteY4" fmla="*/ 302342 h 779207"/>
              <a:gd name="connsiteX5" fmla="*/ 4916 w 294967"/>
              <a:gd name="connsiteY5" fmla="*/ 7374 h 779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4967" h="779207">
                <a:moveTo>
                  <a:pt x="4916" y="7374"/>
                </a:moveTo>
                <a:cubicBezTo>
                  <a:pt x="0" y="14748"/>
                  <a:pt x="4916" y="223684"/>
                  <a:pt x="49161" y="346587"/>
                </a:cubicBezTo>
                <a:cubicBezTo>
                  <a:pt x="93406" y="469490"/>
                  <a:pt x="245805" y="710381"/>
                  <a:pt x="270386" y="744794"/>
                </a:cubicBezTo>
                <a:cubicBezTo>
                  <a:pt x="294967" y="779207"/>
                  <a:pt x="228600" y="626807"/>
                  <a:pt x="196645" y="553065"/>
                </a:cubicBezTo>
                <a:cubicBezTo>
                  <a:pt x="164690" y="479323"/>
                  <a:pt x="110612" y="395749"/>
                  <a:pt x="78657" y="302342"/>
                </a:cubicBezTo>
                <a:cubicBezTo>
                  <a:pt x="46702" y="208935"/>
                  <a:pt x="9832" y="0"/>
                  <a:pt x="4916" y="7374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1" name="任意多边形 260"/>
          <p:cNvSpPr/>
          <p:nvPr/>
        </p:nvSpPr>
        <p:spPr>
          <a:xfrm>
            <a:off x="4313903" y="4422058"/>
            <a:ext cx="132736" cy="93406"/>
          </a:xfrm>
          <a:custGeom>
            <a:avLst/>
            <a:gdLst>
              <a:gd name="connsiteX0" fmla="*/ 7374 w 132736"/>
              <a:gd name="connsiteY0" fmla="*/ 2458 h 93406"/>
              <a:gd name="connsiteX1" fmla="*/ 110613 w 132736"/>
              <a:gd name="connsiteY1" fmla="*/ 17207 h 93406"/>
              <a:gd name="connsiteX2" fmla="*/ 125362 w 132736"/>
              <a:gd name="connsiteY2" fmla="*/ 90948 h 93406"/>
              <a:gd name="connsiteX3" fmla="*/ 66368 w 132736"/>
              <a:gd name="connsiteY3" fmla="*/ 31955 h 93406"/>
              <a:gd name="connsiteX4" fmla="*/ 7374 w 132736"/>
              <a:gd name="connsiteY4" fmla="*/ 2458 h 9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6" h="93406">
                <a:moveTo>
                  <a:pt x="7374" y="2458"/>
                </a:moveTo>
                <a:cubicBezTo>
                  <a:pt x="14748" y="0"/>
                  <a:pt x="90948" y="2459"/>
                  <a:pt x="110613" y="17207"/>
                </a:cubicBezTo>
                <a:cubicBezTo>
                  <a:pt x="130278" y="31955"/>
                  <a:pt x="132736" y="88490"/>
                  <a:pt x="125362" y="90948"/>
                </a:cubicBezTo>
                <a:cubicBezTo>
                  <a:pt x="117988" y="93406"/>
                  <a:pt x="86033" y="44245"/>
                  <a:pt x="66368" y="31955"/>
                </a:cubicBezTo>
                <a:cubicBezTo>
                  <a:pt x="46703" y="19665"/>
                  <a:pt x="0" y="4916"/>
                  <a:pt x="7374" y="2458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2" name="任意多边形 261"/>
          <p:cNvSpPr/>
          <p:nvPr/>
        </p:nvSpPr>
        <p:spPr>
          <a:xfrm>
            <a:off x="4540045" y="4493342"/>
            <a:ext cx="122903" cy="83574"/>
          </a:xfrm>
          <a:custGeom>
            <a:avLst/>
            <a:gdLst>
              <a:gd name="connsiteX0" fmla="*/ 2458 w 122903"/>
              <a:gd name="connsiteY0" fmla="*/ 78658 h 83574"/>
              <a:gd name="connsiteX1" fmla="*/ 31955 w 122903"/>
              <a:gd name="connsiteY1" fmla="*/ 19664 h 83574"/>
              <a:gd name="connsiteX2" fmla="*/ 120445 w 122903"/>
              <a:gd name="connsiteY2" fmla="*/ 4916 h 83574"/>
              <a:gd name="connsiteX3" fmla="*/ 46703 w 122903"/>
              <a:gd name="connsiteY3" fmla="*/ 49161 h 83574"/>
              <a:gd name="connsiteX4" fmla="*/ 2458 w 122903"/>
              <a:gd name="connsiteY4" fmla="*/ 78658 h 8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903" h="83574">
                <a:moveTo>
                  <a:pt x="2458" y="78658"/>
                </a:moveTo>
                <a:cubicBezTo>
                  <a:pt x="0" y="73742"/>
                  <a:pt x="12291" y="31954"/>
                  <a:pt x="31955" y="19664"/>
                </a:cubicBezTo>
                <a:cubicBezTo>
                  <a:pt x="51619" y="7374"/>
                  <a:pt x="117987" y="0"/>
                  <a:pt x="120445" y="4916"/>
                </a:cubicBezTo>
                <a:cubicBezTo>
                  <a:pt x="122903" y="9832"/>
                  <a:pt x="63909" y="36871"/>
                  <a:pt x="46703" y="49161"/>
                </a:cubicBezTo>
                <a:cubicBezTo>
                  <a:pt x="29497" y="61451"/>
                  <a:pt x="4916" y="83574"/>
                  <a:pt x="2458" y="78658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3" name="任意多边形 262"/>
          <p:cNvSpPr/>
          <p:nvPr/>
        </p:nvSpPr>
        <p:spPr>
          <a:xfrm>
            <a:off x="4906297" y="2949677"/>
            <a:ext cx="363793" cy="90949"/>
          </a:xfrm>
          <a:custGeom>
            <a:avLst/>
            <a:gdLst>
              <a:gd name="connsiteX0" fmla="*/ 4916 w 363793"/>
              <a:gd name="connsiteY0" fmla="*/ 0 h 90949"/>
              <a:gd name="connsiteX1" fmla="*/ 152400 w 363793"/>
              <a:gd name="connsiteY1" fmla="*/ 14749 h 90949"/>
              <a:gd name="connsiteX2" fmla="*/ 226142 w 363793"/>
              <a:gd name="connsiteY2" fmla="*/ 44246 h 90949"/>
              <a:gd name="connsiteX3" fmla="*/ 329380 w 363793"/>
              <a:gd name="connsiteY3" fmla="*/ 44246 h 90949"/>
              <a:gd name="connsiteX4" fmla="*/ 358877 w 363793"/>
              <a:gd name="connsiteY4" fmla="*/ 88491 h 90949"/>
              <a:gd name="connsiteX5" fmla="*/ 299884 w 363793"/>
              <a:gd name="connsiteY5" fmla="*/ 58994 h 90949"/>
              <a:gd name="connsiteX6" fmla="*/ 181897 w 363793"/>
              <a:gd name="connsiteY6" fmla="*/ 58994 h 90949"/>
              <a:gd name="connsiteX7" fmla="*/ 122903 w 363793"/>
              <a:gd name="connsiteY7" fmla="*/ 14749 h 90949"/>
              <a:gd name="connsiteX8" fmla="*/ 4916 w 363793"/>
              <a:gd name="connsiteY8" fmla="*/ 0 h 90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3793" h="90949">
                <a:moveTo>
                  <a:pt x="4916" y="0"/>
                </a:moveTo>
                <a:cubicBezTo>
                  <a:pt x="9832" y="0"/>
                  <a:pt x="115529" y="7375"/>
                  <a:pt x="152400" y="14749"/>
                </a:cubicBezTo>
                <a:cubicBezTo>
                  <a:pt x="189271" y="22123"/>
                  <a:pt x="196645" y="39330"/>
                  <a:pt x="226142" y="44246"/>
                </a:cubicBezTo>
                <a:cubicBezTo>
                  <a:pt x="255639" y="49162"/>
                  <a:pt x="307258" y="36872"/>
                  <a:pt x="329380" y="44246"/>
                </a:cubicBezTo>
                <a:cubicBezTo>
                  <a:pt x="351503" y="51620"/>
                  <a:pt x="363793" y="86033"/>
                  <a:pt x="358877" y="88491"/>
                </a:cubicBezTo>
                <a:cubicBezTo>
                  <a:pt x="353961" y="90949"/>
                  <a:pt x="329381" y="63910"/>
                  <a:pt x="299884" y="58994"/>
                </a:cubicBezTo>
                <a:cubicBezTo>
                  <a:pt x="270387" y="54078"/>
                  <a:pt x="211394" y="66368"/>
                  <a:pt x="181897" y="58994"/>
                </a:cubicBezTo>
                <a:cubicBezTo>
                  <a:pt x="152400" y="51620"/>
                  <a:pt x="147484" y="19665"/>
                  <a:pt x="122903" y="14749"/>
                </a:cubicBezTo>
                <a:cubicBezTo>
                  <a:pt x="98322" y="9833"/>
                  <a:pt x="0" y="0"/>
                  <a:pt x="4916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9" name="任意多边形 278"/>
          <p:cNvSpPr/>
          <p:nvPr/>
        </p:nvSpPr>
        <p:spPr>
          <a:xfrm>
            <a:off x="3929058" y="5286388"/>
            <a:ext cx="314632" cy="381000"/>
          </a:xfrm>
          <a:custGeom>
            <a:avLst/>
            <a:gdLst>
              <a:gd name="connsiteX0" fmla="*/ 260555 w 314632"/>
              <a:gd name="connsiteY0" fmla="*/ 7374 h 381000"/>
              <a:gd name="connsiteX1" fmla="*/ 68826 w 314632"/>
              <a:gd name="connsiteY1" fmla="*/ 140110 h 381000"/>
              <a:gd name="connsiteX2" fmla="*/ 39329 w 314632"/>
              <a:gd name="connsiteY2" fmla="*/ 258097 h 381000"/>
              <a:gd name="connsiteX3" fmla="*/ 304800 w 314632"/>
              <a:gd name="connsiteY3" fmla="*/ 376084 h 381000"/>
              <a:gd name="connsiteX4" fmla="*/ 98323 w 314632"/>
              <a:gd name="connsiteY4" fmla="*/ 228600 h 381000"/>
              <a:gd name="connsiteX5" fmla="*/ 216310 w 314632"/>
              <a:gd name="connsiteY5" fmla="*/ 95865 h 381000"/>
              <a:gd name="connsiteX6" fmla="*/ 260555 w 314632"/>
              <a:gd name="connsiteY6" fmla="*/ 7374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632" h="381000">
                <a:moveTo>
                  <a:pt x="260555" y="7374"/>
                </a:moveTo>
                <a:cubicBezTo>
                  <a:pt x="235974" y="14748"/>
                  <a:pt x="105697" y="98323"/>
                  <a:pt x="68826" y="140110"/>
                </a:cubicBezTo>
                <a:cubicBezTo>
                  <a:pt x="31955" y="181897"/>
                  <a:pt x="0" y="218768"/>
                  <a:pt x="39329" y="258097"/>
                </a:cubicBezTo>
                <a:cubicBezTo>
                  <a:pt x="78658" y="297426"/>
                  <a:pt x="294968" y="381000"/>
                  <a:pt x="304800" y="376084"/>
                </a:cubicBezTo>
                <a:cubicBezTo>
                  <a:pt x="314632" y="371168"/>
                  <a:pt x="113071" y="275303"/>
                  <a:pt x="98323" y="228600"/>
                </a:cubicBezTo>
                <a:cubicBezTo>
                  <a:pt x="83575" y="181897"/>
                  <a:pt x="191730" y="132736"/>
                  <a:pt x="216310" y="95865"/>
                </a:cubicBezTo>
                <a:cubicBezTo>
                  <a:pt x="240891" y="58994"/>
                  <a:pt x="285136" y="0"/>
                  <a:pt x="260555" y="7374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0" name="任意多边形 279"/>
          <p:cNvSpPr/>
          <p:nvPr/>
        </p:nvSpPr>
        <p:spPr>
          <a:xfrm>
            <a:off x="4729316" y="4776019"/>
            <a:ext cx="140110" cy="373626"/>
          </a:xfrm>
          <a:custGeom>
            <a:avLst/>
            <a:gdLst>
              <a:gd name="connsiteX0" fmla="*/ 4916 w 140110"/>
              <a:gd name="connsiteY0" fmla="*/ 2458 h 373626"/>
              <a:gd name="connsiteX1" fmla="*/ 137652 w 140110"/>
              <a:gd name="connsiteY1" fmla="*/ 194187 h 373626"/>
              <a:gd name="connsiteX2" fmla="*/ 19665 w 140110"/>
              <a:gd name="connsiteY2" fmla="*/ 371168 h 373626"/>
              <a:gd name="connsiteX3" fmla="*/ 108155 w 140110"/>
              <a:gd name="connsiteY3" fmla="*/ 208936 h 373626"/>
              <a:gd name="connsiteX4" fmla="*/ 4916 w 140110"/>
              <a:gd name="connsiteY4" fmla="*/ 2458 h 373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110" h="373626">
                <a:moveTo>
                  <a:pt x="4916" y="2458"/>
                </a:moveTo>
                <a:cubicBezTo>
                  <a:pt x="9832" y="0"/>
                  <a:pt x="135194" y="132735"/>
                  <a:pt x="137652" y="194187"/>
                </a:cubicBezTo>
                <a:cubicBezTo>
                  <a:pt x="140110" y="255639"/>
                  <a:pt x="24581" y="368710"/>
                  <a:pt x="19665" y="371168"/>
                </a:cubicBezTo>
                <a:cubicBezTo>
                  <a:pt x="14749" y="373626"/>
                  <a:pt x="110613" y="265471"/>
                  <a:pt x="108155" y="208936"/>
                </a:cubicBezTo>
                <a:cubicBezTo>
                  <a:pt x="105697" y="152401"/>
                  <a:pt x="0" y="4916"/>
                  <a:pt x="4916" y="2458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1" name="TextBox 150"/>
          <p:cNvSpPr txBox="1"/>
          <p:nvPr/>
        </p:nvSpPr>
        <p:spPr>
          <a:xfrm>
            <a:off x="6858016" y="1214422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华文琥珀" pitchFamily="2" charset="-122"/>
                <a:ea typeface="华文琥珀" pitchFamily="2" charset="-122"/>
              </a:rPr>
              <a:t>9</a:t>
            </a:r>
            <a:endParaRPr lang="zh-CN" altLang="en-US" dirty="0"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155" name="任意多边形 154"/>
          <p:cNvSpPr/>
          <p:nvPr/>
        </p:nvSpPr>
        <p:spPr>
          <a:xfrm>
            <a:off x="4800600" y="5796117"/>
            <a:ext cx="852949" cy="1315063"/>
          </a:xfrm>
          <a:custGeom>
            <a:avLst/>
            <a:gdLst>
              <a:gd name="connsiteX0" fmla="*/ 213852 w 852949"/>
              <a:gd name="connsiteY0" fmla="*/ 14748 h 1315063"/>
              <a:gd name="connsiteX1" fmla="*/ 420329 w 852949"/>
              <a:gd name="connsiteY1" fmla="*/ 117986 h 1315063"/>
              <a:gd name="connsiteX2" fmla="*/ 538316 w 852949"/>
              <a:gd name="connsiteY2" fmla="*/ 280218 h 1315063"/>
              <a:gd name="connsiteX3" fmla="*/ 833284 w 852949"/>
              <a:gd name="connsiteY3" fmla="*/ 1194618 h 1315063"/>
              <a:gd name="connsiteX4" fmla="*/ 656303 w 852949"/>
              <a:gd name="connsiteY4" fmla="*/ 1002889 h 1315063"/>
              <a:gd name="connsiteX5" fmla="*/ 464574 w 852949"/>
              <a:gd name="connsiteY5" fmla="*/ 575186 h 1315063"/>
              <a:gd name="connsiteX6" fmla="*/ 376084 w 852949"/>
              <a:gd name="connsiteY6" fmla="*/ 353960 h 1315063"/>
              <a:gd name="connsiteX7" fmla="*/ 125361 w 852949"/>
              <a:gd name="connsiteY7" fmla="*/ 132735 h 1315063"/>
              <a:gd name="connsiteX8" fmla="*/ 7374 w 852949"/>
              <a:gd name="connsiteY8" fmla="*/ 29496 h 1315063"/>
              <a:gd name="connsiteX9" fmla="*/ 81116 w 852949"/>
              <a:gd name="connsiteY9" fmla="*/ 29496 h 1315063"/>
              <a:gd name="connsiteX10" fmla="*/ 213852 w 852949"/>
              <a:gd name="connsiteY10" fmla="*/ 14748 h 1315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52949" h="1315063">
                <a:moveTo>
                  <a:pt x="213852" y="14748"/>
                </a:moveTo>
                <a:cubicBezTo>
                  <a:pt x="270388" y="29496"/>
                  <a:pt x="366252" y="73741"/>
                  <a:pt x="420329" y="117986"/>
                </a:cubicBezTo>
                <a:cubicBezTo>
                  <a:pt x="474406" y="162231"/>
                  <a:pt x="469490" y="100779"/>
                  <a:pt x="538316" y="280218"/>
                </a:cubicBezTo>
                <a:cubicBezTo>
                  <a:pt x="607142" y="459657"/>
                  <a:pt x="813620" y="1074173"/>
                  <a:pt x="833284" y="1194618"/>
                </a:cubicBezTo>
                <a:cubicBezTo>
                  <a:pt x="852949" y="1315063"/>
                  <a:pt x="717755" y="1106128"/>
                  <a:pt x="656303" y="1002889"/>
                </a:cubicBezTo>
                <a:cubicBezTo>
                  <a:pt x="594851" y="899650"/>
                  <a:pt x="511277" y="683341"/>
                  <a:pt x="464574" y="575186"/>
                </a:cubicBezTo>
                <a:cubicBezTo>
                  <a:pt x="417871" y="467031"/>
                  <a:pt x="432620" y="427702"/>
                  <a:pt x="376084" y="353960"/>
                </a:cubicBezTo>
                <a:cubicBezTo>
                  <a:pt x="319549" y="280218"/>
                  <a:pt x="125361" y="132735"/>
                  <a:pt x="125361" y="132735"/>
                </a:cubicBezTo>
                <a:cubicBezTo>
                  <a:pt x="63909" y="78658"/>
                  <a:pt x="14748" y="46702"/>
                  <a:pt x="7374" y="29496"/>
                </a:cubicBezTo>
                <a:cubicBezTo>
                  <a:pt x="0" y="12290"/>
                  <a:pt x="46703" y="34412"/>
                  <a:pt x="81116" y="29496"/>
                </a:cubicBezTo>
                <a:cubicBezTo>
                  <a:pt x="115529" y="24580"/>
                  <a:pt x="157317" y="0"/>
                  <a:pt x="213852" y="14748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" name="任意多边形 153"/>
          <p:cNvSpPr/>
          <p:nvPr/>
        </p:nvSpPr>
        <p:spPr>
          <a:xfrm>
            <a:off x="4390104" y="5805948"/>
            <a:ext cx="1101212" cy="1209368"/>
          </a:xfrm>
          <a:custGeom>
            <a:avLst/>
            <a:gdLst>
              <a:gd name="connsiteX0" fmla="*/ 19664 w 1101212"/>
              <a:gd name="connsiteY0" fmla="*/ 122904 h 1209368"/>
              <a:gd name="connsiteX1" fmla="*/ 226141 w 1101212"/>
              <a:gd name="connsiteY1" fmla="*/ 299884 h 1209368"/>
              <a:gd name="connsiteX2" fmla="*/ 521109 w 1101212"/>
              <a:gd name="connsiteY2" fmla="*/ 462117 h 1209368"/>
              <a:gd name="connsiteX3" fmla="*/ 624348 w 1101212"/>
              <a:gd name="connsiteY3" fmla="*/ 535858 h 1209368"/>
              <a:gd name="connsiteX4" fmla="*/ 742335 w 1101212"/>
              <a:gd name="connsiteY4" fmla="*/ 727587 h 1209368"/>
              <a:gd name="connsiteX5" fmla="*/ 978309 w 1101212"/>
              <a:gd name="connsiteY5" fmla="*/ 1140542 h 1209368"/>
              <a:gd name="connsiteX6" fmla="*/ 1096296 w 1101212"/>
              <a:gd name="connsiteY6" fmla="*/ 1140542 h 1209368"/>
              <a:gd name="connsiteX7" fmla="*/ 948812 w 1101212"/>
              <a:gd name="connsiteY7" fmla="*/ 757084 h 1209368"/>
              <a:gd name="connsiteX8" fmla="*/ 816077 w 1101212"/>
              <a:gd name="connsiteY8" fmla="*/ 417871 h 1209368"/>
              <a:gd name="connsiteX9" fmla="*/ 683341 w 1101212"/>
              <a:gd name="connsiteY9" fmla="*/ 255639 h 1209368"/>
              <a:gd name="connsiteX10" fmla="*/ 388373 w 1101212"/>
              <a:gd name="connsiteY10" fmla="*/ 34413 h 1209368"/>
              <a:gd name="connsiteX11" fmla="*/ 108154 w 1101212"/>
              <a:gd name="connsiteY11" fmla="*/ 49162 h 1209368"/>
              <a:gd name="connsiteX12" fmla="*/ 19664 w 1101212"/>
              <a:gd name="connsiteY12" fmla="*/ 122904 h 1209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01212" h="1209368">
                <a:moveTo>
                  <a:pt x="19664" y="122904"/>
                </a:moveTo>
                <a:cubicBezTo>
                  <a:pt x="39328" y="164691"/>
                  <a:pt x="142567" y="243349"/>
                  <a:pt x="226141" y="299884"/>
                </a:cubicBezTo>
                <a:cubicBezTo>
                  <a:pt x="309715" y="356419"/>
                  <a:pt x="454741" y="422788"/>
                  <a:pt x="521109" y="462117"/>
                </a:cubicBezTo>
                <a:cubicBezTo>
                  <a:pt x="587477" y="501446"/>
                  <a:pt x="587477" y="491613"/>
                  <a:pt x="624348" y="535858"/>
                </a:cubicBezTo>
                <a:cubicBezTo>
                  <a:pt x="661219" y="580103"/>
                  <a:pt x="683342" y="626806"/>
                  <a:pt x="742335" y="727587"/>
                </a:cubicBezTo>
                <a:cubicBezTo>
                  <a:pt x="801328" y="828368"/>
                  <a:pt x="919316" y="1071716"/>
                  <a:pt x="978309" y="1140542"/>
                </a:cubicBezTo>
                <a:cubicBezTo>
                  <a:pt x="1037302" y="1209368"/>
                  <a:pt x="1101212" y="1204452"/>
                  <a:pt x="1096296" y="1140542"/>
                </a:cubicBezTo>
                <a:cubicBezTo>
                  <a:pt x="1091380" y="1076632"/>
                  <a:pt x="995515" y="877529"/>
                  <a:pt x="948812" y="757084"/>
                </a:cubicBezTo>
                <a:cubicBezTo>
                  <a:pt x="902109" y="636639"/>
                  <a:pt x="860322" y="501445"/>
                  <a:pt x="816077" y="417871"/>
                </a:cubicBezTo>
                <a:cubicBezTo>
                  <a:pt x="771832" y="334297"/>
                  <a:pt x="754625" y="319549"/>
                  <a:pt x="683341" y="255639"/>
                </a:cubicBezTo>
                <a:cubicBezTo>
                  <a:pt x="612057" y="191729"/>
                  <a:pt x="484237" y="68826"/>
                  <a:pt x="388373" y="34413"/>
                </a:cubicBezTo>
                <a:cubicBezTo>
                  <a:pt x="292509" y="0"/>
                  <a:pt x="167148" y="36872"/>
                  <a:pt x="108154" y="49162"/>
                </a:cubicBezTo>
                <a:cubicBezTo>
                  <a:pt x="49161" y="61452"/>
                  <a:pt x="0" y="81117"/>
                  <a:pt x="19664" y="122904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2" name="任意多边形 251"/>
          <p:cNvSpPr/>
          <p:nvPr/>
        </p:nvSpPr>
        <p:spPr>
          <a:xfrm>
            <a:off x="5102942" y="6356555"/>
            <a:ext cx="240890" cy="503903"/>
          </a:xfrm>
          <a:custGeom>
            <a:avLst/>
            <a:gdLst>
              <a:gd name="connsiteX0" fmla="*/ 0 w 240890"/>
              <a:gd name="connsiteY0" fmla="*/ 0 h 503903"/>
              <a:gd name="connsiteX1" fmla="*/ 235974 w 240890"/>
              <a:gd name="connsiteY1" fmla="*/ 501445 h 503903"/>
              <a:gd name="connsiteX2" fmla="*/ 0 w 240890"/>
              <a:gd name="connsiteY2" fmla="*/ 0 h 503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0890" h="503903">
                <a:moveTo>
                  <a:pt x="0" y="0"/>
                </a:moveTo>
                <a:cubicBezTo>
                  <a:pt x="0" y="0"/>
                  <a:pt x="240890" y="498987"/>
                  <a:pt x="235974" y="501445"/>
                </a:cubicBezTo>
                <a:cubicBezTo>
                  <a:pt x="231058" y="503903"/>
                  <a:pt x="0" y="0"/>
                  <a:pt x="0" y="0"/>
                </a:cubicBezTo>
                <a:close/>
              </a:path>
            </a:pathLst>
          </a:cu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椭圆 136"/>
          <p:cNvSpPr/>
          <p:nvPr/>
        </p:nvSpPr>
        <p:spPr>
          <a:xfrm>
            <a:off x="6643702" y="500042"/>
            <a:ext cx="1643074" cy="1643074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63500" sx="105000" sy="105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9" name="椭圆 138"/>
          <p:cNvSpPr/>
          <p:nvPr/>
        </p:nvSpPr>
        <p:spPr>
          <a:xfrm>
            <a:off x="6858016" y="714356"/>
            <a:ext cx="1285884" cy="128588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4" name="任意多边形 143"/>
          <p:cNvSpPr/>
          <p:nvPr/>
        </p:nvSpPr>
        <p:spPr>
          <a:xfrm>
            <a:off x="7000892" y="690871"/>
            <a:ext cx="1071570" cy="452113"/>
          </a:xfrm>
          <a:custGeom>
            <a:avLst/>
            <a:gdLst>
              <a:gd name="connsiteX0" fmla="*/ 9833 w 1278194"/>
              <a:gd name="connsiteY0" fmla="*/ 442452 h 636639"/>
              <a:gd name="connsiteX1" fmla="*/ 39329 w 1278194"/>
              <a:gd name="connsiteY1" fmla="*/ 339213 h 636639"/>
              <a:gd name="connsiteX2" fmla="*/ 245807 w 1278194"/>
              <a:gd name="connsiteY2" fmla="*/ 117987 h 636639"/>
              <a:gd name="connsiteX3" fmla="*/ 481781 w 1278194"/>
              <a:gd name="connsiteY3" fmla="*/ 14749 h 636639"/>
              <a:gd name="connsiteX4" fmla="*/ 820994 w 1278194"/>
              <a:gd name="connsiteY4" fmla="*/ 29497 h 636639"/>
              <a:gd name="connsiteX5" fmla="*/ 1086465 w 1278194"/>
              <a:gd name="connsiteY5" fmla="*/ 191729 h 636639"/>
              <a:gd name="connsiteX6" fmla="*/ 1248697 w 1278194"/>
              <a:gd name="connsiteY6" fmla="*/ 457200 h 636639"/>
              <a:gd name="connsiteX7" fmla="*/ 1263446 w 1278194"/>
              <a:gd name="connsiteY7" fmla="*/ 634181 h 636639"/>
              <a:gd name="connsiteX8" fmla="*/ 1233949 w 1278194"/>
              <a:gd name="connsiteY8" fmla="*/ 471949 h 636639"/>
              <a:gd name="connsiteX9" fmla="*/ 1027471 w 1278194"/>
              <a:gd name="connsiteY9" fmla="*/ 235974 h 636639"/>
              <a:gd name="connsiteX10" fmla="*/ 688258 w 1278194"/>
              <a:gd name="connsiteY10" fmla="*/ 117987 h 636639"/>
              <a:gd name="connsiteX11" fmla="*/ 349046 w 1278194"/>
              <a:gd name="connsiteY11" fmla="*/ 162233 h 636639"/>
              <a:gd name="connsiteX12" fmla="*/ 54078 w 1278194"/>
              <a:gd name="connsiteY12" fmla="*/ 368710 h 636639"/>
              <a:gd name="connsiteX13" fmla="*/ 54078 w 1278194"/>
              <a:gd name="connsiteY13" fmla="*/ 368710 h 636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78194" h="636639">
                <a:moveTo>
                  <a:pt x="9833" y="442452"/>
                </a:moveTo>
                <a:cubicBezTo>
                  <a:pt x="4916" y="417871"/>
                  <a:pt x="0" y="393291"/>
                  <a:pt x="39329" y="339213"/>
                </a:cubicBezTo>
                <a:cubicBezTo>
                  <a:pt x="78658" y="285135"/>
                  <a:pt x="172065" y="172064"/>
                  <a:pt x="245807" y="117987"/>
                </a:cubicBezTo>
                <a:cubicBezTo>
                  <a:pt x="319549" y="63910"/>
                  <a:pt x="385917" y="29497"/>
                  <a:pt x="481781" y="14749"/>
                </a:cubicBezTo>
                <a:cubicBezTo>
                  <a:pt x="577645" y="1"/>
                  <a:pt x="720213" y="0"/>
                  <a:pt x="820994" y="29497"/>
                </a:cubicBezTo>
                <a:cubicBezTo>
                  <a:pt x="921775" y="58994"/>
                  <a:pt x="1015181" y="120445"/>
                  <a:pt x="1086465" y="191729"/>
                </a:cubicBezTo>
                <a:cubicBezTo>
                  <a:pt x="1157749" y="263013"/>
                  <a:pt x="1219200" y="383458"/>
                  <a:pt x="1248697" y="457200"/>
                </a:cubicBezTo>
                <a:cubicBezTo>
                  <a:pt x="1278194" y="530942"/>
                  <a:pt x="1265904" y="631723"/>
                  <a:pt x="1263446" y="634181"/>
                </a:cubicBezTo>
                <a:cubicBezTo>
                  <a:pt x="1260988" y="636639"/>
                  <a:pt x="1273278" y="538317"/>
                  <a:pt x="1233949" y="471949"/>
                </a:cubicBezTo>
                <a:cubicBezTo>
                  <a:pt x="1194620" y="405581"/>
                  <a:pt x="1118420" y="294968"/>
                  <a:pt x="1027471" y="235974"/>
                </a:cubicBezTo>
                <a:cubicBezTo>
                  <a:pt x="936522" y="176980"/>
                  <a:pt x="801329" y="130277"/>
                  <a:pt x="688258" y="117987"/>
                </a:cubicBezTo>
                <a:cubicBezTo>
                  <a:pt x="575187" y="105697"/>
                  <a:pt x="454743" y="120446"/>
                  <a:pt x="349046" y="162233"/>
                </a:cubicBezTo>
                <a:cubicBezTo>
                  <a:pt x="243349" y="204020"/>
                  <a:pt x="54078" y="368710"/>
                  <a:pt x="54078" y="368710"/>
                </a:cubicBezTo>
                <a:lnTo>
                  <a:pt x="54078" y="368710"/>
                </a:lnTo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6" name="TextBox 145"/>
          <p:cNvSpPr txBox="1"/>
          <p:nvPr/>
        </p:nvSpPr>
        <p:spPr>
          <a:xfrm>
            <a:off x="7286644" y="785794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华文琥珀" pitchFamily="2" charset="-122"/>
                <a:ea typeface="华文琥珀" pitchFamily="2" charset="-122"/>
              </a:rPr>
              <a:t>12</a:t>
            </a:r>
            <a:endParaRPr lang="zh-CN" altLang="en-US" dirty="0"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148" name="椭圆 147"/>
          <p:cNvSpPr/>
          <p:nvPr/>
        </p:nvSpPr>
        <p:spPr>
          <a:xfrm>
            <a:off x="7500958" y="107154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TextBox 148"/>
          <p:cNvSpPr txBox="1"/>
          <p:nvPr/>
        </p:nvSpPr>
        <p:spPr>
          <a:xfrm>
            <a:off x="8001024" y="1214422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华文琥珀" pitchFamily="2" charset="-122"/>
                <a:ea typeface="华文琥珀" pitchFamily="2" charset="-122"/>
              </a:rPr>
              <a:t>3</a:t>
            </a:r>
            <a:endParaRPr lang="zh-CN" altLang="en-US" dirty="0"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7358082" y="1714488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华文琥珀" pitchFamily="2" charset="-122"/>
                <a:ea typeface="华文琥珀" pitchFamily="2" charset="-122"/>
              </a:rPr>
              <a:t>6</a:t>
            </a:r>
            <a:endParaRPr lang="zh-CN" altLang="en-US" dirty="0"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158" name="矩形 157"/>
          <p:cNvSpPr/>
          <p:nvPr/>
        </p:nvSpPr>
        <p:spPr>
          <a:xfrm rot="20115354">
            <a:off x="7058942" y="1459854"/>
            <a:ext cx="500066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5" name="矩形 144"/>
          <p:cNvSpPr/>
          <p:nvPr/>
        </p:nvSpPr>
        <p:spPr>
          <a:xfrm rot="2004321">
            <a:off x="7488845" y="1435960"/>
            <a:ext cx="299517" cy="458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6" name="椭圆 155"/>
          <p:cNvSpPr/>
          <p:nvPr/>
        </p:nvSpPr>
        <p:spPr>
          <a:xfrm>
            <a:off x="928662" y="1142984"/>
            <a:ext cx="857256" cy="428628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0" name="椭圆 159"/>
          <p:cNvSpPr/>
          <p:nvPr/>
        </p:nvSpPr>
        <p:spPr>
          <a:xfrm>
            <a:off x="857224" y="1071546"/>
            <a:ext cx="1071570" cy="642942"/>
          </a:xfrm>
          <a:prstGeom prst="ellipse">
            <a:avLst/>
          </a:prstGeom>
          <a:solidFill>
            <a:srgbClr val="F6F487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任意多边形 173"/>
          <p:cNvSpPr/>
          <p:nvPr/>
        </p:nvSpPr>
        <p:spPr>
          <a:xfrm>
            <a:off x="714348" y="1285860"/>
            <a:ext cx="1428760" cy="1538303"/>
          </a:xfrm>
          <a:custGeom>
            <a:avLst/>
            <a:gdLst>
              <a:gd name="connsiteX0" fmla="*/ 159544 w 1245394"/>
              <a:gd name="connsiteY0" fmla="*/ 176212 h 1557337"/>
              <a:gd name="connsiteX1" fmla="*/ 30956 w 1245394"/>
              <a:gd name="connsiteY1" fmla="*/ 1304924 h 1557337"/>
              <a:gd name="connsiteX2" fmla="*/ 16669 w 1245394"/>
              <a:gd name="connsiteY2" fmla="*/ 1419224 h 1557337"/>
              <a:gd name="connsiteX3" fmla="*/ 130969 w 1245394"/>
              <a:gd name="connsiteY3" fmla="*/ 1476374 h 1557337"/>
              <a:gd name="connsiteX4" fmla="*/ 416719 w 1245394"/>
              <a:gd name="connsiteY4" fmla="*/ 1547812 h 1557337"/>
              <a:gd name="connsiteX5" fmla="*/ 931069 w 1245394"/>
              <a:gd name="connsiteY5" fmla="*/ 1533524 h 1557337"/>
              <a:gd name="connsiteX6" fmla="*/ 1202531 w 1245394"/>
              <a:gd name="connsiteY6" fmla="*/ 1419224 h 1557337"/>
              <a:gd name="connsiteX7" fmla="*/ 1188244 w 1245394"/>
              <a:gd name="connsiteY7" fmla="*/ 1319212 h 1557337"/>
              <a:gd name="connsiteX8" fmla="*/ 1073944 w 1245394"/>
              <a:gd name="connsiteY8" fmla="*/ 661987 h 1557337"/>
              <a:gd name="connsiteX9" fmla="*/ 988219 w 1245394"/>
              <a:gd name="connsiteY9" fmla="*/ 190499 h 1557337"/>
              <a:gd name="connsiteX10" fmla="*/ 945356 w 1245394"/>
              <a:gd name="connsiteY10" fmla="*/ 219074 h 1557337"/>
              <a:gd name="connsiteX11" fmla="*/ 745331 w 1245394"/>
              <a:gd name="connsiteY11" fmla="*/ 304799 h 1557337"/>
              <a:gd name="connsiteX12" fmla="*/ 431006 w 1245394"/>
              <a:gd name="connsiteY12" fmla="*/ 319087 h 1557337"/>
              <a:gd name="connsiteX13" fmla="*/ 259556 w 1245394"/>
              <a:gd name="connsiteY13" fmla="*/ 247649 h 1557337"/>
              <a:gd name="connsiteX14" fmla="*/ 159544 w 1245394"/>
              <a:gd name="connsiteY14" fmla="*/ 176212 h 1557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45394" h="1557337">
                <a:moveTo>
                  <a:pt x="159544" y="176212"/>
                </a:moveTo>
                <a:cubicBezTo>
                  <a:pt x="121444" y="352424"/>
                  <a:pt x="54768" y="1097755"/>
                  <a:pt x="30956" y="1304924"/>
                </a:cubicBezTo>
                <a:cubicBezTo>
                  <a:pt x="7144" y="1512093"/>
                  <a:pt x="0" y="1390649"/>
                  <a:pt x="16669" y="1419224"/>
                </a:cubicBezTo>
                <a:cubicBezTo>
                  <a:pt x="33338" y="1447799"/>
                  <a:pt x="64294" y="1454943"/>
                  <a:pt x="130969" y="1476374"/>
                </a:cubicBezTo>
                <a:cubicBezTo>
                  <a:pt x="197644" y="1497805"/>
                  <a:pt x="283369" y="1538287"/>
                  <a:pt x="416719" y="1547812"/>
                </a:cubicBezTo>
                <a:cubicBezTo>
                  <a:pt x="550069" y="1557337"/>
                  <a:pt x="800100" y="1554955"/>
                  <a:pt x="931069" y="1533524"/>
                </a:cubicBezTo>
                <a:cubicBezTo>
                  <a:pt x="1062038" y="1512093"/>
                  <a:pt x="1159669" y="1454943"/>
                  <a:pt x="1202531" y="1419224"/>
                </a:cubicBezTo>
                <a:cubicBezTo>
                  <a:pt x="1245394" y="1383505"/>
                  <a:pt x="1209675" y="1445418"/>
                  <a:pt x="1188244" y="1319212"/>
                </a:cubicBezTo>
                <a:cubicBezTo>
                  <a:pt x="1166813" y="1193006"/>
                  <a:pt x="1107281" y="850106"/>
                  <a:pt x="1073944" y="661987"/>
                </a:cubicBezTo>
                <a:cubicBezTo>
                  <a:pt x="1040607" y="473868"/>
                  <a:pt x="1009650" y="264318"/>
                  <a:pt x="988219" y="190499"/>
                </a:cubicBezTo>
                <a:cubicBezTo>
                  <a:pt x="966788" y="116680"/>
                  <a:pt x="985837" y="200024"/>
                  <a:pt x="945356" y="219074"/>
                </a:cubicBezTo>
                <a:cubicBezTo>
                  <a:pt x="904875" y="238124"/>
                  <a:pt x="831056" y="288130"/>
                  <a:pt x="745331" y="304799"/>
                </a:cubicBezTo>
                <a:cubicBezTo>
                  <a:pt x="659606" y="321468"/>
                  <a:pt x="511968" y="328612"/>
                  <a:pt x="431006" y="319087"/>
                </a:cubicBezTo>
                <a:cubicBezTo>
                  <a:pt x="350044" y="309562"/>
                  <a:pt x="302419" y="271462"/>
                  <a:pt x="259556" y="247649"/>
                </a:cubicBezTo>
                <a:cubicBezTo>
                  <a:pt x="216694" y="223837"/>
                  <a:pt x="197644" y="0"/>
                  <a:pt x="159544" y="176212"/>
                </a:cubicBezTo>
                <a:close/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" name="任意多边形 176"/>
          <p:cNvSpPr/>
          <p:nvPr/>
        </p:nvSpPr>
        <p:spPr>
          <a:xfrm>
            <a:off x="428596" y="714356"/>
            <a:ext cx="2071702" cy="2428892"/>
          </a:xfrm>
          <a:custGeom>
            <a:avLst/>
            <a:gdLst>
              <a:gd name="connsiteX0" fmla="*/ 195262 w 1435894"/>
              <a:gd name="connsiteY0" fmla="*/ 169069 h 1562100"/>
              <a:gd name="connsiteX1" fmla="*/ 23812 w 1435894"/>
              <a:gd name="connsiteY1" fmla="*/ 1283494 h 1562100"/>
              <a:gd name="connsiteX2" fmla="*/ 52387 w 1435894"/>
              <a:gd name="connsiteY2" fmla="*/ 1383506 h 1562100"/>
              <a:gd name="connsiteX3" fmla="*/ 295275 w 1435894"/>
              <a:gd name="connsiteY3" fmla="*/ 1540669 h 1562100"/>
              <a:gd name="connsiteX4" fmla="*/ 1038225 w 1435894"/>
              <a:gd name="connsiteY4" fmla="*/ 1512094 h 1562100"/>
              <a:gd name="connsiteX5" fmla="*/ 1381125 w 1435894"/>
              <a:gd name="connsiteY5" fmla="*/ 1383506 h 1562100"/>
              <a:gd name="connsiteX6" fmla="*/ 1366837 w 1435894"/>
              <a:gd name="connsiteY6" fmla="*/ 1383506 h 1562100"/>
              <a:gd name="connsiteX7" fmla="*/ 1123950 w 1435894"/>
              <a:gd name="connsiteY7" fmla="*/ 369094 h 1562100"/>
              <a:gd name="connsiteX8" fmla="*/ 1109662 w 1435894"/>
              <a:gd name="connsiteY8" fmla="*/ 240506 h 1562100"/>
              <a:gd name="connsiteX9" fmla="*/ 823912 w 1435894"/>
              <a:gd name="connsiteY9" fmla="*/ 340519 h 1562100"/>
              <a:gd name="connsiteX10" fmla="*/ 481012 w 1435894"/>
              <a:gd name="connsiteY10" fmla="*/ 354806 h 1562100"/>
              <a:gd name="connsiteX11" fmla="*/ 280987 w 1435894"/>
              <a:gd name="connsiteY11" fmla="*/ 269081 h 1562100"/>
              <a:gd name="connsiteX12" fmla="*/ 195262 w 1435894"/>
              <a:gd name="connsiteY12" fmla="*/ 169069 h 156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35894" h="1562100">
                <a:moveTo>
                  <a:pt x="195262" y="169069"/>
                </a:moveTo>
                <a:cubicBezTo>
                  <a:pt x="152400" y="338138"/>
                  <a:pt x="47625" y="1081088"/>
                  <a:pt x="23812" y="1283494"/>
                </a:cubicBezTo>
                <a:cubicBezTo>
                  <a:pt x="0" y="1485900"/>
                  <a:pt x="7143" y="1340644"/>
                  <a:pt x="52387" y="1383506"/>
                </a:cubicBezTo>
                <a:cubicBezTo>
                  <a:pt x="97631" y="1426369"/>
                  <a:pt x="130969" y="1519238"/>
                  <a:pt x="295275" y="1540669"/>
                </a:cubicBezTo>
                <a:cubicBezTo>
                  <a:pt x="459581" y="1562100"/>
                  <a:pt x="857250" y="1538288"/>
                  <a:pt x="1038225" y="1512094"/>
                </a:cubicBezTo>
                <a:cubicBezTo>
                  <a:pt x="1219200" y="1485900"/>
                  <a:pt x="1326356" y="1404937"/>
                  <a:pt x="1381125" y="1383506"/>
                </a:cubicBezTo>
                <a:cubicBezTo>
                  <a:pt x="1435894" y="1362075"/>
                  <a:pt x="1409699" y="1552575"/>
                  <a:pt x="1366837" y="1383506"/>
                </a:cubicBezTo>
                <a:cubicBezTo>
                  <a:pt x="1323975" y="1214437"/>
                  <a:pt x="1166813" y="559594"/>
                  <a:pt x="1123950" y="369094"/>
                </a:cubicBezTo>
                <a:cubicBezTo>
                  <a:pt x="1081088" y="178594"/>
                  <a:pt x="1159668" y="245269"/>
                  <a:pt x="1109662" y="240506"/>
                </a:cubicBezTo>
                <a:cubicBezTo>
                  <a:pt x="1059656" y="235744"/>
                  <a:pt x="928687" y="321469"/>
                  <a:pt x="823912" y="340519"/>
                </a:cubicBezTo>
                <a:cubicBezTo>
                  <a:pt x="719137" y="359569"/>
                  <a:pt x="571499" y="366712"/>
                  <a:pt x="481012" y="354806"/>
                </a:cubicBezTo>
                <a:cubicBezTo>
                  <a:pt x="390525" y="342900"/>
                  <a:pt x="328612" y="297656"/>
                  <a:pt x="280987" y="269081"/>
                </a:cubicBezTo>
                <a:cubicBezTo>
                  <a:pt x="233362" y="240506"/>
                  <a:pt x="238124" y="0"/>
                  <a:pt x="195262" y="169069"/>
                </a:cubicBezTo>
                <a:close/>
              </a:path>
            </a:pathLst>
          </a:custGeom>
          <a:solidFill>
            <a:srgbClr val="F6F487"/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" name="椭圆 179"/>
          <p:cNvSpPr/>
          <p:nvPr/>
        </p:nvSpPr>
        <p:spPr>
          <a:xfrm>
            <a:off x="1214414" y="2071678"/>
            <a:ext cx="357158" cy="500066"/>
          </a:xfrm>
          <a:prstGeom prst="ellipse">
            <a:avLst/>
          </a:prstGeom>
          <a:solidFill>
            <a:srgbClr val="FBC457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1" name="矩形 180"/>
          <p:cNvSpPr/>
          <p:nvPr/>
        </p:nvSpPr>
        <p:spPr>
          <a:xfrm>
            <a:off x="1357290" y="2857496"/>
            <a:ext cx="71438" cy="40005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5" name="TextBox 184"/>
          <p:cNvSpPr txBox="1"/>
          <p:nvPr/>
        </p:nvSpPr>
        <p:spPr>
          <a:xfrm>
            <a:off x="6858016" y="1214422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华文琥珀" pitchFamily="2" charset="-122"/>
                <a:ea typeface="华文琥珀" pitchFamily="2" charset="-122"/>
              </a:rPr>
              <a:t>9</a:t>
            </a:r>
            <a:endParaRPr lang="zh-CN" altLang="en-US" dirty="0"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123" name="任意多边形 122"/>
          <p:cNvSpPr/>
          <p:nvPr/>
        </p:nvSpPr>
        <p:spPr>
          <a:xfrm>
            <a:off x="4255104" y="5929086"/>
            <a:ext cx="273353" cy="304800"/>
          </a:xfrm>
          <a:custGeom>
            <a:avLst/>
            <a:gdLst>
              <a:gd name="connsiteX0" fmla="*/ 128210 w 273353"/>
              <a:gd name="connsiteY0" fmla="*/ 7257 h 304800"/>
              <a:gd name="connsiteX1" fmla="*/ 99182 w 273353"/>
              <a:gd name="connsiteY1" fmla="*/ 210457 h 304800"/>
              <a:gd name="connsiteX2" fmla="*/ 26610 w 273353"/>
              <a:gd name="connsiteY2" fmla="*/ 297543 h 304800"/>
              <a:gd name="connsiteX3" fmla="*/ 258839 w 273353"/>
              <a:gd name="connsiteY3" fmla="*/ 166914 h 304800"/>
              <a:gd name="connsiteX4" fmla="*/ 128210 w 273353"/>
              <a:gd name="connsiteY4" fmla="*/ 7257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353" h="304800">
                <a:moveTo>
                  <a:pt x="128210" y="7257"/>
                </a:moveTo>
                <a:cubicBezTo>
                  <a:pt x="101600" y="14514"/>
                  <a:pt x="116115" y="162076"/>
                  <a:pt x="99182" y="210457"/>
                </a:cubicBezTo>
                <a:cubicBezTo>
                  <a:pt x="82249" y="258838"/>
                  <a:pt x="0" y="304800"/>
                  <a:pt x="26610" y="297543"/>
                </a:cubicBezTo>
                <a:cubicBezTo>
                  <a:pt x="53220" y="290286"/>
                  <a:pt x="244325" y="212876"/>
                  <a:pt x="258839" y="166914"/>
                </a:cubicBezTo>
                <a:cubicBezTo>
                  <a:pt x="273353" y="120952"/>
                  <a:pt x="154820" y="0"/>
                  <a:pt x="128210" y="725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任意多边形 123"/>
          <p:cNvSpPr/>
          <p:nvPr/>
        </p:nvSpPr>
        <p:spPr>
          <a:xfrm>
            <a:off x="1714480" y="2857496"/>
            <a:ext cx="186267" cy="1088572"/>
          </a:xfrm>
          <a:custGeom>
            <a:avLst/>
            <a:gdLst>
              <a:gd name="connsiteX0" fmla="*/ 60476 w 186267"/>
              <a:gd name="connsiteY0" fmla="*/ 0 h 1088572"/>
              <a:gd name="connsiteX1" fmla="*/ 60476 w 186267"/>
              <a:gd name="connsiteY1" fmla="*/ 232229 h 1088572"/>
              <a:gd name="connsiteX2" fmla="*/ 176591 w 186267"/>
              <a:gd name="connsiteY2" fmla="*/ 493486 h 1088572"/>
              <a:gd name="connsiteX3" fmla="*/ 2419 w 186267"/>
              <a:gd name="connsiteY3" fmla="*/ 798286 h 1088572"/>
              <a:gd name="connsiteX4" fmla="*/ 162076 w 186267"/>
              <a:gd name="connsiteY4" fmla="*/ 1088572 h 1088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267" h="1088572">
                <a:moveTo>
                  <a:pt x="60476" y="0"/>
                </a:moveTo>
                <a:cubicBezTo>
                  <a:pt x="50800" y="74990"/>
                  <a:pt x="41124" y="149981"/>
                  <a:pt x="60476" y="232229"/>
                </a:cubicBezTo>
                <a:cubicBezTo>
                  <a:pt x="79829" y="314477"/>
                  <a:pt x="186267" y="399143"/>
                  <a:pt x="176591" y="493486"/>
                </a:cubicBezTo>
                <a:cubicBezTo>
                  <a:pt x="166915" y="587829"/>
                  <a:pt x="4838" y="699105"/>
                  <a:pt x="2419" y="798286"/>
                </a:cubicBezTo>
                <a:cubicBezTo>
                  <a:pt x="0" y="897467"/>
                  <a:pt x="81038" y="993019"/>
                  <a:pt x="162076" y="1088572"/>
                </a:cubicBezTo>
              </a:path>
            </a:pathLst>
          </a:custGeom>
          <a:ln>
            <a:solidFill>
              <a:srgbClr val="FBDC85"/>
            </a:solidFill>
          </a:ln>
          <a:scene3d>
            <a:camera prst="perspectiveLef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任意多边形 124"/>
          <p:cNvSpPr/>
          <p:nvPr/>
        </p:nvSpPr>
        <p:spPr>
          <a:xfrm>
            <a:off x="1792515" y="3899505"/>
            <a:ext cx="2375504" cy="886817"/>
          </a:xfrm>
          <a:custGeom>
            <a:avLst/>
            <a:gdLst>
              <a:gd name="connsiteX0" fmla="*/ 2053771 w 2375504"/>
              <a:gd name="connsiteY0" fmla="*/ 672495 h 965200"/>
              <a:gd name="connsiteX1" fmla="*/ 1429656 w 2375504"/>
              <a:gd name="connsiteY1" fmla="*/ 585409 h 965200"/>
              <a:gd name="connsiteX2" fmla="*/ 703942 w 2375504"/>
              <a:gd name="connsiteY2" fmla="*/ 338666 h 965200"/>
              <a:gd name="connsiteX3" fmla="*/ 428171 w 2375504"/>
              <a:gd name="connsiteY3" fmla="*/ 193524 h 965200"/>
              <a:gd name="connsiteX4" fmla="*/ 195942 w 2375504"/>
              <a:gd name="connsiteY4" fmla="*/ 19352 h 965200"/>
              <a:gd name="connsiteX5" fmla="*/ 21771 w 2375504"/>
              <a:gd name="connsiteY5" fmla="*/ 77409 h 965200"/>
              <a:gd name="connsiteX6" fmla="*/ 65314 w 2375504"/>
              <a:gd name="connsiteY6" fmla="*/ 193524 h 965200"/>
              <a:gd name="connsiteX7" fmla="*/ 137885 w 2375504"/>
              <a:gd name="connsiteY7" fmla="*/ 193524 h 965200"/>
              <a:gd name="connsiteX8" fmla="*/ 312056 w 2375504"/>
              <a:gd name="connsiteY8" fmla="*/ 280609 h 965200"/>
              <a:gd name="connsiteX9" fmla="*/ 791028 w 2375504"/>
              <a:gd name="connsiteY9" fmla="*/ 585409 h 965200"/>
              <a:gd name="connsiteX10" fmla="*/ 1676399 w 2375504"/>
              <a:gd name="connsiteY10" fmla="*/ 904724 h 965200"/>
              <a:gd name="connsiteX11" fmla="*/ 2271485 w 2375504"/>
              <a:gd name="connsiteY11" fmla="*/ 948266 h 965200"/>
              <a:gd name="connsiteX12" fmla="*/ 2300514 w 2375504"/>
              <a:gd name="connsiteY12" fmla="*/ 875695 h 965200"/>
              <a:gd name="connsiteX13" fmla="*/ 2227942 w 2375504"/>
              <a:gd name="connsiteY13" fmla="*/ 803124 h 965200"/>
              <a:gd name="connsiteX14" fmla="*/ 2082799 w 2375504"/>
              <a:gd name="connsiteY14" fmla="*/ 716038 h 965200"/>
              <a:gd name="connsiteX15" fmla="*/ 2053771 w 2375504"/>
              <a:gd name="connsiteY15" fmla="*/ 672495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375504" h="965200">
                <a:moveTo>
                  <a:pt x="2053771" y="672495"/>
                </a:moveTo>
                <a:cubicBezTo>
                  <a:pt x="1944914" y="650724"/>
                  <a:pt x="1654627" y="641047"/>
                  <a:pt x="1429656" y="585409"/>
                </a:cubicBezTo>
                <a:cubicBezTo>
                  <a:pt x="1204685" y="529771"/>
                  <a:pt x="870856" y="403980"/>
                  <a:pt x="703942" y="338666"/>
                </a:cubicBezTo>
                <a:cubicBezTo>
                  <a:pt x="537028" y="273352"/>
                  <a:pt x="512838" y="246743"/>
                  <a:pt x="428171" y="193524"/>
                </a:cubicBezTo>
                <a:cubicBezTo>
                  <a:pt x="343504" y="140305"/>
                  <a:pt x="263675" y="38704"/>
                  <a:pt x="195942" y="19352"/>
                </a:cubicBezTo>
                <a:cubicBezTo>
                  <a:pt x="128209" y="0"/>
                  <a:pt x="43542" y="48380"/>
                  <a:pt x="21771" y="77409"/>
                </a:cubicBezTo>
                <a:cubicBezTo>
                  <a:pt x="0" y="106438"/>
                  <a:pt x="45962" y="174172"/>
                  <a:pt x="65314" y="193524"/>
                </a:cubicBezTo>
                <a:cubicBezTo>
                  <a:pt x="84666" y="212877"/>
                  <a:pt x="96761" y="179010"/>
                  <a:pt x="137885" y="193524"/>
                </a:cubicBezTo>
                <a:cubicBezTo>
                  <a:pt x="179009" y="208038"/>
                  <a:pt x="203199" y="215295"/>
                  <a:pt x="312056" y="280609"/>
                </a:cubicBezTo>
                <a:cubicBezTo>
                  <a:pt x="420913" y="345923"/>
                  <a:pt x="563637" y="481390"/>
                  <a:pt x="791028" y="585409"/>
                </a:cubicBezTo>
                <a:cubicBezTo>
                  <a:pt x="1018419" y="689428"/>
                  <a:pt x="1429656" y="844248"/>
                  <a:pt x="1676399" y="904724"/>
                </a:cubicBezTo>
                <a:cubicBezTo>
                  <a:pt x="1923142" y="965200"/>
                  <a:pt x="2167466" y="953104"/>
                  <a:pt x="2271485" y="948266"/>
                </a:cubicBezTo>
                <a:cubicBezTo>
                  <a:pt x="2375504" y="943428"/>
                  <a:pt x="2307771" y="899885"/>
                  <a:pt x="2300514" y="875695"/>
                </a:cubicBezTo>
                <a:cubicBezTo>
                  <a:pt x="2293257" y="851505"/>
                  <a:pt x="2264228" y="829733"/>
                  <a:pt x="2227942" y="803124"/>
                </a:cubicBezTo>
                <a:cubicBezTo>
                  <a:pt x="2191656" y="776515"/>
                  <a:pt x="2114247" y="735391"/>
                  <a:pt x="2082799" y="716038"/>
                </a:cubicBezTo>
                <a:cubicBezTo>
                  <a:pt x="2051351" y="696685"/>
                  <a:pt x="2162628" y="694266"/>
                  <a:pt x="2053771" y="672495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7" name="直接连接符 126"/>
          <p:cNvCxnSpPr/>
          <p:nvPr/>
        </p:nvCxnSpPr>
        <p:spPr>
          <a:xfrm rot="5400000">
            <a:off x="928662" y="3714752"/>
            <a:ext cx="1714512" cy="1588"/>
          </a:xfrm>
          <a:prstGeom prst="line">
            <a:avLst/>
          </a:prstGeom>
          <a:ln>
            <a:solidFill>
              <a:srgbClr val="FBDC85"/>
            </a:solidFill>
          </a:ln>
          <a:scene3d>
            <a:camera prst="perspectiveLef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任意多边形 127"/>
          <p:cNvSpPr/>
          <p:nvPr/>
        </p:nvSpPr>
        <p:spPr>
          <a:xfrm>
            <a:off x="1698172" y="4555067"/>
            <a:ext cx="2515809" cy="231255"/>
          </a:xfrm>
          <a:custGeom>
            <a:avLst/>
            <a:gdLst>
              <a:gd name="connsiteX0" fmla="*/ 2119085 w 2515809"/>
              <a:gd name="connsiteY0" fmla="*/ 2419 h 331409"/>
              <a:gd name="connsiteX1" fmla="*/ 1741714 w 2515809"/>
              <a:gd name="connsiteY1" fmla="*/ 60476 h 331409"/>
              <a:gd name="connsiteX2" fmla="*/ 1204685 w 2515809"/>
              <a:gd name="connsiteY2" fmla="*/ 104019 h 331409"/>
              <a:gd name="connsiteX3" fmla="*/ 391885 w 2515809"/>
              <a:gd name="connsiteY3" fmla="*/ 74990 h 331409"/>
              <a:gd name="connsiteX4" fmla="*/ 101599 w 2515809"/>
              <a:gd name="connsiteY4" fmla="*/ 16933 h 331409"/>
              <a:gd name="connsiteX5" fmla="*/ 29028 w 2515809"/>
              <a:gd name="connsiteY5" fmla="*/ 45962 h 331409"/>
              <a:gd name="connsiteX6" fmla="*/ 14514 w 2515809"/>
              <a:gd name="connsiteY6" fmla="*/ 147562 h 331409"/>
              <a:gd name="connsiteX7" fmla="*/ 116114 w 2515809"/>
              <a:gd name="connsiteY7" fmla="*/ 234647 h 331409"/>
              <a:gd name="connsiteX8" fmla="*/ 333828 w 2515809"/>
              <a:gd name="connsiteY8" fmla="*/ 249162 h 331409"/>
              <a:gd name="connsiteX9" fmla="*/ 682171 w 2515809"/>
              <a:gd name="connsiteY9" fmla="*/ 292704 h 331409"/>
              <a:gd name="connsiteX10" fmla="*/ 1669142 w 2515809"/>
              <a:gd name="connsiteY10" fmla="*/ 307219 h 331409"/>
              <a:gd name="connsiteX11" fmla="*/ 2423885 w 2515809"/>
              <a:gd name="connsiteY11" fmla="*/ 292704 h 331409"/>
              <a:gd name="connsiteX12" fmla="*/ 2220685 w 2515809"/>
              <a:gd name="connsiteY12" fmla="*/ 74990 h 331409"/>
              <a:gd name="connsiteX13" fmla="*/ 2119085 w 2515809"/>
              <a:gd name="connsiteY13" fmla="*/ 2419 h 331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15809" h="331409">
                <a:moveTo>
                  <a:pt x="2119085" y="2419"/>
                </a:moveTo>
                <a:cubicBezTo>
                  <a:pt x="2039257" y="0"/>
                  <a:pt x="1894114" y="43543"/>
                  <a:pt x="1741714" y="60476"/>
                </a:cubicBezTo>
                <a:cubicBezTo>
                  <a:pt x="1589314" y="77409"/>
                  <a:pt x="1429656" y="101600"/>
                  <a:pt x="1204685" y="104019"/>
                </a:cubicBezTo>
                <a:cubicBezTo>
                  <a:pt x="979714" y="106438"/>
                  <a:pt x="575733" y="89504"/>
                  <a:pt x="391885" y="74990"/>
                </a:cubicBezTo>
                <a:cubicBezTo>
                  <a:pt x="208037" y="60476"/>
                  <a:pt x="162075" y="21771"/>
                  <a:pt x="101599" y="16933"/>
                </a:cubicBezTo>
                <a:cubicBezTo>
                  <a:pt x="41123" y="12095"/>
                  <a:pt x="43542" y="24191"/>
                  <a:pt x="29028" y="45962"/>
                </a:cubicBezTo>
                <a:cubicBezTo>
                  <a:pt x="14514" y="67733"/>
                  <a:pt x="0" y="116115"/>
                  <a:pt x="14514" y="147562"/>
                </a:cubicBezTo>
                <a:cubicBezTo>
                  <a:pt x="29028" y="179009"/>
                  <a:pt x="62895" y="217714"/>
                  <a:pt x="116114" y="234647"/>
                </a:cubicBezTo>
                <a:cubicBezTo>
                  <a:pt x="169333" y="251580"/>
                  <a:pt x="239485" y="239486"/>
                  <a:pt x="333828" y="249162"/>
                </a:cubicBezTo>
                <a:cubicBezTo>
                  <a:pt x="428171" y="258838"/>
                  <a:pt x="459619" y="283028"/>
                  <a:pt x="682171" y="292704"/>
                </a:cubicBezTo>
                <a:cubicBezTo>
                  <a:pt x="904723" y="302380"/>
                  <a:pt x="1378856" y="307219"/>
                  <a:pt x="1669142" y="307219"/>
                </a:cubicBezTo>
                <a:cubicBezTo>
                  <a:pt x="1959428" y="307219"/>
                  <a:pt x="2331961" y="331409"/>
                  <a:pt x="2423885" y="292704"/>
                </a:cubicBezTo>
                <a:cubicBezTo>
                  <a:pt x="2515809" y="253999"/>
                  <a:pt x="2269066" y="120952"/>
                  <a:pt x="2220685" y="74990"/>
                </a:cubicBezTo>
                <a:cubicBezTo>
                  <a:pt x="2172304" y="29028"/>
                  <a:pt x="2198913" y="4838"/>
                  <a:pt x="2119085" y="2419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" name="任意多边形 306"/>
          <p:cNvSpPr/>
          <p:nvPr/>
        </p:nvSpPr>
        <p:spPr>
          <a:xfrm>
            <a:off x="3929058" y="4500570"/>
            <a:ext cx="995516" cy="1238864"/>
          </a:xfrm>
          <a:custGeom>
            <a:avLst/>
            <a:gdLst>
              <a:gd name="connsiteX0" fmla="*/ 218768 w 995516"/>
              <a:gd name="connsiteY0" fmla="*/ 0 h 1238864"/>
              <a:gd name="connsiteX1" fmla="*/ 41788 w 995516"/>
              <a:gd name="connsiteY1" fmla="*/ 58993 h 1238864"/>
              <a:gd name="connsiteX2" fmla="*/ 204020 w 995516"/>
              <a:gd name="connsiteY2" fmla="*/ 324464 h 1238864"/>
              <a:gd name="connsiteX3" fmla="*/ 307258 w 995516"/>
              <a:gd name="connsiteY3" fmla="*/ 781664 h 1238864"/>
              <a:gd name="connsiteX4" fmla="*/ 602226 w 995516"/>
              <a:gd name="connsiteY4" fmla="*/ 899652 h 1238864"/>
              <a:gd name="connsiteX5" fmla="*/ 897194 w 995516"/>
              <a:gd name="connsiteY5" fmla="*/ 1076632 h 1238864"/>
              <a:gd name="connsiteX6" fmla="*/ 985684 w 995516"/>
              <a:gd name="connsiteY6" fmla="*/ 1224116 h 1238864"/>
              <a:gd name="connsiteX7" fmla="*/ 838200 w 995516"/>
              <a:gd name="connsiteY7" fmla="*/ 1165122 h 1238864"/>
              <a:gd name="connsiteX8" fmla="*/ 720213 w 995516"/>
              <a:gd name="connsiteY8" fmla="*/ 1061884 h 1238864"/>
              <a:gd name="connsiteX9" fmla="*/ 454742 w 995516"/>
              <a:gd name="connsiteY9" fmla="*/ 1017639 h 1238864"/>
              <a:gd name="connsiteX10" fmla="*/ 174523 w 995516"/>
              <a:gd name="connsiteY10" fmla="*/ 914400 h 1238864"/>
              <a:gd name="connsiteX11" fmla="*/ 27039 w 995516"/>
              <a:gd name="connsiteY11" fmla="*/ 589935 h 1238864"/>
              <a:gd name="connsiteX12" fmla="*/ 12291 w 995516"/>
              <a:gd name="connsiteY12" fmla="*/ 162232 h 1238864"/>
              <a:gd name="connsiteX13" fmla="*/ 41788 w 995516"/>
              <a:gd name="connsiteY13" fmla="*/ 103239 h 1238864"/>
              <a:gd name="connsiteX14" fmla="*/ 56536 w 995516"/>
              <a:gd name="connsiteY14" fmla="*/ 117987 h 1238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95516" h="1238864">
                <a:moveTo>
                  <a:pt x="218768" y="0"/>
                </a:moveTo>
                <a:cubicBezTo>
                  <a:pt x="131507" y="2458"/>
                  <a:pt x="44246" y="4916"/>
                  <a:pt x="41788" y="58993"/>
                </a:cubicBezTo>
                <a:cubicBezTo>
                  <a:pt x="39330" y="113070"/>
                  <a:pt x="159775" y="204019"/>
                  <a:pt x="204020" y="324464"/>
                </a:cubicBezTo>
                <a:cubicBezTo>
                  <a:pt x="248265" y="444909"/>
                  <a:pt x="240890" y="685799"/>
                  <a:pt x="307258" y="781664"/>
                </a:cubicBezTo>
                <a:cubicBezTo>
                  <a:pt x="373626" y="877529"/>
                  <a:pt x="503903" y="850491"/>
                  <a:pt x="602226" y="899652"/>
                </a:cubicBezTo>
                <a:cubicBezTo>
                  <a:pt x="700549" y="948813"/>
                  <a:pt x="833284" y="1022555"/>
                  <a:pt x="897194" y="1076632"/>
                </a:cubicBezTo>
                <a:cubicBezTo>
                  <a:pt x="961104" y="1130709"/>
                  <a:pt x="995516" y="1209368"/>
                  <a:pt x="985684" y="1224116"/>
                </a:cubicBezTo>
                <a:cubicBezTo>
                  <a:pt x="975852" y="1238864"/>
                  <a:pt x="882445" y="1192161"/>
                  <a:pt x="838200" y="1165122"/>
                </a:cubicBezTo>
                <a:cubicBezTo>
                  <a:pt x="793955" y="1138083"/>
                  <a:pt x="784123" y="1086464"/>
                  <a:pt x="720213" y="1061884"/>
                </a:cubicBezTo>
                <a:cubicBezTo>
                  <a:pt x="656303" y="1037304"/>
                  <a:pt x="545690" y="1042220"/>
                  <a:pt x="454742" y="1017639"/>
                </a:cubicBezTo>
                <a:cubicBezTo>
                  <a:pt x="363794" y="993058"/>
                  <a:pt x="245807" y="985684"/>
                  <a:pt x="174523" y="914400"/>
                </a:cubicBezTo>
                <a:cubicBezTo>
                  <a:pt x="103239" y="843116"/>
                  <a:pt x="54078" y="715296"/>
                  <a:pt x="27039" y="589935"/>
                </a:cubicBezTo>
                <a:cubicBezTo>
                  <a:pt x="0" y="464574"/>
                  <a:pt x="9833" y="243348"/>
                  <a:pt x="12291" y="162232"/>
                </a:cubicBezTo>
                <a:cubicBezTo>
                  <a:pt x="14749" y="81116"/>
                  <a:pt x="34414" y="110613"/>
                  <a:pt x="41788" y="103239"/>
                </a:cubicBezTo>
                <a:cubicBezTo>
                  <a:pt x="49162" y="95865"/>
                  <a:pt x="52849" y="106926"/>
                  <a:pt x="56536" y="117987"/>
                </a:cubicBez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3" name="任意多边形 182"/>
          <p:cNvSpPr/>
          <p:nvPr/>
        </p:nvSpPr>
        <p:spPr>
          <a:xfrm>
            <a:off x="3824748" y="4439264"/>
            <a:ext cx="1307691" cy="968478"/>
          </a:xfrm>
          <a:custGeom>
            <a:avLst/>
            <a:gdLst>
              <a:gd name="connsiteX0" fmla="*/ 673510 w 1307691"/>
              <a:gd name="connsiteY0" fmla="*/ 250723 h 968478"/>
              <a:gd name="connsiteX1" fmla="*/ 349046 w 1307691"/>
              <a:gd name="connsiteY1" fmla="*/ 29497 h 968478"/>
              <a:gd name="connsiteX2" fmla="*/ 54078 w 1307691"/>
              <a:gd name="connsiteY2" fmla="*/ 73742 h 968478"/>
              <a:gd name="connsiteX3" fmla="*/ 39329 w 1307691"/>
              <a:gd name="connsiteY3" fmla="*/ 147484 h 968478"/>
              <a:gd name="connsiteX4" fmla="*/ 290052 w 1307691"/>
              <a:gd name="connsiteY4" fmla="*/ 294968 h 968478"/>
              <a:gd name="connsiteX5" fmla="*/ 304800 w 1307691"/>
              <a:gd name="connsiteY5" fmla="*/ 516194 h 968478"/>
              <a:gd name="connsiteX6" fmla="*/ 363794 w 1307691"/>
              <a:gd name="connsiteY6" fmla="*/ 781665 h 968478"/>
              <a:gd name="connsiteX7" fmla="*/ 614517 w 1307691"/>
              <a:gd name="connsiteY7" fmla="*/ 914401 h 968478"/>
              <a:gd name="connsiteX8" fmla="*/ 835742 w 1307691"/>
              <a:gd name="connsiteY8" fmla="*/ 958646 h 968478"/>
              <a:gd name="connsiteX9" fmla="*/ 865239 w 1307691"/>
              <a:gd name="connsiteY9" fmla="*/ 958646 h 968478"/>
              <a:gd name="connsiteX10" fmla="*/ 865239 w 1307691"/>
              <a:gd name="connsiteY10" fmla="*/ 899652 h 968478"/>
              <a:gd name="connsiteX11" fmla="*/ 924233 w 1307691"/>
              <a:gd name="connsiteY11" fmla="*/ 811162 h 968478"/>
              <a:gd name="connsiteX12" fmla="*/ 1071717 w 1307691"/>
              <a:gd name="connsiteY12" fmla="*/ 560439 h 968478"/>
              <a:gd name="connsiteX13" fmla="*/ 953729 w 1307691"/>
              <a:gd name="connsiteY13" fmla="*/ 294968 h 968478"/>
              <a:gd name="connsiteX14" fmla="*/ 1012723 w 1307691"/>
              <a:gd name="connsiteY14" fmla="*/ 383459 h 968478"/>
              <a:gd name="connsiteX15" fmla="*/ 1071717 w 1307691"/>
              <a:gd name="connsiteY15" fmla="*/ 442452 h 968478"/>
              <a:gd name="connsiteX16" fmla="*/ 1130710 w 1307691"/>
              <a:gd name="connsiteY16" fmla="*/ 235975 h 968478"/>
              <a:gd name="connsiteX17" fmla="*/ 1307691 w 1307691"/>
              <a:gd name="connsiteY17" fmla="*/ 206478 h 968478"/>
              <a:gd name="connsiteX18" fmla="*/ 1130710 w 1307691"/>
              <a:gd name="connsiteY18" fmla="*/ 73742 h 968478"/>
              <a:gd name="connsiteX19" fmla="*/ 924233 w 1307691"/>
              <a:gd name="connsiteY19" fmla="*/ 14749 h 968478"/>
              <a:gd name="connsiteX20" fmla="*/ 953729 w 1307691"/>
              <a:gd name="connsiteY20" fmla="*/ 44246 h 968478"/>
              <a:gd name="connsiteX21" fmla="*/ 865239 w 1307691"/>
              <a:gd name="connsiteY21" fmla="*/ 176981 h 968478"/>
              <a:gd name="connsiteX22" fmla="*/ 673510 w 1307691"/>
              <a:gd name="connsiteY22" fmla="*/ 250723 h 96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307691" h="968478">
                <a:moveTo>
                  <a:pt x="673510" y="250723"/>
                </a:moveTo>
                <a:cubicBezTo>
                  <a:pt x="587478" y="226142"/>
                  <a:pt x="452285" y="58994"/>
                  <a:pt x="349046" y="29497"/>
                </a:cubicBezTo>
                <a:cubicBezTo>
                  <a:pt x="245807" y="0"/>
                  <a:pt x="105697" y="54078"/>
                  <a:pt x="54078" y="73742"/>
                </a:cubicBezTo>
                <a:cubicBezTo>
                  <a:pt x="2459" y="93406"/>
                  <a:pt x="0" y="110613"/>
                  <a:pt x="39329" y="147484"/>
                </a:cubicBezTo>
                <a:cubicBezTo>
                  <a:pt x="78658" y="184355"/>
                  <a:pt x="245807" y="233516"/>
                  <a:pt x="290052" y="294968"/>
                </a:cubicBezTo>
                <a:cubicBezTo>
                  <a:pt x="334297" y="356420"/>
                  <a:pt x="292510" y="435078"/>
                  <a:pt x="304800" y="516194"/>
                </a:cubicBezTo>
                <a:cubicBezTo>
                  <a:pt x="317090" y="597310"/>
                  <a:pt x="312175" y="715297"/>
                  <a:pt x="363794" y="781665"/>
                </a:cubicBezTo>
                <a:cubicBezTo>
                  <a:pt x="415413" y="848033"/>
                  <a:pt x="535859" y="884904"/>
                  <a:pt x="614517" y="914401"/>
                </a:cubicBezTo>
                <a:cubicBezTo>
                  <a:pt x="693175" y="943898"/>
                  <a:pt x="793955" y="951272"/>
                  <a:pt x="835742" y="958646"/>
                </a:cubicBezTo>
                <a:cubicBezTo>
                  <a:pt x="877529" y="966020"/>
                  <a:pt x="860323" y="968478"/>
                  <a:pt x="865239" y="958646"/>
                </a:cubicBezTo>
                <a:cubicBezTo>
                  <a:pt x="870155" y="948814"/>
                  <a:pt x="855407" y="924233"/>
                  <a:pt x="865239" y="899652"/>
                </a:cubicBezTo>
                <a:cubicBezTo>
                  <a:pt x="875071" y="875071"/>
                  <a:pt x="889820" y="867697"/>
                  <a:pt x="924233" y="811162"/>
                </a:cubicBezTo>
                <a:cubicBezTo>
                  <a:pt x="958646" y="754627"/>
                  <a:pt x="1066801" y="646471"/>
                  <a:pt x="1071717" y="560439"/>
                </a:cubicBezTo>
                <a:cubicBezTo>
                  <a:pt x="1076633" y="474407"/>
                  <a:pt x="963561" y="324465"/>
                  <a:pt x="953729" y="294968"/>
                </a:cubicBezTo>
                <a:cubicBezTo>
                  <a:pt x="943897" y="265471"/>
                  <a:pt x="993058" y="358878"/>
                  <a:pt x="1012723" y="383459"/>
                </a:cubicBezTo>
                <a:cubicBezTo>
                  <a:pt x="1032388" y="408040"/>
                  <a:pt x="1052053" y="467033"/>
                  <a:pt x="1071717" y="442452"/>
                </a:cubicBezTo>
                <a:cubicBezTo>
                  <a:pt x="1091381" y="417871"/>
                  <a:pt x="1091381" y="275304"/>
                  <a:pt x="1130710" y="235975"/>
                </a:cubicBezTo>
                <a:cubicBezTo>
                  <a:pt x="1170039" y="196646"/>
                  <a:pt x="1307691" y="233517"/>
                  <a:pt x="1307691" y="206478"/>
                </a:cubicBezTo>
                <a:cubicBezTo>
                  <a:pt x="1307691" y="179439"/>
                  <a:pt x="1194620" y="105697"/>
                  <a:pt x="1130710" y="73742"/>
                </a:cubicBezTo>
                <a:cubicBezTo>
                  <a:pt x="1066800" y="41787"/>
                  <a:pt x="953730" y="19665"/>
                  <a:pt x="924233" y="14749"/>
                </a:cubicBezTo>
                <a:cubicBezTo>
                  <a:pt x="894736" y="9833"/>
                  <a:pt x="963561" y="17207"/>
                  <a:pt x="953729" y="44246"/>
                </a:cubicBezTo>
                <a:cubicBezTo>
                  <a:pt x="943897" y="71285"/>
                  <a:pt x="914400" y="140110"/>
                  <a:pt x="865239" y="176981"/>
                </a:cubicBezTo>
                <a:cubicBezTo>
                  <a:pt x="816078" y="213852"/>
                  <a:pt x="759542" y="275304"/>
                  <a:pt x="673510" y="250723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9" name="直接连接符 318"/>
          <p:cNvCxnSpPr>
            <a:stCxn id="145" idx="1"/>
            <a:endCxn id="149" idx="1"/>
          </p:cNvCxnSpPr>
          <p:nvPr/>
        </p:nvCxnSpPr>
        <p:spPr>
          <a:xfrm rot="10800000" flipH="1" flipV="1">
            <a:off x="7513586" y="1376444"/>
            <a:ext cx="487438" cy="22643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直接连接符 324"/>
          <p:cNvCxnSpPr>
            <a:stCxn id="145" idx="1"/>
          </p:cNvCxnSpPr>
          <p:nvPr/>
        </p:nvCxnSpPr>
        <p:spPr>
          <a:xfrm rot="10800000" flipH="1" flipV="1">
            <a:off x="7513586" y="1376444"/>
            <a:ext cx="201686" cy="409481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8" name="paipai_zsxd_sound_2007_11_18_14_38_44471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715800" y="1928802"/>
            <a:ext cx="304800" cy="304800"/>
          </a:xfrm>
          <a:prstGeom prst="rect">
            <a:avLst/>
          </a:prstGeom>
        </p:spPr>
      </p:pic>
      <p:cxnSp>
        <p:nvCxnSpPr>
          <p:cNvPr id="344" name="直接连接符 343"/>
          <p:cNvCxnSpPr>
            <a:stCxn id="158" idx="3"/>
            <a:endCxn id="158" idx="1"/>
          </p:cNvCxnSpPr>
          <p:nvPr/>
        </p:nvCxnSpPr>
        <p:spPr>
          <a:xfrm flipH="1">
            <a:off x="7081899" y="1378059"/>
            <a:ext cx="454153" cy="20931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7" name="paipai_zsxd_sound_2007_11_18_14_38_44471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001552" y="3071810"/>
            <a:ext cx="304800" cy="304800"/>
          </a:xfrm>
          <a:prstGeom prst="rect">
            <a:avLst/>
          </a:prstGeom>
        </p:spPr>
      </p:pic>
      <p:cxnSp>
        <p:nvCxnSpPr>
          <p:cNvPr id="353" name="直接连接符 352"/>
          <p:cNvCxnSpPr>
            <a:stCxn id="145" idx="1"/>
          </p:cNvCxnSpPr>
          <p:nvPr/>
        </p:nvCxnSpPr>
        <p:spPr>
          <a:xfrm rot="10800000" flipV="1">
            <a:off x="7358082" y="1376444"/>
            <a:ext cx="155504" cy="409481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5" name="paipai_zsxd_sound_2007_11_18_14_38_44471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2501618" y="2357430"/>
            <a:ext cx="304800" cy="304800"/>
          </a:xfrm>
          <a:prstGeom prst="rect">
            <a:avLst/>
          </a:prstGeom>
        </p:spPr>
      </p:pic>
      <p:cxnSp>
        <p:nvCxnSpPr>
          <p:cNvPr id="357" name="直接连接符 356"/>
          <p:cNvCxnSpPr>
            <a:stCxn id="145" idx="1"/>
          </p:cNvCxnSpPr>
          <p:nvPr/>
        </p:nvCxnSpPr>
        <p:spPr>
          <a:xfrm rot="10800000">
            <a:off x="7143768" y="1214423"/>
            <a:ext cx="369818" cy="162023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9" name="直接连接符 358"/>
          <p:cNvCxnSpPr>
            <a:stCxn id="145" idx="1"/>
            <a:endCxn id="148" idx="1"/>
          </p:cNvCxnSpPr>
          <p:nvPr/>
        </p:nvCxnSpPr>
        <p:spPr>
          <a:xfrm rot="10800000">
            <a:off x="7507654" y="1078241"/>
            <a:ext cx="5933" cy="29820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任意多边形 134"/>
          <p:cNvSpPr/>
          <p:nvPr/>
        </p:nvSpPr>
        <p:spPr>
          <a:xfrm>
            <a:off x="0" y="1643050"/>
            <a:ext cx="11599104" cy="5715040"/>
          </a:xfrm>
          <a:custGeom>
            <a:avLst/>
            <a:gdLst>
              <a:gd name="connsiteX0" fmla="*/ 1273969 w 10529887"/>
              <a:gd name="connsiteY0" fmla="*/ 0 h 5634037"/>
              <a:gd name="connsiteX1" fmla="*/ 8889206 w 10529887"/>
              <a:gd name="connsiteY1" fmla="*/ 1328737 h 5634037"/>
              <a:gd name="connsiteX2" fmla="*/ 10103644 w 10529887"/>
              <a:gd name="connsiteY2" fmla="*/ 1557337 h 5634037"/>
              <a:gd name="connsiteX3" fmla="*/ 9060656 w 10529887"/>
              <a:gd name="connsiteY3" fmla="*/ 5614987 h 5634037"/>
              <a:gd name="connsiteX4" fmla="*/ 1288256 w 10529887"/>
              <a:gd name="connsiteY4" fmla="*/ 1443037 h 5634037"/>
              <a:gd name="connsiteX5" fmla="*/ 1331119 w 10529887"/>
              <a:gd name="connsiteY5" fmla="*/ 14287 h 5634037"/>
              <a:gd name="connsiteX6" fmla="*/ 1331119 w 10529887"/>
              <a:gd name="connsiteY6" fmla="*/ 14287 h 5634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29887" h="5634037">
                <a:moveTo>
                  <a:pt x="1273969" y="0"/>
                </a:moveTo>
                <a:lnTo>
                  <a:pt x="8889206" y="1328737"/>
                </a:lnTo>
                <a:cubicBezTo>
                  <a:pt x="10360818" y="1588293"/>
                  <a:pt x="10075069" y="842962"/>
                  <a:pt x="10103644" y="1557337"/>
                </a:cubicBezTo>
                <a:cubicBezTo>
                  <a:pt x="10132219" y="2271712"/>
                  <a:pt x="10529887" y="5634037"/>
                  <a:pt x="9060656" y="5614987"/>
                </a:cubicBezTo>
                <a:cubicBezTo>
                  <a:pt x="7591425" y="5595937"/>
                  <a:pt x="2576512" y="2376487"/>
                  <a:pt x="1288256" y="1443037"/>
                </a:cubicBezTo>
                <a:cubicBezTo>
                  <a:pt x="0" y="509587"/>
                  <a:pt x="1331119" y="14287"/>
                  <a:pt x="1331119" y="14287"/>
                </a:cubicBezTo>
                <a:lnTo>
                  <a:pt x="1331119" y="14287"/>
                </a:lnTo>
              </a:path>
            </a:pathLst>
          </a:custGeom>
          <a:solidFill>
            <a:srgbClr val="FFFF00">
              <a:alpha val="22000"/>
            </a:srgbClr>
          </a:solidFill>
          <a:ln>
            <a:solidFill>
              <a:srgbClr val="FFC000">
                <a:alpha val="0"/>
              </a:srgbClr>
            </a:solidFill>
          </a:ln>
          <a:effectLst>
            <a:softEdge rad="6350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TextBox 110"/>
          <p:cNvSpPr txBox="1"/>
          <p:nvPr/>
        </p:nvSpPr>
        <p:spPr>
          <a:xfrm>
            <a:off x="1214414" y="6334780"/>
            <a:ext cx="535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85000"/>
                  </a:schemeClr>
                </a:solidFill>
                <a:latin typeface="FrLt DFGirl" pitchFamily="82" charset="-120"/>
                <a:ea typeface="FrLt DFGirl" pitchFamily="82" charset="-120"/>
              </a:rPr>
              <a:t>您加班的时间却总多过我。</a:t>
            </a:r>
            <a:endParaRPr lang="zh-CN" altLang="en-US" sz="2800" dirty="0">
              <a:solidFill>
                <a:schemeClr val="bg1">
                  <a:lumMod val="85000"/>
                </a:schemeClr>
              </a:solidFill>
              <a:latin typeface="FrLt DFGirl" pitchFamily="82" charset="-120"/>
              <a:ea typeface="FrLt DFGirl" pitchFamily="82" charset="-120"/>
            </a:endParaRPr>
          </a:p>
        </p:txBody>
      </p:sp>
    </p:spTree>
  </p:cSld>
  <p:clrMapOvr>
    <a:masterClrMapping/>
  </p:clrMapOvr>
  <p:transition advTm="72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665" fill="hold"/>
                                        <p:tgtEl>
                                          <p:spTgt spid="3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665" fill="hold"/>
                                        <p:tgtEl>
                                          <p:spTgt spid="3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8"/>
                </p:tgtEl>
              </p:cMediaNode>
            </p:audio>
            <p:audio>
              <p:cMediaNode vol="20000"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7"/>
                </p:tgtEl>
              </p:cMediaNode>
            </p:audio>
            <p:audio>
              <p:cMediaNode vol="20000"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5"/>
                </p:tgtEl>
              </p:cMediaNode>
            </p:audio>
          </p:childTnLst>
        </p:cTn>
      </p:par>
    </p:tnLst>
    <p:bldLst>
      <p:bldP spid="160" grpId="0" animBg="1"/>
      <p:bldP spid="177" grpId="0" animBg="1"/>
      <p:bldP spid="128" grpId="0" animBg="1"/>
      <p:bldP spid="128" grpId="1" animBg="1"/>
      <p:bldP spid="307" grpId="0" animBg="1"/>
      <p:bldP spid="1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任意多边形 239"/>
          <p:cNvSpPr/>
          <p:nvPr/>
        </p:nvSpPr>
        <p:spPr>
          <a:xfrm>
            <a:off x="5191433" y="5928851"/>
            <a:ext cx="403122" cy="1086465"/>
          </a:xfrm>
          <a:custGeom>
            <a:avLst/>
            <a:gdLst>
              <a:gd name="connsiteX0" fmla="*/ 353961 w 403122"/>
              <a:gd name="connsiteY0" fmla="*/ 147484 h 1086465"/>
              <a:gd name="connsiteX1" fmla="*/ 309715 w 403122"/>
              <a:gd name="connsiteY1" fmla="*/ 383459 h 1086465"/>
              <a:gd name="connsiteX2" fmla="*/ 250722 w 403122"/>
              <a:gd name="connsiteY2" fmla="*/ 1047136 h 1086465"/>
              <a:gd name="connsiteX3" fmla="*/ 14748 w 403122"/>
              <a:gd name="connsiteY3" fmla="*/ 147484 h 1086465"/>
              <a:gd name="connsiteX4" fmla="*/ 353961 w 403122"/>
              <a:gd name="connsiteY4" fmla="*/ 147484 h 108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3122" h="1086465">
                <a:moveTo>
                  <a:pt x="353961" y="147484"/>
                </a:moveTo>
                <a:cubicBezTo>
                  <a:pt x="403122" y="186813"/>
                  <a:pt x="326922" y="233517"/>
                  <a:pt x="309715" y="383459"/>
                </a:cubicBezTo>
                <a:cubicBezTo>
                  <a:pt x="292508" y="533401"/>
                  <a:pt x="299883" y="1086465"/>
                  <a:pt x="250722" y="1047136"/>
                </a:cubicBezTo>
                <a:cubicBezTo>
                  <a:pt x="201561" y="1007807"/>
                  <a:pt x="0" y="294968"/>
                  <a:pt x="14748" y="147484"/>
                </a:cubicBezTo>
                <a:cubicBezTo>
                  <a:pt x="29496" y="0"/>
                  <a:pt x="304800" y="108155"/>
                  <a:pt x="353961" y="14748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6" name="任意多边形 235"/>
          <p:cNvSpPr/>
          <p:nvPr/>
        </p:nvSpPr>
        <p:spPr>
          <a:xfrm>
            <a:off x="3205317" y="6012425"/>
            <a:ext cx="516193" cy="946356"/>
          </a:xfrm>
          <a:custGeom>
            <a:avLst/>
            <a:gdLst>
              <a:gd name="connsiteX0" fmla="*/ 54077 w 516193"/>
              <a:gd name="connsiteY0" fmla="*/ 49162 h 946356"/>
              <a:gd name="connsiteX1" fmla="*/ 127818 w 516193"/>
              <a:gd name="connsiteY1" fmla="*/ 181898 h 946356"/>
              <a:gd name="connsiteX2" fmla="*/ 172064 w 516193"/>
              <a:gd name="connsiteY2" fmla="*/ 491614 h 946356"/>
              <a:gd name="connsiteX3" fmla="*/ 201560 w 516193"/>
              <a:gd name="connsiteY3" fmla="*/ 860323 h 946356"/>
              <a:gd name="connsiteX4" fmla="*/ 290051 w 516193"/>
              <a:gd name="connsiteY4" fmla="*/ 875072 h 946356"/>
              <a:gd name="connsiteX5" fmla="*/ 334296 w 516193"/>
              <a:gd name="connsiteY5" fmla="*/ 432620 h 946356"/>
              <a:gd name="connsiteX6" fmla="*/ 437535 w 516193"/>
              <a:gd name="connsiteY6" fmla="*/ 63910 h 946356"/>
              <a:gd name="connsiteX7" fmla="*/ 452283 w 516193"/>
              <a:gd name="connsiteY7" fmla="*/ 49162 h 946356"/>
              <a:gd name="connsiteX8" fmla="*/ 54077 w 516193"/>
              <a:gd name="connsiteY8" fmla="*/ 49162 h 94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6193" h="946356">
                <a:moveTo>
                  <a:pt x="54077" y="49162"/>
                </a:moveTo>
                <a:cubicBezTo>
                  <a:pt x="0" y="71285"/>
                  <a:pt x="108154" y="108156"/>
                  <a:pt x="127818" y="181898"/>
                </a:cubicBezTo>
                <a:cubicBezTo>
                  <a:pt x="147482" y="255640"/>
                  <a:pt x="159774" y="378543"/>
                  <a:pt x="172064" y="491614"/>
                </a:cubicBezTo>
                <a:cubicBezTo>
                  <a:pt x="184354" y="604685"/>
                  <a:pt x="181896" y="796413"/>
                  <a:pt x="201560" y="860323"/>
                </a:cubicBezTo>
                <a:cubicBezTo>
                  <a:pt x="221224" y="924233"/>
                  <a:pt x="267928" y="946356"/>
                  <a:pt x="290051" y="875072"/>
                </a:cubicBezTo>
                <a:cubicBezTo>
                  <a:pt x="312174" y="803788"/>
                  <a:pt x="309715" y="567814"/>
                  <a:pt x="334296" y="432620"/>
                </a:cubicBezTo>
                <a:cubicBezTo>
                  <a:pt x="358877" y="297426"/>
                  <a:pt x="417871" y="127820"/>
                  <a:pt x="437535" y="63910"/>
                </a:cubicBezTo>
                <a:cubicBezTo>
                  <a:pt x="457199" y="0"/>
                  <a:pt x="516193" y="54078"/>
                  <a:pt x="452283" y="49162"/>
                </a:cubicBezTo>
                <a:cubicBezTo>
                  <a:pt x="388373" y="44246"/>
                  <a:pt x="108155" y="27039"/>
                  <a:pt x="54077" y="4916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 descr="C:\Documents and Settings\Administrator\桌面\新建文件夹 (2)\event_comic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14478" y="0"/>
            <a:ext cx="5643570" cy="5643570"/>
          </a:xfrm>
          <a:prstGeom prst="rect">
            <a:avLst/>
          </a:prstGeom>
          <a:noFill/>
        </p:spPr>
      </p:pic>
      <p:sp>
        <p:nvSpPr>
          <p:cNvPr id="199" name="任意多边形 198"/>
          <p:cNvSpPr/>
          <p:nvPr/>
        </p:nvSpPr>
        <p:spPr>
          <a:xfrm>
            <a:off x="2814484" y="5294671"/>
            <a:ext cx="2836606" cy="798871"/>
          </a:xfrm>
          <a:custGeom>
            <a:avLst/>
            <a:gdLst>
              <a:gd name="connsiteX0" fmla="*/ 415413 w 2836606"/>
              <a:gd name="connsiteY0" fmla="*/ 44245 h 798871"/>
              <a:gd name="connsiteX1" fmla="*/ 105697 w 2836606"/>
              <a:gd name="connsiteY1" fmla="*/ 560439 h 798871"/>
              <a:gd name="connsiteX2" fmla="*/ 253181 w 2836606"/>
              <a:gd name="connsiteY2" fmla="*/ 737419 h 798871"/>
              <a:gd name="connsiteX3" fmla="*/ 1624781 w 2836606"/>
              <a:gd name="connsiteY3" fmla="*/ 781664 h 798871"/>
              <a:gd name="connsiteX4" fmla="*/ 2612922 w 2836606"/>
              <a:gd name="connsiteY4" fmla="*/ 781664 h 798871"/>
              <a:gd name="connsiteX5" fmla="*/ 2804651 w 2836606"/>
              <a:gd name="connsiteY5" fmla="*/ 752168 h 798871"/>
              <a:gd name="connsiteX6" fmla="*/ 2804651 w 2836606"/>
              <a:gd name="connsiteY6" fmla="*/ 501445 h 798871"/>
              <a:gd name="connsiteX7" fmla="*/ 2716161 w 2836606"/>
              <a:gd name="connsiteY7" fmla="*/ 0 h 798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36606" h="798871">
                <a:moveTo>
                  <a:pt x="415413" y="44245"/>
                </a:moveTo>
                <a:cubicBezTo>
                  <a:pt x="274074" y="244577"/>
                  <a:pt x="132736" y="444910"/>
                  <a:pt x="105697" y="560439"/>
                </a:cubicBezTo>
                <a:cubicBezTo>
                  <a:pt x="78658" y="675968"/>
                  <a:pt x="0" y="700548"/>
                  <a:pt x="253181" y="737419"/>
                </a:cubicBezTo>
                <a:cubicBezTo>
                  <a:pt x="506362" y="774290"/>
                  <a:pt x="1231491" y="774290"/>
                  <a:pt x="1624781" y="781664"/>
                </a:cubicBezTo>
                <a:cubicBezTo>
                  <a:pt x="2018071" y="789038"/>
                  <a:pt x="2416277" y="786580"/>
                  <a:pt x="2612922" y="781664"/>
                </a:cubicBezTo>
                <a:cubicBezTo>
                  <a:pt x="2809567" y="776748"/>
                  <a:pt x="2772696" y="798871"/>
                  <a:pt x="2804651" y="752168"/>
                </a:cubicBezTo>
                <a:cubicBezTo>
                  <a:pt x="2836606" y="705465"/>
                  <a:pt x="2819399" y="626806"/>
                  <a:pt x="2804651" y="501445"/>
                </a:cubicBezTo>
                <a:cubicBezTo>
                  <a:pt x="2789903" y="376084"/>
                  <a:pt x="2753032" y="188042"/>
                  <a:pt x="271616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 w="127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任意多边形 194"/>
          <p:cNvSpPr/>
          <p:nvPr/>
        </p:nvSpPr>
        <p:spPr>
          <a:xfrm>
            <a:off x="2657168" y="2207342"/>
            <a:ext cx="3490451" cy="3131574"/>
          </a:xfrm>
          <a:custGeom>
            <a:avLst/>
            <a:gdLst>
              <a:gd name="connsiteX0" fmla="*/ 2888226 w 3490451"/>
              <a:gd name="connsiteY0" fmla="*/ 3116826 h 3131574"/>
              <a:gd name="connsiteX1" fmla="*/ 3419167 w 3490451"/>
              <a:gd name="connsiteY1" fmla="*/ 904568 h 3131574"/>
              <a:gd name="connsiteX2" fmla="*/ 2460522 w 3490451"/>
              <a:gd name="connsiteY2" fmla="*/ 122903 h 3131574"/>
              <a:gd name="connsiteX3" fmla="*/ 911942 w 3490451"/>
              <a:gd name="connsiteY3" fmla="*/ 167148 h 3131574"/>
              <a:gd name="connsiteX4" fmla="*/ 233516 w 3490451"/>
              <a:gd name="connsiteY4" fmla="*/ 698090 h 3131574"/>
              <a:gd name="connsiteX5" fmla="*/ 56535 w 3490451"/>
              <a:gd name="connsiteY5" fmla="*/ 1524000 h 3131574"/>
              <a:gd name="connsiteX6" fmla="*/ 572729 w 3490451"/>
              <a:gd name="connsiteY6" fmla="*/ 3131574 h 3131574"/>
              <a:gd name="connsiteX7" fmla="*/ 572729 w 3490451"/>
              <a:gd name="connsiteY7" fmla="*/ 3131574 h 313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0451" h="3131574">
                <a:moveTo>
                  <a:pt x="2888226" y="3116826"/>
                </a:moveTo>
                <a:cubicBezTo>
                  <a:pt x="3189338" y="2260190"/>
                  <a:pt x="3490451" y="1403555"/>
                  <a:pt x="3419167" y="904568"/>
                </a:cubicBezTo>
                <a:cubicBezTo>
                  <a:pt x="3347883" y="405581"/>
                  <a:pt x="2878393" y="245806"/>
                  <a:pt x="2460522" y="122903"/>
                </a:cubicBezTo>
                <a:cubicBezTo>
                  <a:pt x="2042651" y="0"/>
                  <a:pt x="1283110" y="71284"/>
                  <a:pt x="911942" y="167148"/>
                </a:cubicBezTo>
                <a:cubicBezTo>
                  <a:pt x="540774" y="263012"/>
                  <a:pt x="376084" y="471948"/>
                  <a:pt x="233516" y="698090"/>
                </a:cubicBezTo>
                <a:cubicBezTo>
                  <a:pt x="90948" y="924232"/>
                  <a:pt x="0" y="1118419"/>
                  <a:pt x="56535" y="1524000"/>
                </a:cubicBezTo>
                <a:cubicBezTo>
                  <a:pt x="113070" y="1929581"/>
                  <a:pt x="572729" y="3131574"/>
                  <a:pt x="572729" y="3131574"/>
                </a:cubicBezTo>
                <a:lnTo>
                  <a:pt x="572729" y="3131574"/>
                </a:lnTo>
              </a:path>
            </a:pathLst>
          </a:custGeom>
          <a:solidFill>
            <a:schemeClr val="accent2">
              <a:lumMod val="75000"/>
            </a:schemeClr>
          </a:solidFill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5" name="任意多边形 154"/>
          <p:cNvSpPr/>
          <p:nvPr/>
        </p:nvSpPr>
        <p:spPr>
          <a:xfrm>
            <a:off x="4800600" y="5796117"/>
            <a:ext cx="852949" cy="1315063"/>
          </a:xfrm>
          <a:custGeom>
            <a:avLst/>
            <a:gdLst>
              <a:gd name="connsiteX0" fmla="*/ 213852 w 852949"/>
              <a:gd name="connsiteY0" fmla="*/ 14748 h 1315063"/>
              <a:gd name="connsiteX1" fmla="*/ 420329 w 852949"/>
              <a:gd name="connsiteY1" fmla="*/ 117986 h 1315063"/>
              <a:gd name="connsiteX2" fmla="*/ 538316 w 852949"/>
              <a:gd name="connsiteY2" fmla="*/ 280218 h 1315063"/>
              <a:gd name="connsiteX3" fmla="*/ 833284 w 852949"/>
              <a:gd name="connsiteY3" fmla="*/ 1194618 h 1315063"/>
              <a:gd name="connsiteX4" fmla="*/ 656303 w 852949"/>
              <a:gd name="connsiteY4" fmla="*/ 1002889 h 1315063"/>
              <a:gd name="connsiteX5" fmla="*/ 464574 w 852949"/>
              <a:gd name="connsiteY5" fmla="*/ 575186 h 1315063"/>
              <a:gd name="connsiteX6" fmla="*/ 376084 w 852949"/>
              <a:gd name="connsiteY6" fmla="*/ 353960 h 1315063"/>
              <a:gd name="connsiteX7" fmla="*/ 125361 w 852949"/>
              <a:gd name="connsiteY7" fmla="*/ 132735 h 1315063"/>
              <a:gd name="connsiteX8" fmla="*/ 7374 w 852949"/>
              <a:gd name="connsiteY8" fmla="*/ 29496 h 1315063"/>
              <a:gd name="connsiteX9" fmla="*/ 81116 w 852949"/>
              <a:gd name="connsiteY9" fmla="*/ 29496 h 1315063"/>
              <a:gd name="connsiteX10" fmla="*/ 213852 w 852949"/>
              <a:gd name="connsiteY10" fmla="*/ 14748 h 1315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52949" h="1315063">
                <a:moveTo>
                  <a:pt x="213852" y="14748"/>
                </a:moveTo>
                <a:cubicBezTo>
                  <a:pt x="270388" y="29496"/>
                  <a:pt x="366252" y="73741"/>
                  <a:pt x="420329" y="117986"/>
                </a:cubicBezTo>
                <a:cubicBezTo>
                  <a:pt x="474406" y="162231"/>
                  <a:pt x="469490" y="100779"/>
                  <a:pt x="538316" y="280218"/>
                </a:cubicBezTo>
                <a:cubicBezTo>
                  <a:pt x="607142" y="459657"/>
                  <a:pt x="813620" y="1074173"/>
                  <a:pt x="833284" y="1194618"/>
                </a:cubicBezTo>
                <a:cubicBezTo>
                  <a:pt x="852949" y="1315063"/>
                  <a:pt x="717755" y="1106128"/>
                  <a:pt x="656303" y="1002889"/>
                </a:cubicBezTo>
                <a:cubicBezTo>
                  <a:pt x="594851" y="899650"/>
                  <a:pt x="511277" y="683341"/>
                  <a:pt x="464574" y="575186"/>
                </a:cubicBezTo>
                <a:cubicBezTo>
                  <a:pt x="417871" y="467031"/>
                  <a:pt x="432620" y="427702"/>
                  <a:pt x="376084" y="353960"/>
                </a:cubicBezTo>
                <a:cubicBezTo>
                  <a:pt x="319549" y="280218"/>
                  <a:pt x="125361" y="132735"/>
                  <a:pt x="125361" y="132735"/>
                </a:cubicBezTo>
                <a:cubicBezTo>
                  <a:pt x="63909" y="78658"/>
                  <a:pt x="14748" y="46702"/>
                  <a:pt x="7374" y="29496"/>
                </a:cubicBezTo>
                <a:cubicBezTo>
                  <a:pt x="0" y="12290"/>
                  <a:pt x="46703" y="34412"/>
                  <a:pt x="81116" y="29496"/>
                </a:cubicBezTo>
                <a:cubicBezTo>
                  <a:pt x="115529" y="24580"/>
                  <a:pt x="157317" y="0"/>
                  <a:pt x="213852" y="14748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" name="任意多边形 153"/>
          <p:cNvSpPr/>
          <p:nvPr/>
        </p:nvSpPr>
        <p:spPr>
          <a:xfrm>
            <a:off x="4390104" y="5805948"/>
            <a:ext cx="1101212" cy="1209368"/>
          </a:xfrm>
          <a:custGeom>
            <a:avLst/>
            <a:gdLst>
              <a:gd name="connsiteX0" fmla="*/ 19664 w 1101212"/>
              <a:gd name="connsiteY0" fmla="*/ 122904 h 1209368"/>
              <a:gd name="connsiteX1" fmla="*/ 226141 w 1101212"/>
              <a:gd name="connsiteY1" fmla="*/ 299884 h 1209368"/>
              <a:gd name="connsiteX2" fmla="*/ 521109 w 1101212"/>
              <a:gd name="connsiteY2" fmla="*/ 462117 h 1209368"/>
              <a:gd name="connsiteX3" fmla="*/ 624348 w 1101212"/>
              <a:gd name="connsiteY3" fmla="*/ 535858 h 1209368"/>
              <a:gd name="connsiteX4" fmla="*/ 742335 w 1101212"/>
              <a:gd name="connsiteY4" fmla="*/ 727587 h 1209368"/>
              <a:gd name="connsiteX5" fmla="*/ 978309 w 1101212"/>
              <a:gd name="connsiteY5" fmla="*/ 1140542 h 1209368"/>
              <a:gd name="connsiteX6" fmla="*/ 1096296 w 1101212"/>
              <a:gd name="connsiteY6" fmla="*/ 1140542 h 1209368"/>
              <a:gd name="connsiteX7" fmla="*/ 948812 w 1101212"/>
              <a:gd name="connsiteY7" fmla="*/ 757084 h 1209368"/>
              <a:gd name="connsiteX8" fmla="*/ 816077 w 1101212"/>
              <a:gd name="connsiteY8" fmla="*/ 417871 h 1209368"/>
              <a:gd name="connsiteX9" fmla="*/ 683341 w 1101212"/>
              <a:gd name="connsiteY9" fmla="*/ 255639 h 1209368"/>
              <a:gd name="connsiteX10" fmla="*/ 388373 w 1101212"/>
              <a:gd name="connsiteY10" fmla="*/ 34413 h 1209368"/>
              <a:gd name="connsiteX11" fmla="*/ 108154 w 1101212"/>
              <a:gd name="connsiteY11" fmla="*/ 49162 h 1209368"/>
              <a:gd name="connsiteX12" fmla="*/ 19664 w 1101212"/>
              <a:gd name="connsiteY12" fmla="*/ 122904 h 1209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01212" h="1209368">
                <a:moveTo>
                  <a:pt x="19664" y="122904"/>
                </a:moveTo>
                <a:cubicBezTo>
                  <a:pt x="39328" y="164691"/>
                  <a:pt x="142567" y="243349"/>
                  <a:pt x="226141" y="299884"/>
                </a:cubicBezTo>
                <a:cubicBezTo>
                  <a:pt x="309715" y="356419"/>
                  <a:pt x="454741" y="422788"/>
                  <a:pt x="521109" y="462117"/>
                </a:cubicBezTo>
                <a:cubicBezTo>
                  <a:pt x="587477" y="501446"/>
                  <a:pt x="587477" y="491613"/>
                  <a:pt x="624348" y="535858"/>
                </a:cubicBezTo>
                <a:cubicBezTo>
                  <a:pt x="661219" y="580103"/>
                  <a:pt x="683342" y="626806"/>
                  <a:pt x="742335" y="727587"/>
                </a:cubicBezTo>
                <a:cubicBezTo>
                  <a:pt x="801328" y="828368"/>
                  <a:pt x="919316" y="1071716"/>
                  <a:pt x="978309" y="1140542"/>
                </a:cubicBezTo>
                <a:cubicBezTo>
                  <a:pt x="1037302" y="1209368"/>
                  <a:pt x="1101212" y="1204452"/>
                  <a:pt x="1096296" y="1140542"/>
                </a:cubicBezTo>
                <a:cubicBezTo>
                  <a:pt x="1091380" y="1076632"/>
                  <a:pt x="995515" y="877529"/>
                  <a:pt x="948812" y="757084"/>
                </a:cubicBezTo>
                <a:cubicBezTo>
                  <a:pt x="902109" y="636639"/>
                  <a:pt x="860322" y="501445"/>
                  <a:pt x="816077" y="417871"/>
                </a:cubicBezTo>
                <a:cubicBezTo>
                  <a:pt x="771832" y="334297"/>
                  <a:pt x="754625" y="319549"/>
                  <a:pt x="683341" y="255639"/>
                </a:cubicBezTo>
                <a:cubicBezTo>
                  <a:pt x="612057" y="191729"/>
                  <a:pt x="484237" y="68826"/>
                  <a:pt x="388373" y="34413"/>
                </a:cubicBezTo>
                <a:cubicBezTo>
                  <a:pt x="292509" y="0"/>
                  <a:pt x="167148" y="36872"/>
                  <a:pt x="108154" y="49162"/>
                </a:cubicBezTo>
                <a:cubicBezTo>
                  <a:pt x="49161" y="61452"/>
                  <a:pt x="0" y="81117"/>
                  <a:pt x="19664" y="122904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弧形 63"/>
          <p:cNvSpPr/>
          <p:nvPr/>
        </p:nvSpPr>
        <p:spPr>
          <a:xfrm rot="920371">
            <a:off x="3937393" y="2768619"/>
            <a:ext cx="1272064" cy="65254"/>
          </a:xfrm>
          <a:prstGeom prst="arc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rot="920371">
            <a:off x="3765844" y="2041118"/>
            <a:ext cx="306050" cy="480544"/>
          </a:xfrm>
          <a:custGeom>
            <a:avLst/>
            <a:gdLst>
              <a:gd name="connsiteX0" fmla="*/ 244415 w 508958"/>
              <a:gd name="connsiteY0" fmla="*/ 491705 h 566467"/>
              <a:gd name="connsiteX1" fmla="*/ 123646 w 508958"/>
              <a:gd name="connsiteY1" fmla="*/ 508958 h 566467"/>
              <a:gd name="connsiteX2" fmla="*/ 54634 w 508958"/>
              <a:gd name="connsiteY2" fmla="*/ 146648 h 566467"/>
              <a:gd name="connsiteX3" fmla="*/ 451449 w 508958"/>
              <a:gd name="connsiteY3" fmla="*/ 8626 h 566467"/>
              <a:gd name="connsiteX4" fmla="*/ 399691 w 508958"/>
              <a:gd name="connsiteY4" fmla="*/ 94890 h 566467"/>
              <a:gd name="connsiteX5" fmla="*/ 106393 w 508958"/>
              <a:gd name="connsiteY5" fmla="*/ 146648 h 566467"/>
              <a:gd name="connsiteX6" fmla="*/ 123646 w 508958"/>
              <a:gd name="connsiteY6" fmla="*/ 370935 h 566467"/>
              <a:gd name="connsiteX7" fmla="*/ 261668 w 508958"/>
              <a:gd name="connsiteY7" fmla="*/ 439946 h 566467"/>
              <a:gd name="connsiteX8" fmla="*/ 244415 w 508958"/>
              <a:gd name="connsiteY8" fmla="*/ 491705 h 5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8958" h="566467">
                <a:moveTo>
                  <a:pt x="244415" y="491705"/>
                </a:moveTo>
                <a:cubicBezTo>
                  <a:pt x="221411" y="503207"/>
                  <a:pt x="155276" y="566467"/>
                  <a:pt x="123646" y="508958"/>
                </a:cubicBezTo>
                <a:cubicBezTo>
                  <a:pt x="92016" y="451449"/>
                  <a:pt x="0" y="230037"/>
                  <a:pt x="54634" y="146648"/>
                </a:cubicBezTo>
                <a:cubicBezTo>
                  <a:pt x="109268" y="63259"/>
                  <a:pt x="393940" y="17252"/>
                  <a:pt x="451449" y="8626"/>
                </a:cubicBezTo>
                <a:cubicBezTo>
                  <a:pt x="508958" y="0"/>
                  <a:pt x="457200" y="71886"/>
                  <a:pt x="399691" y="94890"/>
                </a:cubicBezTo>
                <a:cubicBezTo>
                  <a:pt x="342182" y="117894"/>
                  <a:pt x="152400" y="100641"/>
                  <a:pt x="106393" y="146648"/>
                </a:cubicBezTo>
                <a:cubicBezTo>
                  <a:pt x="60386" y="192655"/>
                  <a:pt x="97767" y="322052"/>
                  <a:pt x="123646" y="370935"/>
                </a:cubicBezTo>
                <a:cubicBezTo>
                  <a:pt x="149525" y="419818"/>
                  <a:pt x="235789" y="419818"/>
                  <a:pt x="261668" y="439946"/>
                </a:cubicBezTo>
                <a:cubicBezTo>
                  <a:pt x="287547" y="460074"/>
                  <a:pt x="267419" y="480203"/>
                  <a:pt x="244415" y="491705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01"/>
          <p:cNvGrpSpPr/>
          <p:nvPr/>
        </p:nvGrpSpPr>
        <p:grpSpPr>
          <a:xfrm rot="920371">
            <a:off x="3771064" y="1992880"/>
            <a:ext cx="2045517" cy="2419987"/>
            <a:chOff x="2857488" y="1857364"/>
            <a:chExt cx="2683474" cy="2765850"/>
          </a:xfrm>
        </p:grpSpPr>
        <p:grpSp>
          <p:nvGrpSpPr>
            <p:cNvPr id="3" name="组合 100"/>
            <p:cNvGrpSpPr/>
            <p:nvPr/>
          </p:nvGrpSpPr>
          <p:grpSpPr>
            <a:xfrm>
              <a:off x="2857488" y="1857364"/>
              <a:ext cx="2461787" cy="2765850"/>
              <a:chOff x="2846251" y="1928802"/>
              <a:chExt cx="2461787" cy="2765850"/>
            </a:xfrm>
          </p:grpSpPr>
          <p:sp>
            <p:nvSpPr>
              <p:cNvPr id="61" name="任意多边形 60"/>
              <p:cNvSpPr/>
              <p:nvPr/>
            </p:nvSpPr>
            <p:spPr>
              <a:xfrm>
                <a:off x="3000364" y="1928802"/>
                <a:ext cx="2307674" cy="2765850"/>
              </a:xfrm>
              <a:custGeom>
                <a:avLst/>
                <a:gdLst>
                  <a:gd name="connsiteX0" fmla="*/ 112541 w 2236762"/>
                  <a:gd name="connsiteY0" fmla="*/ 1069145 h 2726788"/>
                  <a:gd name="connsiteX1" fmla="*/ 154744 w 2236762"/>
                  <a:gd name="connsiteY1" fmla="*/ 1688123 h 2726788"/>
                  <a:gd name="connsiteX2" fmla="*/ 436098 w 2236762"/>
                  <a:gd name="connsiteY2" fmla="*/ 2250831 h 2726788"/>
                  <a:gd name="connsiteX3" fmla="*/ 1181685 w 2236762"/>
                  <a:gd name="connsiteY3" fmla="*/ 2700997 h 2726788"/>
                  <a:gd name="connsiteX4" fmla="*/ 1899138 w 2236762"/>
                  <a:gd name="connsiteY4" fmla="*/ 2096086 h 2726788"/>
                  <a:gd name="connsiteX5" fmla="*/ 2053882 w 2236762"/>
                  <a:gd name="connsiteY5" fmla="*/ 942536 h 2726788"/>
                  <a:gd name="connsiteX6" fmla="*/ 1983544 w 2236762"/>
                  <a:gd name="connsiteY6" fmla="*/ 140677 h 2726788"/>
                  <a:gd name="connsiteX7" fmla="*/ 534572 w 2236762"/>
                  <a:gd name="connsiteY7" fmla="*/ 98474 h 2726788"/>
                  <a:gd name="connsiteX8" fmla="*/ 70338 w 2236762"/>
                  <a:gd name="connsiteY8" fmla="*/ 351692 h 2726788"/>
                  <a:gd name="connsiteX9" fmla="*/ 112541 w 2236762"/>
                  <a:gd name="connsiteY9" fmla="*/ 1069145 h 2726788"/>
                  <a:gd name="connsiteX0" fmla="*/ 112541 w 2260570"/>
                  <a:gd name="connsiteY0" fmla="*/ 1069145 h 2726788"/>
                  <a:gd name="connsiteX1" fmla="*/ 154744 w 2260570"/>
                  <a:gd name="connsiteY1" fmla="*/ 1688123 h 2726788"/>
                  <a:gd name="connsiteX2" fmla="*/ 436098 w 2260570"/>
                  <a:gd name="connsiteY2" fmla="*/ 2250831 h 2726788"/>
                  <a:gd name="connsiteX3" fmla="*/ 1181685 w 2260570"/>
                  <a:gd name="connsiteY3" fmla="*/ 2700997 h 2726788"/>
                  <a:gd name="connsiteX4" fmla="*/ 1899138 w 2260570"/>
                  <a:gd name="connsiteY4" fmla="*/ 2096086 h 2726788"/>
                  <a:gd name="connsiteX5" fmla="*/ 2196726 w 2260570"/>
                  <a:gd name="connsiteY5" fmla="*/ 942536 h 2726788"/>
                  <a:gd name="connsiteX6" fmla="*/ 1983544 w 2260570"/>
                  <a:gd name="connsiteY6" fmla="*/ 140677 h 2726788"/>
                  <a:gd name="connsiteX7" fmla="*/ 534572 w 2260570"/>
                  <a:gd name="connsiteY7" fmla="*/ 98474 h 2726788"/>
                  <a:gd name="connsiteX8" fmla="*/ 70338 w 2260570"/>
                  <a:gd name="connsiteY8" fmla="*/ 351692 h 2726788"/>
                  <a:gd name="connsiteX9" fmla="*/ 112541 w 2260570"/>
                  <a:gd name="connsiteY9" fmla="*/ 1069145 h 2726788"/>
                  <a:gd name="connsiteX0" fmla="*/ 112541 w 2260570"/>
                  <a:gd name="connsiteY0" fmla="*/ 1069145 h 2726788"/>
                  <a:gd name="connsiteX1" fmla="*/ 154744 w 2260570"/>
                  <a:gd name="connsiteY1" fmla="*/ 1688123 h 2726788"/>
                  <a:gd name="connsiteX2" fmla="*/ 436098 w 2260570"/>
                  <a:gd name="connsiteY2" fmla="*/ 2250831 h 2726788"/>
                  <a:gd name="connsiteX3" fmla="*/ 1181685 w 2260570"/>
                  <a:gd name="connsiteY3" fmla="*/ 2700997 h 2726788"/>
                  <a:gd name="connsiteX4" fmla="*/ 1899138 w 2260570"/>
                  <a:gd name="connsiteY4" fmla="*/ 2096086 h 2726788"/>
                  <a:gd name="connsiteX5" fmla="*/ 2196726 w 2260570"/>
                  <a:gd name="connsiteY5" fmla="*/ 942536 h 2726788"/>
                  <a:gd name="connsiteX6" fmla="*/ 1983544 w 2260570"/>
                  <a:gd name="connsiteY6" fmla="*/ 140677 h 2726788"/>
                  <a:gd name="connsiteX7" fmla="*/ 534572 w 2260570"/>
                  <a:gd name="connsiteY7" fmla="*/ 98474 h 2726788"/>
                  <a:gd name="connsiteX8" fmla="*/ 70338 w 2260570"/>
                  <a:gd name="connsiteY8" fmla="*/ 351692 h 2726788"/>
                  <a:gd name="connsiteX9" fmla="*/ 112541 w 2260570"/>
                  <a:gd name="connsiteY9" fmla="*/ 1069145 h 2726788"/>
                  <a:gd name="connsiteX0" fmla="*/ 112541 w 2260570"/>
                  <a:gd name="connsiteY0" fmla="*/ 1069145 h 2726788"/>
                  <a:gd name="connsiteX1" fmla="*/ 154744 w 2260570"/>
                  <a:gd name="connsiteY1" fmla="*/ 1688123 h 2726788"/>
                  <a:gd name="connsiteX2" fmla="*/ 436098 w 2260570"/>
                  <a:gd name="connsiteY2" fmla="*/ 2250831 h 2726788"/>
                  <a:gd name="connsiteX3" fmla="*/ 1181685 w 2260570"/>
                  <a:gd name="connsiteY3" fmla="*/ 2700997 h 2726788"/>
                  <a:gd name="connsiteX4" fmla="*/ 1899138 w 2260570"/>
                  <a:gd name="connsiteY4" fmla="*/ 2096086 h 2726788"/>
                  <a:gd name="connsiteX5" fmla="*/ 2196726 w 2260570"/>
                  <a:gd name="connsiteY5" fmla="*/ 942536 h 2726788"/>
                  <a:gd name="connsiteX6" fmla="*/ 1983544 w 2260570"/>
                  <a:gd name="connsiteY6" fmla="*/ 140677 h 2726788"/>
                  <a:gd name="connsiteX7" fmla="*/ 534572 w 2260570"/>
                  <a:gd name="connsiteY7" fmla="*/ 98474 h 2726788"/>
                  <a:gd name="connsiteX8" fmla="*/ 70338 w 2260570"/>
                  <a:gd name="connsiteY8" fmla="*/ 351692 h 2726788"/>
                  <a:gd name="connsiteX9" fmla="*/ 112541 w 2260570"/>
                  <a:gd name="connsiteY9" fmla="*/ 1069145 h 2726788"/>
                  <a:gd name="connsiteX0" fmla="*/ 112541 w 2260570"/>
                  <a:gd name="connsiteY0" fmla="*/ 1069145 h 2726788"/>
                  <a:gd name="connsiteX1" fmla="*/ 154744 w 2260570"/>
                  <a:gd name="connsiteY1" fmla="*/ 1688123 h 2726788"/>
                  <a:gd name="connsiteX2" fmla="*/ 436098 w 2260570"/>
                  <a:gd name="connsiteY2" fmla="*/ 2250831 h 2726788"/>
                  <a:gd name="connsiteX3" fmla="*/ 1181685 w 2260570"/>
                  <a:gd name="connsiteY3" fmla="*/ 2700997 h 2726788"/>
                  <a:gd name="connsiteX4" fmla="*/ 1899138 w 2260570"/>
                  <a:gd name="connsiteY4" fmla="*/ 2096086 h 2726788"/>
                  <a:gd name="connsiteX5" fmla="*/ 2196726 w 2260570"/>
                  <a:gd name="connsiteY5" fmla="*/ 942536 h 2726788"/>
                  <a:gd name="connsiteX6" fmla="*/ 1983544 w 2260570"/>
                  <a:gd name="connsiteY6" fmla="*/ 140677 h 2726788"/>
                  <a:gd name="connsiteX7" fmla="*/ 534572 w 2260570"/>
                  <a:gd name="connsiteY7" fmla="*/ 98474 h 2726788"/>
                  <a:gd name="connsiteX8" fmla="*/ 70338 w 2260570"/>
                  <a:gd name="connsiteY8" fmla="*/ 351692 h 2726788"/>
                  <a:gd name="connsiteX9" fmla="*/ 112541 w 2260570"/>
                  <a:gd name="connsiteY9" fmla="*/ 1069145 h 2726788"/>
                  <a:gd name="connsiteX0" fmla="*/ 112541 w 2260570"/>
                  <a:gd name="connsiteY0" fmla="*/ 1069145 h 2726788"/>
                  <a:gd name="connsiteX1" fmla="*/ 154744 w 2260570"/>
                  <a:gd name="connsiteY1" fmla="*/ 1688123 h 2726788"/>
                  <a:gd name="connsiteX2" fmla="*/ 436098 w 2260570"/>
                  <a:gd name="connsiteY2" fmla="*/ 2250831 h 2726788"/>
                  <a:gd name="connsiteX3" fmla="*/ 1181685 w 2260570"/>
                  <a:gd name="connsiteY3" fmla="*/ 2700997 h 2726788"/>
                  <a:gd name="connsiteX4" fmla="*/ 1899138 w 2260570"/>
                  <a:gd name="connsiteY4" fmla="*/ 2096086 h 2726788"/>
                  <a:gd name="connsiteX5" fmla="*/ 2196726 w 2260570"/>
                  <a:gd name="connsiteY5" fmla="*/ 942536 h 2726788"/>
                  <a:gd name="connsiteX6" fmla="*/ 1983544 w 2260570"/>
                  <a:gd name="connsiteY6" fmla="*/ 140677 h 2726788"/>
                  <a:gd name="connsiteX7" fmla="*/ 534572 w 2260570"/>
                  <a:gd name="connsiteY7" fmla="*/ 98474 h 2726788"/>
                  <a:gd name="connsiteX8" fmla="*/ 70338 w 2260570"/>
                  <a:gd name="connsiteY8" fmla="*/ 351692 h 2726788"/>
                  <a:gd name="connsiteX9" fmla="*/ 112541 w 2260570"/>
                  <a:gd name="connsiteY9" fmla="*/ 1069145 h 2726788"/>
                  <a:gd name="connsiteX0" fmla="*/ 95220 w 2454310"/>
                  <a:gd name="connsiteY0" fmla="*/ 1069145 h 2726788"/>
                  <a:gd name="connsiteX1" fmla="*/ 348484 w 2454310"/>
                  <a:gd name="connsiteY1" fmla="*/ 1688123 h 2726788"/>
                  <a:gd name="connsiteX2" fmla="*/ 629838 w 2454310"/>
                  <a:gd name="connsiteY2" fmla="*/ 2250831 h 2726788"/>
                  <a:gd name="connsiteX3" fmla="*/ 1375425 w 2454310"/>
                  <a:gd name="connsiteY3" fmla="*/ 2700997 h 2726788"/>
                  <a:gd name="connsiteX4" fmla="*/ 2092878 w 2454310"/>
                  <a:gd name="connsiteY4" fmla="*/ 2096086 h 2726788"/>
                  <a:gd name="connsiteX5" fmla="*/ 2390466 w 2454310"/>
                  <a:gd name="connsiteY5" fmla="*/ 942536 h 2726788"/>
                  <a:gd name="connsiteX6" fmla="*/ 2177284 w 2454310"/>
                  <a:gd name="connsiteY6" fmla="*/ 140677 h 2726788"/>
                  <a:gd name="connsiteX7" fmla="*/ 728312 w 2454310"/>
                  <a:gd name="connsiteY7" fmla="*/ 98474 h 2726788"/>
                  <a:gd name="connsiteX8" fmla="*/ 264078 w 2454310"/>
                  <a:gd name="connsiteY8" fmla="*/ 351692 h 2726788"/>
                  <a:gd name="connsiteX9" fmla="*/ 95220 w 2454310"/>
                  <a:gd name="connsiteY9" fmla="*/ 1069145 h 2726788"/>
                  <a:gd name="connsiteX0" fmla="*/ 66865 w 2425955"/>
                  <a:gd name="connsiteY0" fmla="*/ 1069145 h 2726788"/>
                  <a:gd name="connsiteX1" fmla="*/ 320129 w 2425955"/>
                  <a:gd name="connsiteY1" fmla="*/ 1688123 h 2726788"/>
                  <a:gd name="connsiteX2" fmla="*/ 601483 w 2425955"/>
                  <a:gd name="connsiteY2" fmla="*/ 2250831 h 2726788"/>
                  <a:gd name="connsiteX3" fmla="*/ 1347070 w 2425955"/>
                  <a:gd name="connsiteY3" fmla="*/ 2700997 h 2726788"/>
                  <a:gd name="connsiteX4" fmla="*/ 2064523 w 2425955"/>
                  <a:gd name="connsiteY4" fmla="*/ 2096086 h 2726788"/>
                  <a:gd name="connsiteX5" fmla="*/ 2362111 w 2425955"/>
                  <a:gd name="connsiteY5" fmla="*/ 942536 h 2726788"/>
                  <a:gd name="connsiteX6" fmla="*/ 2148929 w 2425955"/>
                  <a:gd name="connsiteY6" fmla="*/ 140677 h 2726788"/>
                  <a:gd name="connsiteX7" fmla="*/ 699957 w 2425955"/>
                  <a:gd name="connsiteY7" fmla="*/ 98474 h 2726788"/>
                  <a:gd name="connsiteX8" fmla="*/ 235723 w 2425955"/>
                  <a:gd name="connsiteY8" fmla="*/ 351692 h 2726788"/>
                  <a:gd name="connsiteX9" fmla="*/ 66865 w 2425955"/>
                  <a:gd name="connsiteY9" fmla="*/ 1069145 h 2726788"/>
                  <a:gd name="connsiteX0" fmla="*/ 0 w 2359090"/>
                  <a:gd name="connsiteY0" fmla="*/ 1069145 h 2726788"/>
                  <a:gd name="connsiteX1" fmla="*/ 253264 w 2359090"/>
                  <a:gd name="connsiteY1" fmla="*/ 1688123 h 2726788"/>
                  <a:gd name="connsiteX2" fmla="*/ 534618 w 2359090"/>
                  <a:gd name="connsiteY2" fmla="*/ 2250831 h 2726788"/>
                  <a:gd name="connsiteX3" fmla="*/ 1280205 w 2359090"/>
                  <a:gd name="connsiteY3" fmla="*/ 2700997 h 2726788"/>
                  <a:gd name="connsiteX4" fmla="*/ 1997658 w 2359090"/>
                  <a:gd name="connsiteY4" fmla="*/ 2096086 h 2726788"/>
                  <a:gd name="connsiteX5" fmla="*/ 2295246 w 2359090"/>
                  <a:gd name="connsiteY5" fmla="*/ 942536 h 2726788"/>
                  <a:gd name="connsiteX6" fmla="*/ 2082064 w 2359090"/>
                  <a:gd name="connsiteY6" fmla="*/ 140677 h 2726788"/>
                  <a:gd name="connsiteX7" fmla="*/ 633092 w 2359090"/>
                  <a:gd name="connsiteY7" fmla="*/ 98474 h 2726788"/>
                  <a:gd name="connsiteX8" fmla="*/ 168858 w 2359090"/>
                  <a:gd name="connsiteY8" fmla="*/ 351692 h 2726788"/>
                  <a:gd name="connsiteX9" fmla="*/ 0 w 2359090"/>
                  <a:gd name="connsiteY9" fmla="*/ 1069145 h 2726788"/>
                  <a:gd name="connsiteX0" fmla="*/ 0 w 2359090"/>
                  <a:gd name="connsiteY0" fmla="*/ 1069145 h 2726788"/>
                  <a:gd name="connsiteX1" fmla="*/ 253264 w 2359090"/>
                  <a:gd name="connsiteY1" fmla="*/ 1688123 h 2726788"/>
                  <a:gd name="connsiteX2" fmla="*/ 534618 w 2359090"/>
                  <a:gd name="connsiteY2" fmla="*/ 2250831 h 2726788"/>
                  <a:gd name="connsiteX3" fmla="*/ 1280205 w 2359090"/>
                  <a:gd name="connsiteY3" fmla="*/ 2700997 h 2726788"/>
                  <a:gd name="connsiteX4" fmla="*/ 1997658 w 2359090"/>
                  <a:gd name="connsiteY4" fmla="*/ 2096086 h 2726788"/>
                  <a:gd name="connsiteX5" fmla="*/ 2295246 w 2359090"/>
                  <a:gd name="connsiteY5" fmla="*/ 942536 h 2726788"/>
                  <a:gd name="connsiteX6" fmla="*/ 2082064 w 2359090"/>
                  <a:gd name="connsiteY6" fmla="*/ 140677 h 2726788"/>
                  <a:gd name="connsiteX7" fmla="*/ 633092 w 2359090"/>
                  <a:gd name="connsiteY7" fmla="*/ 98474 h 2726788"/>
                  <a:gd name="connsiteX8" fmla="*/ 168858 w 2359090"/>
                  <a:gd name="connsiteY8" fmla="*/ 351692 h 2726788"/>
                  <a:gd name="connsiteX9" fmla="*/ 0 w 2359090"/>
                  <a:gd name="connsiteY9" fmla="*/ 1069145 h 2726788"/>
                  <a:gd name="connsiteX0" fmla="*/ 53870 w 2272305"/>
                  <a:gd name="connsiteY0" fmla="*/ 854807 h 2726788"/>
                  <a:gd name="connsiteX1" fmla="*/ 166479 w 2272305"/>
                  <a:gd name="connsiteY1" fmla="*/ 1688123 h 2726788"/>
                  <a:gd name="connsiteX2" fmla="*/ 447833 w 2272305"/>
                  <a:gd name="connsiteY2" fmla="*/ 2250831 h 2726788"/>
                  <a:gd name="connsiteX3" fmla="*/ 1193420 w 2272305"/>
                  <a:gd name="connsiteY3" fmla="*/ 2700997 h 2726788"/>
                  <a:gd name="connsiteX4" fmla="*/ 1910873 w 2272305"/>
                  <a:gd name="connsiteY4" fmla="*/ 2096086 h 2726788"/>
                  <a:gd name="connsiteX5" fmla="*/ 2208461 w 2272305"/>
                  <a:gd name="connsiteY5" fmla="*/ 942536 h 2726788"/>
                  <a:gd name="connsiteX6" fmla="*/ 1995279 w 2272305"/>
                  <a:gd name="connsiteY6" fmla="*/ 140677 h 2726788"/>
                  <a:gd name="connsiteX7" fmla="*/ 546307 w 2272305"/>
                  <a:gd name="connsiteY7" fmla="*/ 98474 h 2726788"/>
                  <a:gd name="connsiteX8" fmla="*/ 82073 w 2272305"/>
                  <a:gd name="connsiteY8" fmla="*/ 351692 h 2726788"/>
                  <a:gd name="connsiteX9" fmla="*/ 53870 w 2272305"/>
                  <a:gd name="connsiteY9" fmla="*/ 854807 h 2726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2305" h="2726788">
                    <a:moveTo>
                      <a:pt x="53870" y="854807"/>
                    </a:moveTo>
                    <a:cubicBezTo>
                      <a:pt x="192002" y="905216"/>
                      <a:pt x="100819" y="1455452"/>
                      <a:pt x="166479" y="1688123"/>
                    </a:cubicBezTo>
                    <a:cubicBezTo>
                      <a:pt x="232139" y="1920794"/>
                      <a:pt x="276676" y="2082019"/>
                      <a:pt x="447833" y="2250831"/>
                    </a:cubicBezTo>
                    <a:cubicBezTo>
                      <a:pt x="618990" y="2419643"/>
                      <a:pt x="949580" y="2726788"/>
                      <a:pt x="1193420" y="2700997"/>
                    </a:cubicBezTo>
                    <a:cubicBezTo>
                      <a:pt x="1437260" y="2675206"/>
                      <a:pt x="1741700" y="2389163"/>
                      <a:pt x="1910873" y="2096086"/>
                    </a:cubicBezTo>
                    <a:cubicBezTo>
                      <a:pt x="2080046" y="1803009"/>
                      <a:pt x="2194393" y="1268437"/>
                      <a:pt x="2208461" y="942536"/>
                    </a:cubicBezTo>
                    <a:cubicBezTo>
                      <a:pt x="2222529" y="616635"/>
                      <a:pt x="2272305" y="281354"/>
                      <a:pt x="1995279" y="140677"/>
                    </a:cubicBezTo>
                    <a:cubicBezTo>
                      <a:pt x="1718253" y="0"/>
                      <a:pt x="865174" y="63305"/>
                      <a:pt x="546307" y="98474"/>
                    </a:cubicBezTo>
                    <a:cubicBezTo>
                      <a:pt x="227440" y="133643"/>
                      <a:pt x="164146" y="225637"/>
                      <a:pt x="82073" y="351692"/>
                    </a:cubicBezTo>
                    <a:cubicBezTo>
                      <a:pt x="0" y="477747"/>
                      <a:pt x="104763" y="512720"/>
                      <a:pt x="53870" y="854807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任意多边形 61"/>
              <p:cNvSpPr/>
              <p:nvPr/>
            </p:nvSpPr>
            <p:spPr>
              <a:xfrm>
                <a:off x="2846251" y="3010487"/>
                <a:ext cx="292079" cy="548639"/>
              </a:xfrm>
              <a:custGeom>
                <a:avLst/>
                <a:gdLst>
                  <a:gd name="connsiteX0" fmla="*/ 276777 w 292079"/>
                  <a:gd name="connsiteY0" fmla="*/ 70338 h 548639"/>
                  <a:gd name="connsiteX1" fmla="*/ 234574 w 292079"/>
                  <a:gd name="connsiteY1" fmla="*/ 42202 h 548639"/>
                  <a:gd name="connsiteX2" fmla="*/ 206438 w 292079"/>
                  <a:gd name="connsiteY2" fmla="*/ 14067 h 548639"/>
                  <a:gd name="connsiteX3" fmla="*/ 51694 w 292079"/>
                  <a:gd name="connsiteY3" fmla="*/ 28135 h 548639"/>
                  <a:gd name="connsiteX4" fmla="*/ 23558 w 292079"/>
                  <a:gd name="connsiteY4" fmla="*/ 56270 h 548639"/>
                  <a:gd name="connsiteX5" fmla="*/ 23558 w 292079"/>
                  <a:gd name="connsiteY5" fmla="*/ 225082 h 548639"/>
                  <a:gd name="connsiteX6" fmla="*/ 37626 w 292079"/>
                  <a:gd name="connsiteY6" fmla="*/ 267285 h 548639"/>
                  <a:gd name="connsiteX7" fmla="*/ 93897 w 292079"/>
                  <a:gd name="connsiteY7" fmla="*/ 365759 h 548639"/>
                  <a:gd name="connsiteX8" fmla="*/ 122032 w 292079"/>
                  <a:gd name="connsiteY8" fmla="*/ 450165 h 548639"/>
                  <a:gd name="connsiteX9" fmla="*/ 178303 w 292079"/>
                  <a:gd name="connsiteY9" fmla="*/ 506436 h 548639"/>
                  <a:gd name="connsiteX10" fmla="*/ 262709 w 292079"/>
                  <a:gd name="connsiteY10" fmla="*/ 548639 h 548639"/>
                  <a:gd name="connsiteX11" fmla="*/ 290844 w 292079"/>
                  <a:gd name="connsiteY11" fmla="*/ 464233 h 548639"/>
                  <a:gd name="connsiteX12" fmla="*/ 276777 w 292079"/>
                  <a:gd name="connsiteY12" fmla="*/ 70338 h 548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2079" h="548639">
                    <a:moveTo>
                      <a:pt x="276777" y="70338"/>
                    </a:moveTo>
                    <a:cubicBezTo>
                      <a:pt x="267399" y="0"/>
                      <a:pt x="247776" y="52764"/>
                      <a:pt x="234574" y="42202"/>
                    </a:cubicBezTo>
                    <a:cubicBezTo>
                      <a:pt x="224217" y="33917"/>
                      <a:pt x="219662" y="15084"/>
                      <a:pt x="206438" y="14067"/>
                    </a:cubicBezTo>
                    <a:cubicBezTo>
                      <a:pt x="154796" y="10095"/>
                      <a:pt x="103275" y="23446"/>
                      <a:pt x="51694" y="28135"/>
                    </a:cubicBezTo>
                    <a:cubicBezTo>
                      <a:pt x="42315" y="37513"/>
                      <a:pt x="24759" y="43061"/>
                      <a:pt x="23558" y="56270"/>
                    </a:cubicBezTo>
                    <a:cubicBezTo>
                      <a:pt x="0" y="315406"/>
                      <a:pt x="64766" y="101462"/>
                      <a:pt x="23558" y="225082"/>
                    </a:cubicBezTo>
                    <a:cubicBezTo>
                      <a:pt x="28247" y="239150"/>
                      <a:pt x="31785" y="253655"/>
                      <a:pt x="37626" y="267285"/>
                    </a:cubicBezTo>
                    <a:cubicBezTo>
                      <a:pt x="59046" y="317264"/>
                      <a:pt x="65638" y="323372"/>
                      <a:pt x="93897" y="365759"/>
                    </a:cubicBezTo>
                    <a:cubicBezTo>
                      <a:pt x="103275" y="393894"/>
                      <a:pt x="101061" y="429194"/>
                      <a:pt x="122032" y="450165"/>
                    </a:cubicBezTo>
                    <a:cubicBezTo>
                      <a:pt x="140789" y="468922"/>
                      <a:pt x="153138" y="498047"/>
                      <a:pt x="178303" y="506436"/>
                    </a:cubicBezTo>
                    <a:cubicBezTo>
                      <a:pt x="236546" y="525851"/>
                      <a:pt x="208168" y="512279"/>
                      <a:pt x="262709" y="548639"/>
                    </a:cubicBezTo>
                    <a:cubicBezTo>
                      <a:pt x="272087" y="520504"/>
                      <a:pt x="292079" y="493865"/>
                      <a:pt x="290844" y="464233"/>
                    </a:cubicBezTo>
                    <a:cubicBezTo>
                      <a:pt x="275996" y="107868"/>
                      <a:pt x="286155" y="140676"/>
                      <a:pt x="276777" y="70338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0" name="任意多边形 59"/>
            <p:cNvSpPr/>
            <p:nvPr/>
          </p:nvSpPr>
          <p:spPr>
            <a:xfrm rot="769238" flipH="1">
              <a:off x="5183772" y="3024688"/>
              <a:ext cx="357190" cy="548639"/>
            </a:xfrm>
            <a:custGeom>
              <a:avLst/>
              <a:gdLst>
                <a:gd name="connsiteX0" fmla="*/ 276777 w 292079"/>
                <a:gd name="connsiteY0" fmla="*/ 70338 h 548639"/>
                <a:gd name="connsiteX1" fmla="*/ 234574 w 292079"/>
                <a:gd name="connsiteY1" fmla="*/ 42202 h 548639"/>
                <a:gd name="connsiteX2" fmla="*/ 206438 w 292079"/>
                <a:gd name="connsiteY2" fmla="*/ 14067 h 548639"/>
                <a:gd name="connsiteX3" fmla="*/ 51694 w 292079"/>
                <a:gd name="connsiteY3" fmla="*/ 28135 h 548639"/>
                <a:gd name="connsiteX4" fmla="*/ 23558 w 292079"/>
                <a:gd name="connsiteY4" fmla="*/ 56270 h 548639"/>
                <a:gd name="connsiteX5" fmla="*/ 23558 w 292079"/>
                <a:gd name="connsiteY5" fmla="*/ 225082 h 548639"/>
                <a:gd name="connsiteX6" fmla="*/ 37626 w 292079"/>
                <a:gd name="connsiteY6" fmla="*/ 267285 h 548639"/>
                <a:gd name="connsiteX7" fmla="*/ 93897 w 292079"/>
                <a:gd name="connsiteY7" fmla="*/ 365759 h 548639"/>
                <a:gd name="connsiteX8" fmla="*/ 122032 w 292079"/>
                <a:gd name="connsiteY8" fmla="*/ 450165 h 548639"/>
                <a:gd name="connsiteX9" fmla="*/ 178303 w 292079"/>
                <a:gd name="connsiteY9" fmla="*/ 506436 h 548639"/>
                <a:gd name="connsiteX10" fmla="*/ 262709 w 292079"/>
                <a:gd name="connsiteY10" fmla="*/ 548639 h 548639"/>
                <a:gd name="connsiteX11" fmla="*/ 290844 w 292079"/>
                <a:gd name="connsiteY11" fmla="*/ 464233 h 548639"/>
                <a:gd name="connsiteX12" fmla="*/ 276777 w 292079"/>
                <a:gd name="connsiteY12" fmla="*/ 70338 h 54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079" h="548639">
                  <a:moveTo>
                    <a:pt x="276777" y="70338"/>
                  </a:moveTo>
                  <a:cubicBezTo>
                    <a:pt x="267399" y="0"/>
                    <a:pt x="247776" y="52764"/>
                    <a:pt x="234574" y="42202"/>
                  </a:cubicBezTo>
                  <a:cubicBezTo>
                    <a:pt x="224217" y="33917"/>
                    <a:pt x="219662" y="15084"/>
                    <a:pt x="206438" y="14067"/>
                  </a:cubicBezTo>
                  <a:cubicBezTo>
                    <a:pt x="154796" y="10095"/>
                    <a:pt x="103275" y="23446"/>
                    <a:pt x="51694" y="28135"/>
                  </a:cubicBezTo>
                  <a:cubicBezTo>
                    <a:pt x="42315" y="37513"/>
                    <a:pt x="24759" y="43061"/>
                    <a:pt x="23558" y="56270"/>
                  </a:cubicBezTo>
                  <a:cubicBezTo>
                    <a:pt x="0" y="315406"/>
                    <a:pt x="64766" y="101462"/>
                    <a:pt x="23558" y="225082"/>
                  </a:cubicBezTo>
                  <a:cubicBezTo>
                    <a:pt x="28247" y="239150"/>
                    <a:pt x="31785" y="253655"/>
                    <a:pt x="37626" y="267285"/>
                  </a:cubicBezTo>
                  <a:cubicBezTo>
                    <a:pt x="59046" y="317264"/>
                    <a:pt x="65638" y="323372"/>
                    <a:pt x="93897" y="365759"/>
                  </a:cubicBezTo>
                  <a:cubicBezTo>
                    <a:pt x="103275" y="393894"/>
                    <a:pt x="101061" y="429194"/>
                    <a:pt x="122032" y="450165"/>
                  </a:cubicBezTo>
                  <a:cubicBezTo>
                    <a:pt x="140789" y="468922"/>
                    <a:pt x="153138" y="498047"/>
                    <a:pt x="178303" y="506436"/>
                  </a:cubicBezTo>
                  <a:cubicBezTo>
                    <a:pt x="236546" y="525851"/>
                    <a:pt x="208168" y="512279"/>
                    <a:pt x="262709" y="548639"/>
                  </a:cubicBezTo>
                  <a:cubicBezTo>
                    <a:pt x="272087" y="520504"/>
                    <a:pt x="292079" y="493865"/>
                    <a:pt x="290844" y="464233"/>
                  </a:cubicBezTo>
                  <a:cubicBezTo>
                    <a:pt x="275996" y="107868"/>
                    <a:pt x="286155" y="140676"/>
                    <a:pt x="276777" y="70338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任意多边形 25"/>
          <p:cNvSpPr/>
          <p:nvPr/>
        </p:nvSpPr>
        <p:spPr>
          <a:xfrm rot="920371">
            <a:off x="3903262" y="1580747"/>
            <a:ext cx="2210843" cy="1479271"/>
          </a:xfrm>
          <a:custGeom>
            <a:avLst/>
            <a:gdLst>
              <a:gd name="connsiteX0" fmla="*/ 1731168 w 2900362"/>
              <a:gd name="connsiteY0" fmla="*/ 1259681 h 1690688"/>
              <a:gd name="connsiteX1" fmla="*/ 1659731 w 2900362"/>
              <a:gd name="connsiteY1" fmla="*/ 1388269 h 1690688"/>
              <a:gd name="connsiteX2" fmla="*/ 1516856 w 2900362"/>
              <a:gd name="connsiteY2" fmla="*/ 1545431 h 1690688"/>
              <a:gd name="connsiteX3" fmla="*/ 1259681 w 2900362"/>
              <a:gd name="connsiteY3" fmla="*/ 1674019 h 1690688"/>
              <a:gd name="connsiteX4" fmla="*/ 1131093 w 2900362"/>
              <a:gd name="connsiteY4" fmla="*/ 1645444 h 1690688"/>
              <a:gd name="connsiteX5" fmla="*/ 1245393 w 2900362"/>
              <a:gd name="connsiteY5" fmla="*/ 1616869 h 1690688"/>
              <a:gd name="connsiteX6" fmla="*/ 1516856 w 2900362"/>
              <a:gd name="connsiteY6" fmla="*/ 1445419 h 1690688"/>
              <a:gd name="connsiteX7" fmla="*/ 1631156 w 2900362"/>
              <a:gd name="connsiteY7" fmla="*/ 1202531 h 1690688"/>
              <a:gd name="connsiteX8" fmla="*/ 1559718 w 2900362"/>
              <a:gd name="connsiteY8" fmla="*/ 1316831 h 1690688"/>
              <a:gd name="connsiteX9" fmla="*/ 1402556 w 2900362"/>
              <a:gd name="connsiteY9" fmla="*/ 1488281 h 1690688"/>
              <a:gd name="connsiteX10" fmla="*/ 1359693 w 2900362"/>
              <a:gd name="connsiteY10" fmla="*/ 1488281 h 1690688"/>
              <a:gd name="connsiteX11" fmla="*/ 1516856 w 2900362"/>
              <a:gd name="connsiteY11" fmla="*/ 1331119 h 1690688"/>
              <a:gd name="connsiteX12" fmla="*/ 1602581 w 2900362"/>
              <a:gd name="connsiteY12" fmla="*/ 1159669 h 1690688"/>
              <a:gd name="connsiteX13" fmla="*/ 1574006 w 2900362"/>
              <a:gd name="connsiteY13" fmla="*/ 1202531 h 1690688"/>
              <a:gd name="connsiteX14" fmla="*/ 1473993 w 2900362"/>
              <a:gd name="connsiteY14" fmla="*/ 1345406 h 1690688"/>
              <a:gd name="connsiteX15" fmla="*/ 1145381 w 2900362"/>
              <a:gd name="connsiteY15" fmla="*/ 1559719 h 1690688"/>
              <a:gd name="connsiteX16" fmla="*/ 716756 w 2900362"/>
              <a:gd name="connsiteY16" fmla="*/ 1616869 h 1690688"/>
              <a:gd name="connsiteX17" fmla="*/ 545306 w 2900362"/>
              <a:gd name="connsiteY17" fmla="*/ 1545431 h 1690688"/>
              <a:gd name="connsiteX18" fmla="*/ 531018 w 2900362"/>
              <a:gd name="connsiteY18" fmla="*/ 1473994 h 1690688"/>
              <a:gd name="connsiteX19" fmla="*/ 573881 w 2900362"/>
              <a:gd name="connsiteY19" fmla="*/ 1516856 h 1690688"/>
              <a:gd name="connsiteX20" fmla="*/ 731043 w 2900362"/>
              <a:gd name="connsiteY20" fmla="*/ 1574006 h 1690688"/>
              <a:gd name="connsiteX21" fmla="*/ 1102518 w 2900362"/>
              <a:gd name="connsiteY21" fmla="*/ 1516856 h 1690688"/>
              <a:gd name="connsiteX22" fmla="*/ 1445418 w 2900362"/>
              <a:gd name="connsiteY22" fmla="*/ 1288256 h 1690688"/>
              <a:gd name="connsiteX23" fmla="*/ 1502568 w 2900362"/>
              <a:gd name="connsiteY23" fmla="*/ 1102519 h 1690688"/>
              <a:gd name="connsiteX24" fmla="*/ 1459706 w 2900362"/>
              <a:gd name="connsiteY24" fmla="*/ 1202531 h 1690688"/>
              <a:gd name="connsiteX25" fmla="*/ 1159668 w 2900362"/>
              <a:gd name="connsiteY25" fmla="*/ 1402556 h 1690688"/>
              <a:gd name="connsiteX26" fmla="*/ 773906 w 2900362"/>
              <a:gd name="connsiteY26" fmla="*/ 1473994 h 1690688"/>
              <a:gd name="connsiteX27" fmla="*/ 145256 w 2900362"/>
              <a:gd name="connsiteY27" fmla="*/ 1359694 h 1690688"/>
              <a:gd name="connsiteX28" fmla="*/ 2381 w 2900362"/>
              <a:gd name="connsiteY28" fmla="*/ 1088231 h 1690688"/>
              <a:gd name="connsiteX29" fmla="*/ 159543 w 2900362"/>
              <a:gd name="connsiteY29" fmla="*/ 888206 h 1690688"/>
              <a:gd name="connsiteX30" fmla="*/ 245268 w 2900362"/>
              <a:gd name="connsiteY30" fmla="*/ 588169 h 1690688"/>
              <a:gd name="connsiteX31" fmla="*/ 531018 w 2900362"/>
              <a:gd name="connsiteY31" fmla="*/ 245269 h 1690688"/>
              <a:gd name="connsiteX32" fmla="*/ 1116806 w 2900362"/>
              <a:gd name="connsiteY32" fmla="*/ 88106 h 1690688"/>
              <a:gd name="connsiteX33" fmla="*/ 1416843 w 2900362"/>
              <a:gd name="connsiteY33" fmla="*/ 73819 h 1690688"/>
              <a:gd name="connsiteX34" fmla="*/ 1631156 w 2900362"/>
              <a:gd name="connsiteY34" fmla="*/ 2381 h 1690688"/>
              <a:gd name="connsiteX35" fmla="*/ 1859756 w 2900362"/>
              <a:gd name="connsiteY35" fmla="*/ 88106 h 1690688"/>
              <a:gd name="connsiteX36" fmla="*/ 2031206 w 2900362"/>
              <a:gd name="connsiteY36" fmla="*/ 216694 h 1690688"/>
              <a:gd name="connsiteX37" fmla="*/ 2316956 w 2900362"/>
              <a:gd name="connsiteY37" fmla="*/ 288131 h 1690688"/>
              <a:gd name="connsiteX38" fmla="*/ 2488406 w 2900362"/>
              <a:gd name="connsiteY38" fmla="*/ 545306 h 1690688"/>
              <a:gd name="connsiteX39" fmla="*/ 2574131 w 2900362"/>
              <a:gd name="connsiteY39" fmla="*/ 945356 h 1690688"/>
              <a:gd name="connsiteX40" fmla="*/ 2616993 w 2900362"/>
              <a:gd name="connsiteY40" fmla="*/ 1231106 h 1690688"/>
              <a:gd name="connsiteX41" fmla="*/ 2745581 w 2900362"/>
              <a:gd name="connsiteY41" fmla="*/ 1088231 h 1690688"/>
              <a:gd name="connsiteX42" fmla="*/ 2588418 w 2900362"/>
              <a:gd name="connsiteY42" fmla="*/ 931069 h 1690688"/>
              <a:gd name="connsiteX43" fmla="*/ 2588418 w 2900362"/>
              <a:gd name="connsiteY43" fmla="*/ 931069 h 1690688"/>
              <a:gd name="connsiteX44" fmla="*/ 2702718 w 2900362"/>
              <a:gd name="connsiteY44" fmla="*/ 959644 h 1690688"/>
              <a:gd name="connsiteX45" fmla="*/ 2859881 w 2900362"/>
              <a:gd name="connsiteY45" fmla="*/ 1102519 h 1690688"/>
              <a:gd name="connsiteX46" fmla="*/ 2888456 w 2900362"/>
              <a:gd name="connsiteY46" fmla="*/ 1302544 h 1690688"/>
              <a:gd name="connsiteX47" fmla="*/ 2788443 w 2900362"/>
              <a:gd name="connsiteY47" fmla="*/ 1516856 h 1690688"/>
              <a:gd name="connsiteX48" fmla="*/ 2474118 w 2900362"/>
              <a:gd name="connsiteY48" fmla="*/ 1616869 h 1690688"/>
              <a:gd name="connsiteX49" fmla="*/ 2216943 w 2900362"/>
              <a:gd name="connsiteY49" fmla="*/ 1402556 h 1690688"/>
              <a:gd name="connsiteX50" fmla="*/ 1874043 w 2900362"/>
              <a:gd name="connsiteY50" fmla="*/ 731044 h 1690688"/>
              <a:gd name="connsiteX51" fmla="*/ 1874043 w 2900362"/>
              <a:gd name="connsiteY51" fmla="*/ 773906 h 1690688"/>
              <a:gd name="connsiteX52" fmla="*/ 1845468 w 2900362"/>
              <a:gd name="connsiteY52" fmla="*/ 1016794 h 1690688"/>
              <a:gd name="connsiteX53" fmla="*/ 1716881 w 2900362"/>
              <a:gd name="connsiteY53" fmla="*/ 1316831 h 169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900362" h="1690688">
                <a:moveTo>
                  <a:pt x="1731168" y="1259681"/>
                </a:moveTo>
                <a:cubicBezTo>
                  <a:pt x="1713309" y="1300162"/>
                  <a:pt x="1695450" y="1340644"/>
                  <a:pt x="1659731" y="1388269"/>
                </a:cubicBezTo>
                <a:cubicBezTo>
                  <a:pt x="1624012" y="1435894"/>
                  <a:pt x="1583531" y="1497806"/>
                  <a:pt x="1516856" y="1545431"/>
                </a:cubicBezTo>
                <a:cubicBezTo>
                  <a:pt x="1450181" y="1593056"/>
                  <a:pt x="1323975" y="1657350"/>
                  <a:pt x="1259681" y="1674019"/>
                </a:cubicBezTo>
                <a:cubicBezTo>
                  <a:pt x="1195387" y="1690688"/>
                  <a:pt x="1133474" y="1654969"/>
                  <a:pt x="1131093" y="1645444"/>
                </a:cubicBezTo>
                <a:cubicBezTo>
                  <a:pt x="1128712" y="1635919"/>
                  <a:pt x="1181099" y="1650206"/>
                  <a:pt x="1245393" y="1616869"/>
                </a:cubicBezTo>
                <a:cubicBezTo>
                  <a:pt x="1309687" y="1583532"/>
                  <a:pt x="1452562" y="1514475"/>
                  <a:pt x="1516856" y="1445419"/>
                </a:cubicBezTo>
                <a:cubicBezTo>
                  <a:pt x="1581150" y="1376363"/>
                  <a:pt x="1624012" y="1223962"/>
                  <a:pt x="1631156" y="1202531"/>
                </a:cubicBezTo>
                <a:cubicBezTo>
                  <a:pt x="1638300" y="1181100"/>
                  <a:pt x="1597818" y="1269206"/>
                  <a:pt x="1559718" y="1316831"/>
                </a:cubicBezTo>
                <a:cubicBezTo>
                  <a:pt x="1521618" y="1364456"/>
                  <a:pt x="1435894" y="1459706"/>
                  <a:pt x="1402556" y="1488281"/>
                </a:cubicBezTo>
                <a:cubicBezTo>
                  <a:pt x="1369219" y="1516856"/>
                  <a:pt x="1340643" y="1514475"/>
                  <a:pt x="1359693" y="1488281"/>
                </a:cubicBezTo>
                <a:cubicBezTo>
                  <a:pt x="1378743" y="1462087"/>
                  <a:pt x="1476375" y="1385888"/>
                  <a:pt x="1516856" y="1331119"/>
                </a:cubicBezTo>
                <a:cubicBezTo>
                  <a:pt x="1557337" y="1276350"/>
                  <a:pt x="1593056" y="1181100"/>
                  <a:pt x="1602581" y="1159669"/>
                </a:cubicBezTo>
                <a:cubicBezTo>
                  <a:pt x="1612106" y="1138238"/>
                  <a:pt x="1595437" y="1171575"/>
                  <a:pt x="1574006" y="1202531"/>
                </a:cubicBezTo>
                <a:cubicBezTo>
                  <a:pt x="1552575" y="1233487"/>
                  <a:pt x="1545431" y="1285875"/>
                  <a:pt x="1473993" y="1345406"/>
                </a:cubicBezTo>
                <a:cubicBezTo>
                  <a:pt x="1402556" y="1404937"/>
                  <a:pt x="1271587" y="1514475"/>
                  <a:pt x="1145381" y="1559719"/>
                </a:cubicBezTo>
                <a:cubicBezTo>
                  <a:pt x="1019175" y="1604963"/>
                  <a:pt x="816768" y="1619250"/>
                  <a:pt x="716756" y="1616869"/>
                </a:cubicBezTo>
                <a:cubicBezTo>
                  <a:pt x="616744" y="1614488"/>
                  <a:pt x="576262" y="1569244"/>
                  <a:pt x="545306" y="1545431"/>
                </a:cubicBezTo>
                <a:cubicBezTo>
                  <a:pt x="514350" y="1521619"/>
                  <a:pt x="526256" y="1478756"/>
                  <a:pt x="531018" y="1473994"/>
                </a:cubicBezTo>
                <a:cubicBezTo>
                  <a:pt x="535780" y="1469232"/>
                  <a:pt x="540544" y="1500187"/>
                  <a:pt x="573881" y="1516856"/>
                </a:cubicBezTo>
                <a:cubicBezTo>
                  <a:pt x="607218" y="1533525"/>
                  <a:pt x="642937" y="1574006"/>
                  <a:pt x="731043" y="1574006"/>
                </a:cubicBezTo>
                <a:cubicBezTo>
                  <a:pt x="819149" y="1574006"/>
                  <a:pt x="983456" y="1564481"/>
                  <a:pt x="1102518" y="1516856"/>
                </a:cubicBezTo>
                <a:cubicBezTo>
                  <a:pt x="1221580" y="1469231"/>
                  <a:pt x="1378743" y="1357312"/>
                  <a:pt x="1445418" y="1288256"/>
                </a:cubicBezTo>
                <a:cubicBezTo>
                  <a:pt x="1512093" y="1219200"/>
                  <a:pt x="1500187" y="1116806"/>
                  <a:pt x="1502568" y="1102519"/>
                </a:cubicBezTo>
                <a:cubicBezTo>
                  <a:pt x="1504949" y="1088232"/>
                  <a:pt x="1516856" y="1152525"/>
                  <a:pt x="1459706" y="1202531"/>
                </a:cubicBezTo>
                <a:cubicBezTo>
                  <a:pt x="1402556" y="1252537"/>
                  <a:pt x="1273968" y="1357312"/>
                  <a:pt x="1159668" y="1402556"/>
                </a:cubicBezTo>
                <a:cubicBezTo>
                  <a:pt x="1045368" y="1447800"/>
                  <a:pt x="942975" y="1481138"/>
                  <a:pt x="773906" y="1473994"/>
                </a:cubicBezTo>
                <a:cubicBezTo>
                  <a:pt x="604837" y="1466850"/>
                  <a:pt x="273843" y="1423988"/>
                  <a:pt x="145256" y="1359694"/>
                </a:cubicBezTo>
                <a:cubicBezTo>
                  <a:pt x="16669" y="1295400"/>
                  <a:pt x="0" y="1166812"/>
                  <a:pt x="2381" y="1088231"/>
                </a:cubicBezTo>
                <a:cubicBezTo>
                  <a:pt x="4762" y="1009650"/>
                  <a:pt x="119062" y="971550"/>
                  <a:pt x="159543" y="888206"/>
                </a:cubicBezTo>
                <a:cubicBezTo>
                  <a:pt x="200024" y="804862"/>
                  <a:pt x="183356" y="695325"/>
                  <a:pt x="245268" y="588169"/>
                </a:cubicBezTo>
                <a:cubicBezTo>
                  <a:pt x="307180" y="481013"/>
                  <a:pt x="385762" y="328613"/>
                  <a:pt x="531018" y="245269"/>
                </a:cubicBezTo>
                <a:cubicBezTo>
                  <a:pt x="676274" y="161925"/>
                  <a:pt x="969169" y="116681"/>
                  <a:pt x="1116806" y="88106"/>
                </a:cubicBezTo>
                <a:cubicBezTo>
                  <a:pt x="1264444" y="59531"/>
                  <a:pt x="1331118" y="88107"/>
                  <a:pt x="1416843" y="73819"/>
                </a:cubicBezTo>
                <a:cubicBezTo>
                  <a:pt x="1502568" y="59531"/>
                  <a:pt x="1557337" y="0"/>
                  <a:pt x="1631156" y="2381"/>
                </a:cubicBezTo>
                <a:cubicBezTo>
                  <a:pt x="1704975" y="4762"/>
                  <a:pt x="1793081" y="52387"/>
                  <a:pt x="1859756" y="88106"/>
                </a:cubicBezTo>
                <a:cubicBezTo>
                  <a:pt x="1926431" y="123825"/>
                  <a:pt x="1955006" y="183357"/>
                  <a:pt x="2031206" y="216694"/>
                </a:cubicBezTo>
                <a:cubicBezTo>
                  <a:pt x="2107406" y="250031"/>
                  <a:pt x="2240756" y="233362"/>
                  <a:pt x="2316956" y="288131"/>
                </a:cubicBezTo>
                <a:cubicBezTo>
                  <a:pt x="2393156" y="342900"/>
                  <a:pt x="2445544" y="435769"/>
                  <a:pt x="2488406" y="545306"/>
                </a:cubicBezTo>
                <a:cubicBezTo>
                  <a:pt x="2531268" y="654843"/>
                  <a:pt x="2552700" y="831056"/>
                  <a:pt x="2574131" y="945356"/>
                </a:cubicBezTo>
                <a:cubicBezTo>
                  <a:pt x="2595562" y="1059656"/>
                  <a:pt x="2588418" y="1207294"/>
                  <a:pt x="2616993" y="1231106"/>
                </a:cubicBezTo>
                <a:cubicBezTo>
                  <a:pt x="2645568" y="1254918"/>
                  <a:pt x="2750344" y="1138237"/>
                  <a:pt x="2745581" y="1088231"/>
                </a:cubicBezTo>
                <a:cubicBezTo>
                  <a:pt x="2740819" y="1038225"/>
                  <a:pt x="2588418" y="931069"/>
                  <a:pt x="2588418" y="931069"/>
                </a:cubicBezTo>
                <a:lnTo>
                  <a:pt x="2588418" y="931069"/>
                </a:lnTo>
                <a:cubicBezTo>
                  <a:pt x="2607468" y="935831"/>
                  <a:pt x="2657474" y="931069"/>
                  <a:pt x="2702718" y="959644"/>
                </a:cubicBezTo>
                <a:cubicBezTo>
                  <a:pt x="2747962" y="988219"/>
                  <a:pt x="2828925" y="1045369"/>
                  <a:pt x="2859881" y="1102519"/>
                </a:cubicBezTo>
                <a:cubicBezTo>
                  <a:pt x="2890837" y="1159669"/>
                  <a:pt x="2900362" y="1233488"/>
                  <a:pt x="2888456" y="1302544"/>
                </a:cubicBezTo>
                <a:cubicBezTo>
                  <a:pt x="2876550" y="1371600"/>
                  <a:pt x="2857499" y="1464469"/>
                  <a:pt x="2788443" y="1516856"/>
                </a:cubicBezTo>
                <a:cubicBezTo>
                  <a:pt x="2719387" y="1569243"/>
                  <a:pt x="2569368" y="1635919"/>
                  <a:pt x="2474118" y="1616869"/>
                </a:cubicBezTo>
                <a:cubicBezTo>
                  <a:pt x="2378868" y="1597819"/>
                  <a:pt x="2316955" y="1550193"/>
                  <a:pt x="2216943" y="1402556"/>
                </a:cubicBezTo>
                <a:cubicBezTo>
                  <a:pt x="2116931" y="1254919"/>
                  <a:pt x="1931193" y="835819"/>
                  <a:pt x="1874043" y="731044"/>
                </a:cubicBezTo>
                <a:cubicBezTo>
                  <a:pt x="1816893" y="626269"/>
                  <a:pt x="1878805" y="726281"/>
                  <a:pt x="1874043" y="773906"/>
                </a:cubicBezTo>
                <a:cubicBezTo>
                  <a:pt x="1869281" y="821531"/>
                  <a:pt x="1871662" y="926307"/>
                  <a:pt x="1845468" y="1016794"/>
                </a:cubicBezTo>
                <a:cubicBezTo>
                  <a:pt x="1819274" y="1107282"/>
                  <a:pt x="1768077" y="1212056"/>
                  <a:pt x="1716881" y="131683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rot="920371">
            <a:off x="3956284" y="1478703"/>
            <a:ext cx="1095809" cy="1146618"/>
          </a:xfrm>
          <a:custGeom>
            <a:avLst/>
            <a:gdLst>
              <a:gd name="connsiteX0" fmla="*/ 1403231 w 1449239"/>
              <a:gd name="connsiteY0" fmla="*/ 5751 h 1322717"/>
              <a:gd name="connsiteX1" fmla="*/ 626853 w 1449239"/>
              <a:gd name="connsiteY1" fmla="*/ 178279 h 1322717"/>
              <a:gd name="connsiteX2" fmla="*/ 316302 w 1449239"/>
              <a:gd name="connsiteY2" fmla="*/ 437071 h 1322717"/>
              <a:gd name="connsiteX3" fmla="*/ 178280 w 1449239"/>
              <a:gd name="connsiteY3" fmla="*/ 799381 h 1322717"/>
              <a:gd name="connsiteX4" fmla="*/ 126521 w 1449239"/>
              <a:gd name="connsiteY4" fmla="*/ 902898 h 1322717"/>
              <a:gd name="connsiteX5" fmla="*/ 5751 w 1449239"/>
              <a:gd name="connsiteY5" fmla="*/ 1075426 h 1322717"/>
              <a:gd name="connsiteX6" fmla="*/ 92015 w 1449239"/>
              <a:gd name="connsiteY6" fmla="*/ 1247954 h 1322717"/>
              <a:gd name="connsiteX7" fmla="*/ 195532 w 1449239"/>
              <a:gd name="connsiteY7" fmla="*/ 1316966 h 1322717"/>
              <a:gd name="connsiteX8" fmla="*/ 161027 w 1449239"/>
              <a:gd name="connsiteY8" fmla="*/ 1213449 h 1322717"/>
              <a:gd name="connsiteX9" fmla="*/ 178280 w 1449239"/>
              <a:gd name="connsiteY9" fmla="*/ 971909 h 1322717"/>
              <a:gd name="connsiteX10" fmla="*/ 333555 w 1449239"/>
              <a:gd name="connsiteY10" fmla="*/ 816634 h 1322717"/>
              <a:gd name="connsiteX11" fmla="*/ 506083 w 1449239"/>
              <a:gd name="connsiteY11" fmla="*/ 506083 h 1322717"/>
              <a:gd name="connsiteX12" fmla="*/ 902899 w 1449239"/>
              <a:gd name="connsiteY12" fmla="*/ 212785 h 1322717"/>
              <a:gd name="connsiteX13" fmla="*/ 1403231 w 1449239"/>
              <a:gd name="connsiteY13" fmla="*/ 5751 h 1322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49239" h="1322717">
                <a:moveTo>
                  <a:pt x="1403231" y="5751"/>
                </a:moveTo>
                <a:cubicBezTo>
                  <a:pt x="1357223" y="0"/>
                  <a:pt x="808008" y="106392"/>
                  <a:pt x="626853" y="178279"/>
                </a:cubicBezTo>
                <a:cubicBezTo>
                  <a:pt x="445698" y="250166"/>
                  <a:pt x="391064" y="333554"/>
                  <a:pt x="316302" y="437071"/>
                </a:cubicBezTo>
                <a:cubicBezTo>
                  <a:pt x="241540" y="540588"/>
                  <a:pt x="209910" y="721743"/>
                  <a:pt x="178280" y="799381"/>
                </a:cubicBezTo>
                <a:cubicBezTo>
                  <a:pt x="146650" y="877019"/>
                  <a:pt x="155276" y="856891"/>
                  <a:pt x="126521" y="902898"/>
                </a:cubicBezTo>
                <a:cubicBezTo>
                  <a:pt x="97766" y="948906"/>
                  <a:pt x="11502" y="1017917"/>
                  <a:pt x="5751" y="1075426"/>
                </a:cubicBezTo>
                <a:cubicBezTo>
                  <a:pt x="0" y="1132935"/>
                  <a:pt x="60385" y="1207697"/>
                  <a:pt x="92015" y="1247954"/>
                </a:cubicBezTo>
                <a:cubicBezTo>
                  <a:pt x="123645" y="1288211"/>
                  <a:pt x="184030" y="1322717"/>
                  <a:pt x="195532" y="1316966"/>
                </a:cubicBezTo>
                <a:cubicBezTo>
                  <a:pt x="207034" y="1311215"/>
                  <a:pt x="163902" y="1270958"/>
                  <a:pt x="161027" y="1213449"/>
                </a:cubicBezTo>
                <a:cubicBezTo>
                  <a:pt x="158152" y="1155940"/>
                  <a:pt x="149525" y="1038045"/>
                  <a:pt x="178280" y="971909"/>
                </a:cubicBezTo>
                <a:cubicBezTo>
                  <a:pt x="207035" y="905773"/>
                  <a:pt x="278921" y="894272"/>
                  <a:pt x="333555" y="816634"/>
                </a:cubicBezTo>
                <a:cubicBezTo>
                  <a:pt x="388189" y="738996"/>
                  <a:pt x="411192" y="606724"/>
                  <a:pt x="506083" y="506083"/>
                </a:cubicBezTo>
                <a:cubicBezTo>
                  <a:pt x="600974" y="405442"/>
                  <a:pt x="756250" y="299049"/>
                  <a:pt x="902899" y="212785"/>
                </a:cubicBezTo>
                <a:cubicBezTo>
                  <a:pt x="1049548" y="126521"/>
                  <a:pt x="1449239" y="11502"/>
                  <a:pt x="1403231" y="575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920371">
            <a:off x="4096360" y="1589137"/>
            <a:ext cx="1033269" cy="1131130"/>
          </a:xfrm>
          <a:custGeom>
            <a:avLst/>
            <a:gdLst>
              <a:gd name="connsiteX0" fmla="*/ 63261 w 1397479"/>
              <a:gd name="connsiteY0" fmla="*/ 1227826 h 1383101"/>
              <a:gd name="connsiteX1" fmla="*/ 11502 w 1397479"/>
              <a:gd name="connsiteY1" fmla="*/ 969033 h 1383101"/>
              <a:gd name="connsiteX2" fmla="*/ 132272 w 1397479"/>
              <a:gd name="connsiteY2" fmla="*/ 761999 h 1383101"/>
              <a:gd name="connsiteX3" fmla="*/ 425570 w 1397479"/>
              <a:gd name="connsiteY3" fmla="*/ 399690 h 1383101"/>
              <a:gd name="connsiteX4" fmla="*/ 977661 w 1397479"/>
              <a:gd name="connsiteY4" fmla="*/ 106392 h 1383101"/>
              <a:gd name="connsiteX5" fmla="*/ 1253706 w 1397479"/>
              <a:gd name="connsiteY5" fmla="*/ 37381 h 1383101"/>
              <a:gd name="connsiteX6" fmla="*/ 1357223 w 1397479"/>
              <a:gd name="connsiteY6" fmla="*/ 20128 h 1383101"/>
              <a:gd name="connsiteX7" fmla="*/ 1012167 w 1397479"/>
              <a:gd name="connsiteY7" fmla="*/ 158150 h 1383101"/>
              <a:gd name="connsiteX8" fmla="*/ 701616 w 1397479"/>
              <a:gd name="connsiteY8" fmla="*/ 451448 h 1383101"/>
              <a:gd name="connsiteX9" fmla="*/ 667110 w 1397479"/>
              <a:gd name="connsiteY9" fmla="*/ 572218 h 1383101"/>
              <a:gd name="connsiteX10" fmla="*/ 373812 w 1397479"/>
              <a:gd name="connsiteY10" fmla="*/ 848264 h 1383101"/>
              <a:gd name="connsiteX11" fmla="*/ 80514 w 1397479"/>
              <a:gd name="connsiteY11" fmla="*/ 1314090 h 1383101"/>
              <a:gd name="connsiteX12" fmla="*/ 63261 w 1397479"/>
              <a:gd name="connsiteY12" fmla="*/ 1227826 h 1383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97479" h="1383101">
                <a:moveTo>
                  <a:pt x="63261" y="1227826"/>
                </a:moveTo>
                <a:cubicBezTo>
                  <a:pt x="51759" y="1170317"/>
                  <a:pt x="0" y="1046671"/>
                  <a:pt x="11502" y="969033"/>
                </a:cubicBezTo>
                <a:cubicBezTo>
                  <a:pt x="23004" y="891395"/>
                  <a:pt x="63261" y="856889"/>
                  <a:pt x="132272" y="761999"/>
                </a:cubicBezTo>
                <a:cubicBezTo>
                  <a:pt x="201283" y="667109"/>
                  <a:pt x="284672" y="508958"/>
                  <a:pt x="425570" y="399690"/>
                </a:cubicBezTo>
                <a:cubicBezTo>
                  <a:pt x="566468" y="290422"/>
                  <a:pt x="839639" y="166777"/>
                  <a:pt x="977661" y="106392"/>
                </a:cubicBezTo>
                <a:cubicBezTo>
                  <a:pt x="1115683" y="46007"/>
                  <a:pt x="1190446" y="51758"/>
                  <a:pt x="1253706" y="37381"/>
                </a:cubicBezTo>
                <a:cubicBezTo>
                  <a:pt x="1316966" y="23004"/>
                  <a:pt x="1397479" y="0"/>
                  <a:pt x="1357223" y="20128"/>
                </a:cubicBezTo>
                <a:cubicBezTo>
                  <a:pt x="1316967" y="40256"/>
                  <a:pt x="1121435" y="86263"/>
                  <a:pt x="1012167" y="158150"/>
                </a:cubicBezTo>
                <a:cubicBezTo>
                  <a:pt x="902899" y="230037"/>
                  <a:pt x="759125" y="382437"/>
                  <a:pt x="701616" y="451448"/>
                </a:cubicBezTo>
                <a:cubicBezTo>
                  <a:pt x="644107" y="520459"/>
                  <a:pt x="721744" y="506082"/>
                  <a:pt x="667110" y="572218"/>
                </a:cubicBezTo>
                <a:cubicBezTo>
                  <a:pt x="612476" y="638354"/>
                  <a:pt x="471578" y="724619"/>
                  <a:pt x="373812" y="848264"/>
                </a:cubicBezTo>
                <a:cubicBezTo>
                  <a:pt x="276046" y="971909"/>
                  <a:pt x="132272" y="1245079"/>
                  <a:pt x="80514" y="1314090"/>
                </a:cubicBezTo>
                <a:cubicBezTo>
                  <a:pt x="28756" y="1383101"/>
                  <a:pt x="74763" y="1285335"/>
                  <a:pt x="63261" y="122782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rot="920371">
            <a:off x="4197061" y="1650078"/>
            <a:ext cx="865180" cy="1075780"/>
          </a:xfrm>
          <a:custGeom>
            <a:avLst/>
            <a:gdLst>
              <a:gd name="connsiteX0" fmla="*/ 1158815 w 1173192"/>
              <a:gd name="connsiteY0" fmla="*/ 60385 h 1253706"/>
              <a:gd name="connsiteX1" fmla="*/ 658483 w 1173192"/>
              <a:gd name="connsiteY1" fmla="*/ 353683 h 1253706"/>
              <a:gd name="connsiteX2" fmla="*/ 451449 w 1173192"/>
              <a:gd name="connsiteY2" fmla="*/ 664234 h 1253706"/>
              <a:gd name="connsiteX3" fmla="*/ 158151 w 1173192"/>
              <a:gd name="connsiteY3" fmla="*/ 923026 h 1253706"/>
              <a:gd name="connsiteX4" fmla="*/ 20128 w 1173192"/>
              <a:gd name="connsiteY4" fmla="*/ 1250830 h 1253706"/>
              <a:gd name="connsiteX5" fmla="*/ 278920 w 1173192"/>
              <a:gd name="connsiteY5" fmla="*/ 940279 h 1253706"/>
              <a:gd name="connsiteX6" fmla="*/ 589471 w 1173192"/>
              <a:gd name="connsiteY6" fmla="*/ 802256 h 1253706"/>
              <a:gd name="connsiteX7" fmla="*/ 692988 w 1173192"/>
              <a:gd name="connsiteY7" fmla="*/ 543464 h 1253706"/>
              <a:gd name="connsiteX8" fmla="*/ 1107056 w 1173192"/>
              <a:gd name="connsiteY8" fmla="*/ 77638 h 1253706"/>
              <a:gd name="connsiteX9" fmla="*/ 1089803 w 1173192"/>
              <a:gd name="connsiteY9" fmla="*/ 77638 h 1253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3192" h="1253706">
                <a:moveTo>
                  <a:pt x="1158815" y="60385"/>
                </a:moveTo>
                <a:cubicBezTo>
                  <a:pt x="967596" y="156713"/>
                  <a:pt x="776377" y="253042"/>
                  <a:pt x="658483" y="353683"/>
                </a:cubicBezTo>
                <a:cubicBezTo>
                  <a:pt x="540589" y="454325"/>
                  <a:pt x="534838" y="569344"/>
                  <a:pt x="451449" y="664234"/>
                </a:cubicBezTo>
                <a:cubicBezTo>
                  <a:pt x="368060" y="759124"/>
                  <a:pt x="230038" y="825260"/>
                  <a:pt x="158151" y="923026"/>
                </a:cubicBezTo>
                <a:cubicBezTo>
                  <a:pt x="86264" y="1020792"/>
                  <a:pt x="0" y="1247955"/>
                  <a:pt x="20128" y="1250830"/>
                </a:cubicBezTo>
                <a:cubicBezTo>
                  <a:pt x="40256" y="1253706"/>
                  <a:pt x="184030" y="1015041"/>
                  <a:pt x="278920" y="940279"/>
                </a:cubicBezTo>
                <a:cubicBezTo>
                  <a:pt x="373810" y="865517"/>
                  <a:pt x="520460" y="868392"/>
                  <a:pt x="589471" y="802256"/>
                </a:cubicBezTo>
                <a:cubicBezTo>
                  <a:pt x="658482" y="736120"/>
                  <a:pt x="606724" y="664234"/>
                  <a:pt x="692988" y="543464"/>
                </a:cubicBezTo>
                <a:cubicBezTo>
                  <a:pt x="779252" y="422694"/>
                  <a:pt x="1040920" y="155276"/>
                  <a:pt x="1107056" y="77638"/>
                </a:cubicBezTo>
                <a:cubicBezTo>
                  <a:pt x="1173192" y="0"/>
                  <a:pt x="1131497" y="38819"/>
                  <a:pt x="1089803" y="7763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rot="920371">
            <a:off x="4050765" y="1715297"/>
            <a:ext cx="710166" cy="727095"/>
          </a:xfrm>
          <a:custGeom>
            <a:avLst/>
            <a:gdLst>
              <a:gd name="connsiteX0" fmla="*/ 632604 w 931653"/>
              <a:gd name="connsiteY0" fmla="*/ 0 h 831011"/>
              <a:gd name="connsiteX1" fmla="*/ 270294 w 931653"/>
              <a:gd name="connsiteY1" fmla="*/ 276045 h 831011"/>
              <a:gd name="connsiteX2" fmla="*/ 235789 w 931653"/>
              <a:gd name="connsiteY2" fmla="*/ 448573 h 831011"/>
              <a:gd name="connsiteX3" fmla="*/ 494581 w 931653"/>
              <a:gd name="connsiteY3" fmla="*/ 172528 h 831011"/>
              <a:gd name="connsiteX4" fmla="*/ 787879 w 931653"/>
              <a:gd name="connsiteY4" fmla="*/ 17253 h 831011"/>
              <a:gd name="connsiteX5" fmla="*/ 511834 w 931653"/>
              <a:gd name="connsiteY5" fmla="*/ 207034 h 831011"/>
              <a:gd name="connsiteX6" fmla="*/ 235789 w 931653"/>
              <a:gd name="connsiteY6" fmla="*/ 672860 h 831011"/>
              <a:gd name="connsiteX7" fmla="*/ 408317 w 931653"/>
              <a:gd name="connsiteY7" fmla="*/ 465826 h 831011"/>
              <a:gd name="connsiteX8" fmla="*/ 649857 w 931653"/>
              <a:gd name="connsiteY8" fmla="*/ 293298 h 831011"/>
              <a:gd name="connsiteX9" fmla="*/ 925902 w 931653"/>
              <a:gd name="connsiteY9" fmla="*/ 51758 h 831011"/>
              <a:gd name="connsiteX10" fmla="*/ 684362 w 931653"/>
              <a:gd name="connsiteY10" fmla="*/ 293298 h 831011"/>
              <a:gd name="connsiteX11" fmla="*/ 391064 w 931653"/>
              <a:gd name="connsiteY11" fmla="*/ 569343 h 831011"/>
              <a:gd name="connsiteX12" fmla="*/ 253041 w 931653"/>
              <a:gd name="connsiteY12" fmla="*/ 793630 h 831011"/>
              <a:gd name="connsiteX13" fmla="*/ 11502 w 931653"/>
              <a:gd name="connsiteY13" fmla="*/ 793630 h 831011"/>
              <a:gd name="connsiteX14" fmla="*/ 184030 w 931653"/>
              <a:gd name="connsiteY14" fmla="*/ 759124 h 831011"/>
              <a:gd name="connsiteX15" fmla="*/ 201283 w 931653"/>
              <a:gd name="connsiteY15" fmla="*/ 431321 h 831011"/>
              <a:gd name="connsiteX16" fmla="*/ 166777 w 931653"/>
              <a:gd name="connsiteY16" fmla="*/ 707366 h 831011"/>
              <a:gd name="connsiteX17" fmla="*/ 11502 w 931653"/>
              <a:gd name="connsiteY17" fmla="*/ 603849 h 831011"/>
              <a:gd name="connsiteX18" fmla="*/ 97766 w 931653"/>
              <a:gd name="connsiteY18" fmla="*/ 621102 h 831011"/>
              <a:gd name="connsiteX19" fmla="*/ 149524 w 931653"/>
              <a:gd name="connsiteY19" fmla="*/ 414068 h 831011"/>
              <a:gd name="connsiteX20" fmla="*/ 201283 w 931653"/>
              <a:gd name="connsiteY20" fmla="*/ 241539 h 831011"/>
              <a:gd name="connsiteX21" fmla="*/ 563592 w 931653"/>
              <a:gd name="connsiteY21" fmla="*/ 51758 h 831011"/>
              <a:gd name="connsiteX22" fmla="*/ 546340 w 931653"/>
              <a:gd name="connsiteY22" fmla="*/ 0 h 831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31653" h="831011">
                <a:moveTo>
                  <a:pt x="632604" y="0"/>
                </a:moveTo>
                <a:cubicBezTo>
                  <a:pt x="484517" y="100641"/>
                  <a:pt x="336430" y="201283"/>
                  <a:pt x="270294" y="276045"/>
                </a:cubicBezTo>
                <a:cubicBezTo>
                  <a:pt x="204158" y="350807"/>
                  <a:pt x="198408" y="465826"/>
                  <a:pt x="235789" y="448573"/>
                </a:cubicBezTo>
                <a:cubicBezTo>
                  <a:pt x="273170" y="431320"/>
                  <a:pt x="402566" y="244415"/>
                  <a:pt x="494581" y="172528"/>
                </a:cubicBezTo>
                <a:cubicBezTo>
                  <a:pt x="586596" y="100641"/>
                  <a:pt x="785004" y="11502"/>
                  <a:pt x="787879" y="17253"/>
                </a:cubicBezTo>
                <a:cubicBezTo>
                  <a:pt x="790754" y="23004"/>
                  <a:pt x="603849" y="97766"/>
                  <a:pt x="511834" y="207034"/>
                </a:cubicBezTo>
                <a:cubicBezTo>
                  <a:pt x="419819" y="316302"/>
                  <a:pt x="253042" y="629728"/>
                  <a:pt x="235789" y="672860"/>
                </a:cubicBezTo>
                <a:cubicBezTo>
                  <a:pt x="218536" y="715992"/>
                  <a:pt x="339306" y="529086"/>
                  <a:pt x="408317" y="465826"/>
                </a:cubicBezTo>
                <a:cubicBezTo>
                  <a:pt x="477328" y="402566"/>
                  <a:pt x="563593" y="362309"/>
                  <a:pt x="649857" y="293298"/>
                </a:cubicBezTo>
                <a:cubicBezTo>
                  <a:pt x="736121" y="224287"/>
                  <a:pt x="920151" y="51758"/>
                  <a:pt x="925902" y="51758"/>
                </a:cubicBezTo>
                <a:cubicBezTo>
                  <a:pt x="931653" y="51758"/>
                  <a:pt x="773502" y="207034"/>
                  <a:pt x="684362" y="293298"/>
                </a:cubicBezTo>
                <a:cubicBezTo>
                  <a:pt x="595222" y="379562"/>
                  <a:pt x="462951" y="485954"/>
                  <a:pt x="391064" y="569343"/>
                </a:cubicBezTo>
                <a:cubicBezTo>
                  <a:pt x="319177" y="652732"/>
                  <a:pt x="316301" y="756249"/>
                  <a:pt x="253041" y="793630"/>
                </a:cubicBezTo>
                <a:cubicBezTo>
                  <a:pt x="189781" y="831011"/>
                  <a:pt x="23004" y="799381"/>
                  <a:pt x="11502" y="793630"/>
                </a:cubicBezTo>
                <a:cubicBezTo>
                  <a:pt x="0" y="787879"/>
                  <a:pt x="152400" y="819509"/>
                  <a:pt x="184030" y="759124"/>
                </a:cubicBezTo>
                <a:cubicBezTo>
                  <a:pt x="215660" y="698739"/>
                  <a:pt x="204158" y="439947"/>
                  <a:pt x="201283" y="431321"/>
                </a:cubicBezTo>
                <a:cubicBezTo>
                  <a:pt x="198408" y="422695"/>
                  <a:pt x="198407" y="678611"/>
                  <a:pt x="166777" y="707366"/>
                </a:cubicBezTo>
                <a:cubicBezTo>
                  <a:pt x="135147" y="736121"/>
                  <a:pt x="23004" y="618226"/>
                  <a:pt x="11502" y="603849"/>
                </a:cubicBezTo>
                <a:cubicBezTo>
                  <a:pt x="0" y="589472"/>
                  <a:pt x="74762" y="652732"/>
                  <a:pt x="97766" y="621102"/>
                </a:cubicBezTo>
                <a:cubicBezTo>
                  <a:pt x="120770" y="589472"/>
                  <a:pt x="132271" y="477329"/>
                  <a:pt x="149524" y="414068"/>
                </a:cubicBezTo>
                <a:cubicBezTo>
                  <a:pt x="166777" y="350807"/>
                  <a:pt x="132272" y="301924"/>
                  <a:pt x="201283" y="241539"/>
                </a:cubicBezTo>
                <a:cubicBezTo>
                  <a:pt x="270294" y="181154"/>
                  <a:pt x="506083" y="92014"/>
                  <a:pt x="563592" y="51758"/>
                </a:cubicBezTo>
                <a:cubicBezTo>
                  <a:pt x="621101" y="11502"/>
                  <a:pt x="583720" y="5751"/>
                  <a:pt x="54634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rot="920371">
            <a:off x="5758766" y="2629417"/>
            <a:ext cx="234530" cy="417640"/>
          </a:xfrm>
          <a:custGeom>
            <a:avLst/>
            <a:gdLst>
              <a:gd name="connsiteX0" fmla="*/ 146649 w 307675"/>
              <a:gd name="connsiteY0" fmla="*/ 86264 h 477329"/>
              <a:gd name="connsiteX1" fmla="*/ 181154 w 307675"/>
              <a:gd name="connsiteY1" fmla="*/ 293298 h 477329"/>
              <a:gd name="connsiteX2" fmla="*/ 8626 w 307675"/>
              <a:gd name="connsiteY2" fmla="*/ 362310 h 477329"/>
              <a:gd name="connsiteX3" fmla="*/ 129396 w 307675"/>
              <a:gd name="connsiteY3" fmla="*/ 396815 h 477329"/>
              <a:gd name="connsiteX4" fmla="*/ 198407 w 307675"/>
              <a:gd name="connsiteY4" fmla="*/ 310551 h 477329"/>
              <a:gd name="connsiteX5" fmla="*/ 181154 w 307675"/>
              <a:gd name="connsiteY5" fmla="*/ 465827 h 477329"/>
              <a:gd name="connsiteX6" fmla="*/ 301924 w 307675"/>
              <a:gd name="connsiteY6" fmla="*/ 379562 h 477329"/>
              <a:gd name="connsiteX7" fmla="*/ 146649 w 307675"/>
              <a:gd name="connsiteY7" fmla="*/ 34506 h 477329"/>
              <a:gd name="connsiteX8" fmla="*/ 146649 w 307675"/>
              <a:gd name="connsiteY8" fmla="*/ 34506 h 477329"/>
              <a:gd name="connsiteX9" fmla="*/ 146649 w 307675"/>
              <a:gd name="connsiteY9" fmla="*/ 34506 h 477329"/>
              <a:gd name="connsiteX10" fmla="*/ 94890 w 307675"/>
              <a:gd name="connsiteY10" fmla="*/ 0 h 477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7675" h="477329">
                <a:moveTo>
                  <a:pt x="146649" y="86264"/>
                </a:moveTo>
                <a:cubicBezTo>
                  <a:pt x="175403" y="166777"/>
                  <a:pt x="204158" y="247290"/>
                  <a:pt x="181154" y="293298"/>
                </a:cubicBezTo>
                <a:cubicBezTo>
                  <a:pt x="158150" y="339306"/>
                  <a:pt x="17252" y="345057"/>
                  <a:pt x="8626" y="362310"/>
                </a:cubicBezTo>
                <a:cubicBezTo>
                  <a:pt x="0" y="379563"/>
                  <a:pt x="97766" y="405441"/>
                  <a:pt x="129396" y="396815"/>
                </a:cubicBezTo>
                <a:cubicBezTo>
                  <a:pt x="161026" y="388189"/>
                  <a:pt x="189781" y="299049"/>
                  <a:pt x="198407" y="310551"/>
                </a:cubicBezTo>
                <a:cubicBezTo>
                  <a:pt x="207033" y="322053"/>
                  <a:pt x="163901" y="454325"/>
                  <a:pt x="181154" y="465827"/>
                </a:cubicBezTo>
                <a:cubicBezTo>
                  <a:pt x="198407" y="477329"/>
                  <a:pt x="307675" y="451449"/>
                  <a:pt x="301924" y="379562"/>
                </a:cubicBezTo>
                <a:cubicBezTo>
                  <a:pt x="296173" y="307675"/>
                  <a:pt x="146649" y="34506"/>
                  <a:pt x="146649" y="34506"/>
                </a:cubicBezTo>
                <a:lnTo>
                  <a:pt x="146649" y="34506"/>
                </a:lnTo>
                <a:lnTo>
                  <a:pt x="146649" y="34506"/>
                </a:lnTo>
                <a:lnTo>
                  <a:pt x="94890" y="0"/>
                </a:ln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Freeform 5"/>
          <p:cNvSpPr>
            <a:spLocks/>
          </p:cNvSpPr>
          <p:nvPr/>
        </p:nvSpPr>
        <p:spPr bwMode="auto">
          <a:xfrm rot="920371" flipH="1" flipV="1">
            <a:off x="4321622" y="1721375"/>
            <a:ext cx="599001" cy="812563"/>
          </a:xfrm>
          <a:custGeom>
            <a:avLst/>
            <a:gdLst/>
            <a:ahLst/>
            <a:cxnLst>
              <a:cxn ang="0">
                <a:pos x="403" y="11"/>
              </a:cxn>
              <a:cxn ang="0">
                <a:pos x="232" y="137"/>
              </a:cxn>
              <a:cxn ang="0">
                <a:pos x="34" y="320"/>
              </a:cxn>
              <a:cxn ang="0">
                <a:pos x="217" y="194"/>
              </a:cxn>
              <a:cxn ang="0">
                <a:pos x="7" y="407"/>
              </a:cxn>
              <a:cxn ang="0">
                <a:pos x="259" y="236"/>
              </a:cxn>
              <a:cxn ang="0">
                <a:pos x="469" y="74"/>
              </a:cxn>
              <a:cxn ang="0">
                <a:pos x="250" y="326"/>
              </a:cxn>
              <a:cxn ang="0">
                <a:pos x="130" y="497"/>
              </a:cxn>
              <a:cxn ang="0">
                <a:pos x="595" y="86"/>
              </a:cxn>
              <a:cxn ang="0">
                <a:pos x="235" y="389"/>
              </a:cxn>
              <a:cxn ang="0">
                <a:pos x="520" y="23"/>
              </a:cxn>
              <a:cxn ang="0">
                <a:pos x="193" y="263"/>
              </a:cxn>
              <a:cxn ang="0">
                <a:pos x="388" y="80"/>
              </a:cxn>
              <a:cxn ang="0">
                <a:pos x="184" y="206"/>
              </a:cxn>
              <a:cxn ang="0">
                <a:pos x="403" y="11"/>
              </a:cxn>
            </a:cxnLst>
            <a:rect l="0" t="0" r="r" b="b"/>
            <a:pathLst>
              <a:path w="612" h="537">
                <a:moveTo>
                  <a:pt x="403" y="11"/>
                </a:moveTo>
                <a:cubicBezTo>
                  <a:pt x="411" y="0"/>
                  <a:pt x="293" y="86"/>
                  <a:pt x="232" y="137"/>
                </a:cubicBezTo>
                <a:cubicBezTo>
                  <a:pt x="171" y="188"/>
                  <a:pt x="36" y="311"/>
                  <a:pt x="34" y="320"/>
                </a:cubicBezTo>
                <a:cubicBezTo>
                  <a:pt x="32" y="329"/>
                  <a:pt x="221" y="180"/>
                  <a:pt x="217" y="194"/>
                </a:cubicBezTo>
                <a:cubicBezTo>
                  <a:pt x="213" y="208"/>
                  <a:pt x="0" y="400"/>
                  <a:pt x="7" y="407"/>
                </a:cubicBezTo>
                <a:cubicBezTo>
                  <a:pt x="14" y="414"/>
                  <a:pt x="182" y="292"/>
                  <a:pt x="259" y="236"/>
                </a:cubicBezTo>
                <a:cubicBezTo>
                  <a:pt x="336" y="180"/>
                  <a:pt x="471" y="59"/>
                  <a:pt x="469" y="74"/>
                </a:cubicBezTo>
                <a:cubicBezTo>
                  <a:pt x="467" y="89"/>
                  <a:pt x="307" y="256"/>
                  <a:pt x="250" y="326"/>
                </a:cubicBezTo>
                <a:cubicBezTo>
                  <a:pt x="193" y="396"/>
                  <a:pt x="73" y="537"/>
                  <a:pt x="130" y="497"/>
                </a:cubicBezTo>
                <a:cubicBezTo>
                  <a:pt x="187" y="457"/>
                  <a:pt x="578" y="104"/>
                  <a:pt x="595" y="86"/>
                </a:cubicBezTo>
                <a:cubicBezTo>
                  <a:pt x="612" y="68"/>
                  <a:pt x="248" y="400"/>
                  <a:pt x="235" y="389"/>
                </a:cubicBezTo>
                <a:cubicBezTo>
                  <a:pt x="222" y="378"/>
                  <a:pt x="527" y="44"/>
                  <a:pt x="520" y="23"/>
                </a:cubicBezTo>
                <a:cubicBezTo>
                  <a:pt x="513" y="2"/>
                  <a:pt x="215" y="254"/>
                  <a:pt x="193" y="263"/>
                </a:cubicBezTo>
                <a:cubicBezTo>
                  <a:pt x="171" y="272"/>
                  <a:pt x="389" y="89"/>
                  <a:pt x="388" y="80"/>
                </a:cubicBezTo>
                <a:cubicBezTo>
                  <a:pt x="387" y="71"/>
                  <a:pt x="183" y="217"/>
                  <a:pt x="184" y="206"/>
                </a:cubicBezTo>
                <a:cubicBezTo>
                  <a:pt x="185" y="195"/>
                  <a:pt x="395" y="22"/>
                  <a:pt x="403" y="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 rot="920371">
            <a:off x="4213242" y="1744545"/>
            <a:ext cx="992917" cy="1046614"/>
          </a:xfrm>
          <a:custGeom>
            <a:avLst/>
            <a:gdLst>
              <a:gd name="connsiteX0" fmla="*/ 57510 w 1302589"/>
              <a:gd name="connsiteY0" fmla="*/ 1135811 h 1196196"/>
              <a:gd name="connsiteX1" fmla="*/ 247291 w 1302589"/>
              <a:gd name="connsiteY1" fmla="*/ 894272 h 1196196"/>
              <a:gd name="connsiteX2" fmla="*/ 506083 w 1302589"/>
              <a:gd name="connsiteY2" fmla="*/ 790755 h 1196196"/>
              <a:gd name="connsiteX3" fmla="*/ 782129 w 1302589"/>
              <a:gd name="connsiteY3" fmla="*/ 462951 h 1196196"/>
              <a:gd name="connsiteX4" fmla="*/ 937404 w 1302589"/>
              <a:gd name="connsiteY4" fmla="*/ 169653 h 1196196"/>
              <a:gd name="connsiteX5" fmla="*/ 1265208 w 1302589"/>
              <a:gd name="connsiteY5" fmla="*/ 14377 h 1196196"/>
              <a:gd name="connsiteX6" fmla="*/ 1161691 w 1302589"/>
              <a:gd name="connsiteY6" fmla="*/ 83389 h 1196196"/>
              <a:gd name="connsiteX7" fmla="*/ 1144438 w 1302589"/>
              <a:gd name="connsiteY7" fmla="*/ 324928 h 1196196"/>
              <a:gd name="connsiteX8" fmla="*/ 1075427 w 1302589"/>
              <a:gd name="connsiteY8" fmla="*/ 618226 h 1196196"/>
              <a:gd name="connsiteX9" fmla="*/ 851140 w 1302589"/>
              <a:gd name="connsiteY9" fmla="*/ 859766 h 1196196"/>
              <a:gd name="connsiteX10" fmla="*/ 402566 w 1302589"/>
              <a:gd name="connsiteY10" fmla="*/ 1066800 h 1196196"/>
              <a:gd name="connsiteX11" fmla="*/ 143774 w 1302589"/>
              <a:gd name="connsiteY11" fmla="*/ 1118558 h 1196196"/>
              <a:gd name="connsiteX12" fmla="*/ 23004 w 1302589"/>
              <a:gd name="connsiteY12" fmla="*/ 1187570 h 1196196"/>
              <a:gd name="connsiteX13" fmla="*/ 5751 w 1302589"/>
              <a:gd name="connsiteY13" fmla="*/ 1170317 h 1196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02589" h="1196196">
                <a:moveTo>
                  <a:pt x="57510" y="1135811"/>
                </a:moveTo>
                <a:cubicBezTo>
                  <a:pt x="115019" y="1043796"/>
                  <a:pt x="172529" y="951781"/>
                  <a:pt x="247291" y="894272"/>
                </a:cubicBezTo>
                <a:cubicBezTo>
                  <a:pt x="322053" y="836763"/>
                  <a:pt x="416943" y="862642"/>
                  <a:pt x="506083" y="790755"/>
                </a:cubicBezTo>
                <a:cubicBezTo>
                  <a:pt x="595223" y="718868"/>
                  <a:pt x="710242" y="566468"/>
                  <a:pt x="782129" y="462951"/>
                </a:cubicBezTo>
                <a:cubicBezTo>
                  <a:pt x="854016" y="359434"/>
                  <a:pt x="856891" y="244415"/>
                  <a:pt x="937404" y="169653"/>
                </a:cubicBezTo>
                <a:cubicBezTo>
                  <a:pt x="1017917" y="94891"/>
                  <a:pt x="1227827" y="28754"/>
                  <a:pt x="1265208" y="14377"/>
                </a:cubicBezTo>
                <a:cubicBezTo>
                  <a:pt x="1302589" y="0"/>
                  <a:pt x="1181819" y="31631"/>
                  <a:pt x="1161691" y="83389"/>
                </a:cubicBezTo>
                <a:cubicBezTo>
                  <a:pt x="1141563" y="135147"/>
                  <a:pt x="1158815" y="235789"/>
                  <a:pt x="1144438" y="324928"/>
                </a:cubicBezTo>
                <a:cubicBezTo>
                  <a:pt x="1130061" y="414067"/>
                  <a:pt x="1124310" y="529086"/>
                  <a:pt x="1075427" y="618226"/>
                </a:cubicBezTo>
                <a:cubicBezTo>
                  <a:pt x="1026544" y="707366"/>
                  <a:pt x="963284" y="785004"/>
                  <a:pt x="851140" y="859766"/>
                </a:cubicBezTo>
                <a:cubicBezTo>
                  <a:pt x="738997" y="934528"/>
                  <a:pt x="520460" y="1023668"/>
                  <a:pt x="402566" y="1066800"/>
                </a:cubicBezTo>
                <a:cubicBezTo>
                  <a:pt x="284672" y="1109932"/>
                  <a:pt x="207034" y="1098430"/>
                  <a:pt x="143774" y="1118558"/>
                </a:cubicBezTo>
                <a:cubicBezTo>
                  <a:pt x="80514" y="1138686"/>
                  <a:pt x="46008" y="1178944"/>
                  <a:pt x="23004" y="1187570"/>
                </a:cubicBezTo>
                <a:cubicBezTo>
                  <a:pt x="0" y="1196196"/>
                  <a:pt x="2875" y="1183256"/>
                  <a:pt x="5751" y="1170317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 rot="920371">
            <a:off x="4208145" y="1837283"/>
            <a:ext cx="870172" cy="981200"/>
          </a:xfrm>
          <a:custGeom>
            <a:avLst/>
            <a:gdLst>
              <a:gd name="connsiteX0" fmla="*/ 989162 w 1141562"/>
              <a:gd name="connsiteY0" fmla="*/ 115018 h 1121433"/>
              <a:gd name="connsiteX1" fmla="*/ 816634 w 1141562"/>
              <a:gd name="connsiteY1" fmla="*/ 391063 h 1121433"/>
              <a:gd name="connsiteX2" fmla="*/ 592347 w 1141562"/>
              <a:gd name="connsiteY2" fmla="*/ 718867 h 1121433"/>
              <a:gd name="connsiteX3" fmla="*/ 178279 w 1141562"/>
              <a:gd name="connsiteY3" fmla="*/ 891395 h 1121433"/>
              <a:gd name="connsiteX4" fmla="*/ 23004 w 1141562"/>
              <a:gd name="connsiteY4" fmla="*/ 1081177 h 1121433"/>
              <a:gd name="connsiteX5" fmla="*/ 40257 w 1141562"/>
              <a:gd name="connsiteY5" fmla="*/ 1098429 h 1121433"/>
              <a:gd name="connsiteX6" fmla="*/ 230038 w 1141562"/>
              <a:gd name="connsiteY6" fmla="*/ 943154 h 1121433"/>
              <a:gd name="connsiteX7" fmla="*/ 488830 w 1141562"/>
              <a:gd name="connsiteY7" fmla="*/ 839637 h 1121433"/>
              <a:gd name="connsiteX8" fmla="*/ 816634 w 1141562"/>
              <a:gd name="connsiteY8" fmla="*/ 563592 h 1121433"/>
              <a:gd name="connsiteX9" fmla="*/ 833887 w 1141562"/>
              <a:gd name="connsiteY9" fmla="*/ 477328 h 1121433"/>
              <a:gd name="connsiteX10" fmla="*/ 747623 w 1141562"/>
              <a:gd name="connsiteY10" fmla="*/ 736120 h 1121433"/>
              <a:gd name="connsiteX11" fmla="*/ 695864 w 1141562"/>
              <a:gd name="connsiteY11" fmla="*/ 856890 h 1121433"/>
              <a:gd name="connsiteX12" fmla="*/ 851140 w 1141562"/>
              <a:gd name="connsiteY12" fmla="*/ 649856 h 1121433"/>
              <a:gd name="connsiteX13" fmla="*/ 1092679 w 1141562"/>
              <a:gd name="connsiteY13" fmla="*/ 253041 h 1121433"/>
              <a:gd name="connsiteX14" fmla="*/ 1109932 w 1141562"/>
              <a:gd name="connsiteY14" fmla="*/ 80512 h 1121433"/>
              <a:gd name="connsiteX15" fmla="*/ 902898 w 1141562"/>
              <a:gd name="connsiteY15" fmla="*/ 460075 h 1121433"/>
              <a:gd name="connsiteX16" fmla="*/ 971910 w 1141562"/>
              <a:gd name="connsiteY16" fmla="*/ 63260 h 1121433"/>
              <a:gd name="connsiteX17" fmla="*/ 989162 w 1141562"/>
              <a:gd name="connsiteY17" fmla="*/ 115018 h 112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41562" h="1121433">
                <a:moveTo>
                  <a:pt x="989162" y="115018"/>
                </a:moveTo>
                <a:cubicBezTo>
                  <a:pt x="963283" y="169652"/>
                  <a:pt x="882770" y="290422"/>
                  <a:pt x="816634" y="391063"/>
                </a:cubicBezTo>
                <a:cubicBezTo>
                  <a:pt x="750498" y="491705"/>
                  <a:pt x="698740" y="635478"/>
                  <a:pt x="592347" y="718867"/>
                </a:cubicBezTo>
                <a:cubicBezTo>
                  <a:pt x="485954" y="802256"/>
                  <a:pt x="273169" y="831010"/>
                  <a:pt x="178279" y="891395"/>
                </a:cubicBezTo>
                <a:cubicBezTo>
                  <a:pt x="83389" y="951780"/>
                  <a:pt x="46008" y="1046671"/>
                  <a:pt x="23004" y="1081177"/>
                </a:cubicBezTo>
                <a:cubicBezTo>
                  <a:pt x="0" y="1115683"/>
                  <a:pt x="5751" y="1121433"/>
                  <a:pt x="40257" y="1098429"/>
                </a:cubicBezTo>
                <a:cubicBezTo>
                  <a:pt x="74763" y="1075425"/>
                  <a:pt x="155276" y="986286"/>
                  <a:pt x="230038" y="943154"/>
                </a:cubicBezTo>
                <a:cubicBezTo>
                  <a:pt x="304800" y="900022"/>
                  <a:pt x="391064" y="902897"/>
                  <a:pt x="488830" y="839637"/>
                </a:cubicBezTo>
                <a:cubicBezTo>
                  <a:pt x="586596" y="776377"/>
                  <a:pt x="759125" y="623977"/>
                  <a:pt x="816634" y="563592"/>
                </a:cubicBezTo>
                <a:cubicBezTo>
                  <a:pt x="874143" y="503207"/>
                  <a:pt x="845389" y="448573"/>
                  <a:pt x="833887" y="477328"/>
                </a:cubicBezTo>
                <a:cubicBezTo>
                  <a:pt x="822385" y="506083"/>
                  <a:pt x="770627" y="672860"/>
                  <a:pt x="747623" y="736120"/>
                </a:cubicBezTo>
                <a:cubicBezTo>
                  <a:pt x="724619" y="799380"/>
                  <a:pt x="678611" y="871267"/>
                  <a:pt x="695864" y="856890"/>
                </a:cubicBezTo>
                <a:cubicBezTo>
                  <a:pt x="713117" y="842513"/>
                  <a:pt x="785004" y="750498"/>
                  <a:pt x="851140" y="649856"/>
                </a:cubicBezTo>
                <a:cubicBezTo>
                  <a:pt x="917276" y="549215"/>
                  <a:pt x="1049547" y="347932"/>
                  <a:pt x="1092679" y="253041"/>
                </a:cubicBezTo>
                <a:cubicBezTo>
                  <a:pt x="1135811" y="158150"/>
                  <a:pt x="1141562" y="46006"/>
                  <a:pt x="1109932" y="80512"/>
                </a:cubicBezTo>
                <a:cubicBezTo>
                  <a:pt x="1078302" y="115018"/>
                  <a:pt x="925902" y="462950"/>
                  <a:pt x="902898" y="460075"/>
                </a:cubicBezTo>
                <a:cubicBezTo>
                  <a:pt x="879894" y="457200"/>
                  <a:pt x="963284" y="126520"/>
                  <a:pt x="971910" y="63260"/>
                </a:cubicBezTo>
                <a:cubicBezTo>
                  <a:pt x="980536" y="0"/>
                  <a:pt x="1015041" y="60384"/>
                  <a:pt x="989162" y="1150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 rot="920371">
            <a:off x="4288049" y="1747633"/>
            <a:ext cx="1001685" cy="1026488"/>
          </a:xfrm>
          <a:custGeom>
            <a:avLst/>
            <a:gdLst>
              <a:gd name="connsiteX0" fmla="*/ 207034 w 1314091"/>
              <a:gd name="connsiteY0" fmla="*/ 1138687 h 1173193"/>
              <a:gd name="connsiteX1" fmla="*/ 655608 w 1314091"/>
              <a:gd name="connsiteY1" fmla="*/ 1017918 h 1173193"/>
              <a:gd name="connsiteX2" fmla="*/ 1069676 w 1314091"/>
              <a:gd name="connsiteY2" fmla="*/ 603850 h 1173193"/>
              <a:gd name="connsiteX3" fmla="*/ 1104182 w 1314091"/>
              <a:gd name="connsiteY3" fmla="*/ 34506 h 1173193"/>
              <a:gd name="connsiteX4" fmla="*/ 1190446 w 1314091"/>
              <a:gd name="connsiteY4" fmla="*/ 396816 h 1173193"/>
              <a:gd name="connsiteX5" fmla="*/ 1207699 w 1314091"/>
              <a:gd name="connsiteY5" fmla="*/ 69012 h 1173193"/>
              <a:gd name="connsiteX6" fmla="*/ 1293963 w 1314091"/>
              <a:gd name="connsiteY6" fmla="*/ 362310 h 1173193"/>
              <a:gd name="connsiteX7" fmla="*/ 1293963 w 1314091"/>
              <a:gd name="connsiteY7" fmla="*/ 724620 h 1173193"/>
              <a:gd name="connsiteX8" fmla="*/ 1173193 w 1314091"/>
              <a:gd name="connsiteY8" fmla="*/ 1069676 h 1173193"/>
              <a:gd name="connsiteX9" fmla="*/ 1173193 w 1314091"/>
              <a:gd name="connsiteY9" fmla="*/ 828137 h 1173193"/>
              <a:gd name="connsiteX10" fmla="*/ 1017917 w 1314091"/>
              <a:gd name="connsiteY10" fmla="*/ 897148 h 1173193"/>
              <a:gd name="connsiteX11" fmla="*/ 621102 w 1314091"/>
              <a:gd name="connsiteY11" fmla="*/ 1121435 h 1173193"/>
              <a:gd name="connsiteX12" fmla="*/ 0 w 1314091"/>
              <a:gd name="connsiteY12" fmla="*/ 1173193 h 1173193"/>
              <a:gd name="connsiteX13" fmla="*/ 0 w 1314091"/>
              <a:gd name="connsiteY13" fmla="*/ 1173193 h 117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14091" h="1173193">
                <a:moveTo>
                  <a:pt x="207034" y="1138687"/>
                </a:moveTo>
                <a:cubicBezTo>
                  <a:pt x="359434" y="1122872"/>
                  <a:pt x="511834" y="1107057"/>
                  <a:pt x="655608" y="1017918"/>
                </a:cubicBezTo>
                <a:cubicBezTo>
                  <a:pt x="799382" y="928779"/>
                  <a:pt x="994914" y="767752"/>
                  <a:pt x="1069676" y="603850"/>
                </a:cubicBezTo>
                <a:cubicBezTo>
                  <a:pt x="1144438" y="439948"/>
                  <a:pt x="1084054" y="69012"/>
                  <a:pt x="1104182" y="34506"/>
                </a:cubicBezTo>
                <a:cubicBezTo>
                  <a:pt x="1124310" y="0"/>
                  <a:pt x="1173193" y="391065"/>
                  <a:pt x="1190446" y="396816"/>
                </a:cubicBezTo>
                <a:cubicBezTo>
                  <a:pt x="1207699" y="402567"/>
                  <a:pt x="1190446" y="74763"/>
                  <a:pt x="1207699" y="69012"/>
                </a:cubicBezTo>
                <a:cubicBezTo>
                  <a:pt x="1224952" y="63261"/>
                  <a:pt x="1279586" y="253042"/>
                  <a:pt x="1293963" y="362310"/>
                </a:cubicBezTo>
                <a:cubicBezTo>
                  <a:pt x="1308340" y="471578"/>
                  <a:pt x="1314091" y="606726"/>
                  <a:pt x="1293963" y="724620"/>
                </a:cubicBezTo>
                <a:cubicBezTo>
                  <a:pt x="1273835" y="842514"/>
                  <a:pt x="1193321" y="1052423"/>
                  <a:pt x="1173193" y="1069676"/>
                </a:cubicBezTo>
                <a:cubicBezTo>
                  <a:pt x="1153065" y="1086929"/>
                  <a:pt x="1199072" y="856892"/>
                  <a:pt x="1173193" y="828137"/>
                </a:cubicBezTo>
                <a:cubicBezTo>
                  <a:pt x="1147314" y="799382"/>
                  <a:pt x="1109932" y="848265"/>
                  <a:pt x="1017917" y="897148"/>
                </a:cubicBezTo>
                <a:cubicBezTo>
                  <a:pt x="925902" y="946031"/>
                  <a:pt x="790755" y="1075428"/>
                  <a:pt x="621102" y="1121435"/>
                </a:cubicBezTo>
                <a:cubicBezTo>
                  <a:pt x="451449" y="1167442"/>
                  <a:pt x="0" y="1173193"/>
                  <a:pt x="0" y="1173193"/>
                </a:cubicBezTo>
                <a:lnTo>
                  <a:pt x="0" y="1173193"/>
                </a:ln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 rot="920371">
            <a:off x="3849227" y="2461138"/>
            <a:ext cx="328781" cy="322036"/>
          </a:xfrm>
          <a:custGeom>
            <a:avLst/>
            <a:gdLst>
              <a:gd name="connsiteX0" fmla="*/ 431321 w 431321"/>
              <a:gd name="connsiteY0" fmla="*/ 172529 h 368061"/>
              <a:gd name="connsiteX1" fmla="*/ 293299 w 431321"/>
              <a:gd name="connsiteY1" fmla="*/ 345057 h 368061"/>
              <a:gd name="connsiteX2" fmla="*/ 86265 w 431321"/>
              <a:gd name="connsiteY2" fmla="*/ 310551 h 368061"/>
              <a:gd name="connsiteX3" fmla="*/ 0 w 431321"/>
              <a:gd name="connsiteY3" fmla="*/ 0 h 368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321" h="368061">
                <a:moveTo>
                  <a:pt x="431321" y="172529"/>
                </a:moveTo>
                <a:cubicBezTo>
                  <a:pt x="391064" y="247291"/>
                  <a:pt x="350808" y="322053"/>
                  <a:pt x="293299" y="345057"/>
                </a:cubicBezTo>
                <a:cubicBezTo>
                  <a:pt x="235790" y="368061"/>
                  <a:pt x="135148" y="368061"/>
                  <a:pt x="86265" y="310551"/>
                </a:cubicBezTo>
                <a:cubicBezTo>
                  <a:pt x="37382" y="253042"/>
                  <a:pt x="18691" y="126521"/>
                  <a:pt x="0" y="0"/>
                </a:cubicBezTo>
              </a:path>
            </a:pathLst>
          </a:custGeom>
          <a:solidFill>
            <a:srgbClr val="281911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 rot="920371">
            <a:off x="3819293" y="2409620"/>
            <a:ext cx="305754" cy="408229"/>
          </a:xfrm>
          <a:custGeom>
            <a:avLst/>
            <a:gdLst>
              <a:gd name="connsiteX0" fmla="*/ 385313 w 431321"/>
              <a:gd name="connsiteY0" fmla="*/ 218536 h 347932"/>
              <a:gd name="connsiteX1" fmla="*/ 316302 w 431321"/>
              <a:gd name="connsiteY1" fmla="*/ 339306 h 347932"/>
              <a:gd name="connsiteX2" fmla="*/ 109268 w 431321"/>
              <a:gd name="connsiteY2" fmla="*/ 270294 h 347932"/>
              <a:gd name="connsiteX3" fmla="*/ 40256 w 431321"/>
              <a:gd name="connsiteY3" fmla="*/ 11502 h 347932"/>
              <a:gd name="connsiteX4" fmla="*/ 385313 w 431321"/>
              <a:gd name="connsiteY4" fmla="*/ 218536 h 347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321" h="347932">
                <a:moveTo>
                  <a:pt x="385313" y="218536"/>
                </a:moveTo>
                <a:cubicBezTo>
                  <a:pt x="431321" y="273170"/>
                  <a:pt x="362309" y="330680"/>
                  <a:pt x="316302" y="339306"/>
                </a:cubicBezTo>
                <a:cubicBezTo>
                  <a:pt x="270295" y="347932"/>
                  <a:pt x="155276" y="324928"/>
                  <a:pt x="109268" y="270294"/>
                </a:cubicBezTo>
                <a:cubicBezTo>
                  <a:pt x="63260" y="215660"/>
                  <a:pt x="0" y="23004"/>
                  <a:pt x="40256" y="11502"/>
                </a:cubicBezTo>
                <a:cubicBezTo>
                  <a:pt x="80513" y="0"/>
                  <a:pt x="339305" y="163902"/>
                  <a:pt x="385313" y="21853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 rot="920371">
            <a:off x="3951063" y="2326198"/>
            <a:ext cx="163364" cy="18751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流程图: 可选过程 39"/>
          <p:cNvSpPr/>
          <p:nvPr/>
        </p:nvSpPr>
        <p:spPr>
          <a:xfrm rot="920371">
            <a:off x="3993370" y="2199553"/>
            <a:ext cx="108909" cy="125010"/>
          </a:xfrm>
          <a:prstGeom prst="flowChartAlternate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 rot="920371">
            <a:off x="3847638" y="2113878"/>
            <a:ext cx="392343" cy="712000"/>
          </a:xfrm>
          <a:custGeom>
            <a:avLst/>
            <a:gdLst>
              <a:gd name="connsiteX0" fmla="*/ 451448 w 514708"/>
              <a:gd name="connsiteY0" fmla="*/ 434195 h 813758"/>
              <a:gd name="connsiteX1" fmla="*/ 296173 w 514708"/>
              <a:gd name="connsiteY1" fmla="*/ 503207 h 813758"/>
              <a:gd name="connsiteX2" fmla="*/ 140897 w 514708"/>
              <a:gd name="connsiteY2" fmla="*/ 330678 h 813758"/>
              <a:gd name="connsiteX3" fmla="*/ 71886 w 514708"/>
              <a:gd name="connsiteY3" fmla="*/ 20128 h 813758"/>
              <a:gd name="connsiteX4" fmla="*/ 20128 w 514708"/>
              <a:gd name="connsiteY4" fmla="*/ 451448 h 813758"/>
              <a:gd name="connsiteX5" fmla="*/ 192656 w 514708"/>
              <a:gd name="connsiteY5" fmla="*/ 779252 h 813758"/>
              <a:gd name="connsiteX6" fmla="*/ 468701 w 514708"/>
              <a:gd name="connsiteY6" fmla="*/ 658482 h 813758"/>
              <a:gd name="connsiteX7" fmla="*/ 468701 w 514708"/>
              <a:gd name="connsiteY7" fmla="*/ 365184 h 813758"/>
              <a:gd name="connsiteX8" fmla="*/ 468701 w 514708"/>
              <a:gd name="connsiteY8" fmla="*/ 365184 h 813758"/>
              <a:gd name="connsiteX9" fmla="*/ 468701 w 514708"/>
              <a:gd name="connsiteY9" fmla="*/ 365184 h 81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4708" h="813758">
                <a:moveTo>
                  <a:pt x="451448" y="434195"/>
                </a:moveTo>
                <a:cubicBezTo>
                  <a:pt x="399690" y="477327"/>
                  <a:pt x="347932" y="520460"/>
                  <a:pt x="296173" y="503207"/>
                </a:cubicBezTo>
                <a:cubicBezTo>
                  <a:pt x="244415" y="485954"/>
                  <a:pt x="178278" y="411191"/>
                  <a:pt x="140897" y="330678"/>
                </a:cubicBezTo>
                <a:cubicBezTo>
                  <a:pt x="103516" y="250165"/>
                  <a:pt x="92014" y="0"/>
                  <a:pt x="71886" y="20128"/>
                </a:cubicBezTo>
                <a:cubicBezTo>
                  <a:pt x="51758" y="40256"/>
                  <a:pt x="0" y="324927"/>
                  <a:pt x="20128" y="451448"/>
                </a:cubicBezTo>
                <a:cubicBezTo>
                  <a:pt x="40256" y="577969"/>
                  <a:pt x="117894" y="744746"/>
                  <a:pt x="192656" y="779252"/>
                </a:cubicBezTo>
                <a:cubicBezTo>
                  <a:pt x="267418" y="813758"/>
                  <a:pt x="422694" y="727493"/>
                  <a:pt x="468701" y="658482"/>
                </a:cubicBezTo>
                <a:cubicBezTo>
                  <a:pt x="514708" y="589471"/>
                  <a:pt x="468701" y="365184"/>
                  <a:pt x="468701" y="365184"/>
                </a:cubicBezTo>
                <a:lnTo>
                  <a:pt x="468701" y="365184"/>
                </a:lnTo>
                <a:lnTo>
                  <a:pt x="468701" y="365184"/>
                </a:lnTo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 rot="920371">
            <a:off x="3751915" y="2106428"/>
            <a:ext cx="1269093" cy="581173"/>
          </a:xfrm>
          <a:custGeom>
            <a:avLst/>
            <a:gdLst>
              <a:gd name="connsiteX0" fmla="*/ 1647646 w 1664899"/>
              <a:gd name="connsiteY0" fmla="*/ 221411 h 664234"/>
              <a:gd name="connsiteX1" fmla="*/ 1233578 w 1664899"/>
              <a:gd name="connsiteY1" fmla="*/ 549215 h 664234"/>
              <a:gd name="connsiteX2" fmla="*/ 353683 w 1664899"/>
              <a:gd name="connsiteY2" fmla="*/ 652732 h 664234"/>
              <a:gd name="connsiteX3" fmla="*/ 43132 w 1664899"/>
              <a:gd name="connsiteY3" fmla="*/ 480203 h 664234"/>
              <a:gd name="connsiteX4" fmla="*/ 94891 w 1664899"/>
              <a:gd name="connsiteY4" fmla="*/ 393939 h 664234"/>
              <a:gd name="connsiteX5" fmla="*/ 94891 w 1664899"/>
              <a:gd name="connsiteY5" fmla="*/ 411192 h 664234"/>
              <a:gd name="connsiteX6" fmla="*/ 267419 w 1664899"/>
              <a:gd name="connsiteY6" fmla="*/ 549215 h 664234"/>
              <a:gd name="connsiteX7" fmla="*/ 577970 w 1664899"/>
              <a:gd name="connsiteY7" fmla="*/ 497456 h 664234"/>
              <a:gd name="connsiteX8" fmla="*/ 957532 w 1664899"/>
              <a:gd name="connsiteY8" fmla="*/ 31630 h 664234"/>
              <a:gd name="connsiteX9" fmla="*/ 802257 w 1664899"/>
              <a:gd name="connsiteY9" fmla="*/ 307675 h 664234"/>
              <a:gd name="connsiteX10" fmla="*/ 595223 w 1664899"/>
              <a:gd name="connsiteY10" fmla="*/ 566467 h 664234"/>
              <a:gd name="connsiteX11" fmla="*/ 388189 w 1664899"/>
              <a:gd name="connsiteY11" fmla="*/ 618226 h 664234"/>
              <a:gd name="connsiteX12" fmla="*/ 871268 w 1664899"/>
              <a:gd name="connsiteY12" fmla="*/ 583720 h 664234"/>
              <a:gd name="connsiteX13" fmla="*/ 1337095 w 1664899"/>
              <a:gd name="connsiteY13" fmla="*/ 462950 h 664234"/>
              <a:gd name="connsiteX14" fmla="*/ 1647646 w 1664899"/>
              <a:gd name="connsiteY14" fmla="*/ 221411 h 66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64899" h="664234">
                <a:moveTo>
                  <a:pt x="1647646" y="221411"/>
                </a:moveTo>
                <a:cubicBezTo>
                  <a:pt x="1630393" y="235789"/>
                  <a:pt x="1449238" y="477328"/>
                  <a:pt x="1233578" y="549215"/>
                </a:cubicBezTo>
                <a:cubicBezTo>
                  <a:pt x="1017918" y="621102"/>
                  <a:pt x="552091" y="664234"/>
                  <a:pt x="353683" y="652732"/>
                </a:cubicBezTo>
                <a:cubicBezTo>
                  <a:pt x="155275" y="641230"/>
                  <a:pt x="86264" y="523335"/>
                  <a:pt x="43132" y="480203"/>
                </a:cubicBezTo>
                <a:cubicBezTo>
                  <a:pt x="0" y="437071"/>
                  <a:pt x="86265" y="405441"/>
                  <a:pt x="94891" y="393939"/>
                </a:cubicBezTo>
                <a:cubicBezTo>
                  <a:pt x="103517" y="382437"/>
                  <a:pt x="66136" y="385313"/>
                  <a:pt x="94891" y="411192"/>
                </a:cubicBezTo>
                <a:cubicBezTo>
                  <a:pt x="123646" y="437071"/>
                  <a:pt x="186906" y="534838"/>
                  <a:pt x="267419" y="549215"/>
                </a:cubicBezTo>
                <a:cubicBezTo>
                  <a:pt x="347932" y="563592"/>
                  <a:pt x="462951" y="583720"/>
                  <a:pt x="577970" y="497456"/>
                </a:cubicBezTo>
                <a:cubicBezTo>
                  <a:pt x="692989" y="411192"/>
                  <a:pt x="920151" y="63260"/>
                  <a:pt x="957532" y="31630"/>
                </a:cubicBezTo>
                <a:cubicBezTo>
                  <a:pt x="994913" y="0"/>
                  <a:pt x="862642" y="218536"/>
                  <a:pt x="802257" y="307675"/>
                </a:cubicBezTo>
                <a:cubicBezTo>
                  <a:pt x="741872" y="396814"/>
                  <a:pt x="664234" y="514709"/>
                  <a:pt x="595223" y="566467"/>
                </a:cubicBezTo>
                <a:cubicBezTo>
                  <a:pt x="526212" y="618225"/>
                  <a:pt x="342182" y="615351"/>
                  <a:pt x="388189" y="618226"/>
                </a:cubicBezTo>
                <a:cubicBezTo>
                  <a:pt x="434196" y="621101"/>
                  <a:pt x="713117" y="609599"/>
                  <a:pt x="871268" y="583720"/>
                </a:cubicBezTo>
                <a:cubicBezTo>
                  <a:pt x="1029419" y="557841"/>
                  <a:pt x="1210574" y="523335"/>
                  <a:pt x="1337095" y="462950"/>
                </a:cubicBezTo>
                <a:cubicBezTo>
                  <a:pt x="1463616" y="402565"/>
                  <a:pt x="1664899" y="207034"/>
                  <a:pt x="1647646" y="22141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 rot="920371">
            <a:off x="3554705" y="2824966"/>
            <a:ext cx="1030179" cy="1388776"/>
          </a:xfrm>
          <a:custGeom>
            <a:avLst/>
            <a:gdLst>
              <a:gd name="connsiteX0" fmla="*/ 25880 w 1351472"/>
              <a:gd name="connsiteY0" fmla="*/ 103517 h 1587260"/>
              <a:gd name="connsiteX1" fmla="*/ 77638 w 1351472"/>
              <a:gd name="connsiteY1" fmla="*/ 638355 h 1587260"/>
              <a:gd name="connsiteX2" fmla="*/ 491706 w 1351472"/>
              <a:gd name="connsiteY2" fmla="*/ 1259457 h 1587260"/>
              <a:gd name="connsiteX3" fmla="*/ 715993 w 1351472"/>
              <a:gd name="connsiteY3" fmla="*/ 1466490 h 1587260"/>
              <a:gd name="connsiteX4" fmla="*/ 1302589 w 1351472"/>
              <a:gd name="connsiteY4" fmla="*/ 1570007 h 1587260"/>
              <a:gd name="connsiteX5" fmla="*/ 1009291 w 1351472"/>
              <a:gd name="connsiteY5" fmla="*/ 1362974 h 1587260"/>
              <a:gd name="connsiteX6" fmla="*/ 698740 w 1351472"/>
              <a:gd name="connsiteY6" fmla="*/ 1052423 h 1587260"/>
              <a:gd name="connsiteX7" fmla="*/ 526212 w 1351472"/>
              <a:gd name="connsiteY7" fmla="*/ 741872 h 1587260"/>
              <a:gd name="connsiteX8" fmla="*/ 422695 w 1351472"/>
              <a:gd name="connsiteY8" fmla="*/ 362309 h 1587260"/>
              <a:gd name="connsiteX9" fmla="*/ 457201 w 1351472"/>
              <a:gd name="connsiteY9" fmla="*/ 448574 h 1587260"/>
              <a:gd name="connsiteX10" fmla="*/ 267420 w 1351472"/>
              <a:gd name="connsiteY10" fmla="*/ 448574 h 1587260"/>
              <a:gd name="connsiteX11" fmla="*/ 181155 w 1351472"/>
              <a:gd name="connsiteY11" fmla="*/ 241540 h 1587260"/>
              <a:gd name="connsiteX12" fmla="*/ 181155 w 1351472"/>
              <a:gd name="connsiteY12" fmla="*/ 224287 h 1587260"/>
              <a:gd name="connsiteX13" fmla="*/ 25880 w 1351472"/>
              <a:gd name="connsiteY13" fmla="*/ 34506 h 1587260"/>
              <a:gd name="connsiteX14" fmla="*/ 43133 w 1351472"/>
              <a:gd name="connsiteY14" fmla="*/ 17253 h 1587260"/>
              <a:gd name="connsiteX15" fmla="*/ 43133 w 1351472"/>
              <a:gd name="connsiteY15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51472" h="1587260">
                <a:moveTo>
                  <a:pt x="25880" y="103517"/>
                </a:moveTo>
                <a:cubicBezTo>
                  <a:pt x="12940" y="274607"/>
                  <a:pt x="0" y="445698"/>
                  <a:pt x="77638" y="638355"/>
                </a:cubicBezTo>
                <a:cubicBezTo>
                  <a:pt x="155276" y="831012"/>
                  <a:pt x="385314" y="1121435"/>
                  <a:pt x="491706" y="1259457"/>
                </a:cubicBezTo>
                <a:cubicBezTo>
                  <a:pt x="598098" y="1397479"/>
                  <a:pt x="580846" y="1414732"/>
                  <a:pt x="715993" y="1466490"/>
                </a:cubicBezTo>
                <a:cubicBezTo>
                  <a:pt x="851140" y="1518248"/>
                  <a:pt x="1253706" y="1587260"/>
                  <a:pt x="1302589" y="1570007"/>
                </a:cubicBezTo>
                <a:cubicBezTo>
                  <a:pt x="1351472" y="1552754"/>
                  <a:pt x="1109933" y="1449238"/>
                  <a:pt x="1009291" y="1362974"/>
                </a:cubicBezTo>
                <a:cubicBezTo>
                  <a:pt x="908650" y="1276710"/>
                  <a:pt x="779253" y="1155940"/>
                  <a:pt x="698740" y="1052423"/>
                </a:cubicBezTo>
                <a:cubicBezTo>
                  <a:pt x="618227" y="948906"/>
                  <a:pt x="572219" y="856891"/>
                  <a:pt x="526212" y="741872"/>
                </a:cubicBezTo>
                <a:cubicBezTo>
                  <a:pt x="480205" y="626853"/>
                  <a:pt x="434197" y="411192"/>
                  <a:pt x="422695" y="362309"/>
                </a:cubicBezTo>
                <a:cubicBezTo>
                  <a:pt x="411193" y="313426"/>
                  <a:pt x="483080" y="434197"/>
                  <a:pt x="457201" y="448574"/>
                </a:cubicBezTo>
                <a:cubicBezTo>
                  <a:pt x="431322" y="462951"/>
                  <a:pt x="313428" y="483080"/>
                  <a:pt x="267420" y="448574"/>
                </a:cubicBezTo>
                <a:cubicBezTo>
                  <a:pt x="221412" y="414068"/>
                  <a:pt x="195532" y="278921"/>
                  <a:pt x="181155" y="241540"/>
                </a:cubicBezTo>
                <a:cubicBezTo>
                  <a:pt x="166778" y="204159"/>
                  <a:pt x="207034" y="258793"/>
                  <a:pt x="181155" y="224287"/>
                </a:cubicBezTo>
                <a:cubicBezTo>
                  <a:pt x="155276" y="189781"/>
                  <a:pt x="48884" y="69012"/>
                  <a:pt x="25880" y="34506"/>
                </a:cubicBezTo>
                <a:cubicBezTo>
                  <a:pt x="2876" y="0"/>
                  <a:pt x="40258" y="23004"/>
                  <a:pt x="43133" y="17253"/>
                </a:cubicBezTo>
                <a:cubicBezTo>
                  <a:pt x="46008" y="11502"/>
                  <a:pt x="48884" y="5751"/>
                  <a:pt x="43133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 rot="920371">
            <a:off x="3692854" y="2514449"/>
            <a:ext cx="537009" cy="1300721"/>
          </a:xfrm>
          <a:custGeom>
            <a:avLst/>
            <a:gdLst>
              <a:gd name="connsiteX0" fmla="*/ 238664 w 704491"/>
              <a:gd name="connsiteY0" fmla="*/ 83388 h 1486619"/>
              <a:gd name="connsiteX1" fmla="*/ 117894 w 704491"/>
              <a:gd name="connsiteY1" fmla="*/ 480203 h 1486619"/>
              <a:gd name="connsiteX2" fmla="*/ 255917 w 704491"/>
              <a:gd name="connsiteY2" fmla="*/ 997788 h 1486619"/>
              <a:gd name="connsiteX3" fmla="*/ 618227 w 704491"/>
              <a:gd name="connsiteY3" fmla="*/ 1394603 h 1486619"/>
              <a:gd name="connsiteX4" fmla="*/ 704491 w 704491"/>
              <a:gd name="connsiteY4" fmla="*/ 1394603 h 1486619"/>
              <a:gd name="connsiteX5" fmla="*/ 618227 w 704491"/>
              <a:gd name="connsiteY5" fmla="*/ 1446362 h 1486619"/>
              <a:gd name="connsiteX6" fmla="*/ 255917 w 704491"/>
              <a:gd name="connsiteY6" fmla="*/ 1153064 h 1486619"/>
              <a:gd name="connsiteX7" fmla="*/ 100642 w 704491"/>
              <a:gd name="connsiteY7" fmla="*/ 842513 h 1486619"/>
              <a:gd name="connsiteX8" fmla="*/ 14377 w 704491"/>
              <a:gd name="connsiteY8" fmla="*/ 497456 h 1486619"/>
              <a:gd name="connsiteX9" fmla="*/ 186906 w 704491"/>
              <a:gd name="connsiteY9" fmla="*/ 14377 h 1486619"/>
              <a:gd name="connsiteX10" fmla="*/ 186906 w 704491"/>
              <a:gd name="connsiteY10" fmla="*/ 14377 h 1486619"/>
              <a:gd name="connsiteX11" fmla="*/ 169653 w 704491"/>
              <a:gd name="connsiteY11" fmla="*/ 14377 h 1486619"/>
              <a:gd name="connsiteX12" fmla="*/ 238664 w 704491"/>
              <a:gd name="connsiteY12" fmla="*/ 83388 h 148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04491" h="1486619">
                <a:moveTo>
                  <a:pt x="238664" y="83388"/>
                </a:moveTo>
                <a:cubicBezTo>
                  <a:pt x="230038" y="161026"/>
                  <a:pt x="115019" y="327803"/>
                  <a:pt x="117894" y="480203"/>
                </a:cubicBezTo>
                <a:cubicBezTo>
                  <a:pt x="120769" y="632603"/>
                  <a:pt x="172528" y="845388"/>
                  <a:pt x="255917" y="997788"/>
                </a:cubicBezTo>
                <a:cubicBezTo>
                  <a:pt x="339306" y="1150188"/>
                  <a:pt x="543465" y="1328467"/>
                  <a:pt x="618227" y="1394603"/>
                </a:cubicBezTo>
                <a:cubicBezTo>
                  <a:pt x="692989" y="1460739"/>
                  <a:pt x="704491" y="1385977"/>
                  <a:pt x="704491" y="1394603"/>
                </a:cubicBezTo>
                <a:cubicBezTo>
                  <a:pt x="704491" y="1403229"/>
                  <a:pt x="692989" y="1486619"/>
                  <a:pt x="618227" y="1446362"/>
                </a:cubicBezTo>
                <a:cubicBezTo>
                  <a:pt x="543465" y="1406106"/>
                  <a:pt x="342181" y="1253705"/>
                  <a:pt x="255917" y="1153064"/>
                </a:cubicBezTo>
                <a:cubicBezTo>
                  <a:pt x="169653" y="1052423"/>
                  <a:pt x="140899" y="951781"/>
                  <a:pt x="100642" y="842513"/>
                </a:cubicBezTo>
                <a:cubicBezTo>
                  <a:pt x="60385" y="733245"/>
                  <a:pt x="0" y="635478"/>
                  <a:pt x="14377" y="497456"/>
                </a:cubicBezTo>
                <a:cubicBezTo>
                  <a:pt x="28754" y="359434"/>
                  <a:pt x="186906" y="14377"/>
                  <a:pt x="186906" y="14377"/>
                </a:cubicBezTo>
                <a:lnTo>
                  <a:pt x="186906" y="14377"/>
                </a:lnTo>
                <a:cubicBezTo>
                  <a:pt x="184031" y="14377"/>
                  <a:pt x="158151" y="0"/>
                  <a:pt x="169653" y="14377"/>
                </a:cubicBezTo>
                <a:cubicBezTo>
                  <a:pt x="181155" y="28754"/>
                  <a:pt x="247290" y="5750"/>
                  <a:pt x="238664" y="8338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 rot="920371">
            <a:off x="3554664" y="2685980"/>
            <a:ext cx="644410" cy="1813965"/>
          </a:xfrm>
          <a:custGeom>
            <a:avLst/>
            <a:gdLst>
              <a:gd name="connsiteX0" fmla="*/ 129396 w 845389"/>
              <a:gd name="connsiteY0" fmla="*/ 0 h 2073216"/>
              <a:gd name="connsiteX1" fmla="*/ 8626 w 845389"/>
              <a:gd name="connsiteY1" fmla="*/ 293298 h 2073216"/>
              <a:gd name="connsiteX2" fmla="*/ 77637 w 845389"/>
              <a:gd name="connsiteY2" fmla="*/ 862641 h 2073216"/>
              <a:gd name="connsiteX3" fmla="*/ 163901 w 845389"/>
              <a:gd name="connsiteY3" fmla="*/ 1328468 h 2073216"/>
              <a:gd name="connsiteX4" fmla="*/ 750498 w 845389"/>
              <a:gd name="connsiteY4" fmla="*/ 1966823 h 2073216"/>
              <a:gd name="connsiteX5" fmla="*/ 733245 w 845389"/>
              <a:gd name="connsiteY5" fmla="*/ 1966823 h 2073216"/>
              <a:gd name="connsiteX6" fmla="*/ 560716 w 845389"/>
              <a:gd name="connsiteY6" fmla="*/ 1690777 h 2073216"/>
              <a:gd name="connsiteX7" fmla="*/ 370935 w 845389"/>
              <a:gd name="connsiteY7" fmla="*/ 1500996 h 2073216"/>
              <a:gd name="connsiteX8" fmla="*/ 146648 w 845389"/>
              <a:gd name="connsiteY8" fmla="*/ 1155940 h 2073216"/>
              <a:gd name="connsiteX9" fmla="*/ 181154 w 845389"/>
              <a:gd name="connsiteY9" fmla="*/ 603849 h 2073216"/>
              <a:gd name="connsiteX10" fmla="*/ 43131 w 845389"/>
              <a:gd name="connsiteY10" fmla="*/ 293298 h 2073216"/>
              <a:gd name="connsiteX11" fmla="*/ 129396 w 845389"/>
              <a:gd name="connsiteY11" fmla="*/ 0 h 20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45389" h="2073216">
                <a:moveTo>
                  <a:pt x="129396" y="0"/>
                </a:moveTo>
                <a:cubicBezTo>
                  <a:pt x="123645" y="0"/>
                  <a:pt x="17253" y="149525"/>
                  <a:pt x="8626" y="293298"/>
                </a:cubicBezTo>
                <a:cubicBezTo>
                  <a:pt x="0" y="437072"/>
                  <a:pt x="51758" y="690113"/>
                  <a:pt x="77637" y="862641"/>
                </a:cubicBezTo>
                <a:cubicBezTo>
                  <a:pt x="103516" y="1035169"/>
                  <a:pt x="51758" y="1144438"/>
                  <a:pt x="163901" y="1328468"/>
                </a:cubicBezTo>
                <a:cubicBezTo>
                  <a:pt x="276045" y="1512498"/>
                  <a:pt x="655607" y="1860431"/>
                  <a:pt x="750498" y="1966823"/>
                </a:cubicBezTo>
                <a:cubicBezTo>
                  <a:pt x="845389" y="2073216"/>
                  <a:pt x="764875" y="2012831"/>
                  <a:pt x="733245" y="1966823"/>
                </a:cubicBezTo>
                <a:cubicBezTo>
                  <a:pt x="701615" y="1920815"/>
                  <a:pt x="621101" y="1768415"/>
                  <a:pt x="560716" y="1690777"/>
                </a:cubicBezTo>
                <a:cubicBezTo>
                  <a:pt x="500331" y="1613139"/>
                  <a:pt x="439946" y="1590135"/>
                  <a:pt x="370935" y="1500996"/>
                </a:cubicBezTo>
                <a:cubicBezTo>
                  <a:pt x="301924" y="1411857"/>
                  <a:pt x="178278" y="1305464"/>
                  <a:pt x="146648" y="1155940"/>
                </a:cubicBezTo>
                <a:cubicBezTo>
                  <a:pt x="115018" y="1006416"/>
                  <a:pt x="198407" y="747622"/>
                  <a:pt x="181154" y="603849"/>
                </a:cubicBezTo>
                <a:cubicBezTo>
                  <a:pt x="163901" y="460076"/>
                  <a:pt x="51757" y="396815"/>
                  <a:pt x="43131" y="293298"/>
                </a:cubicBezTo>
                <a:cubicBezTo>
                  <a:pt x="34505" y="189781"/>
                  <a:pt x="135147" y="0"/>
                  <a:pt x="12939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 rot="920371">
            <a:off x="3646880" y="2492428"/>
            <a:ext cx="160006" cy="1330911"/>
          </a:xfrm>
          <a:custGeom>
            <a:avLst/>
            <a:gdLst>
              <a:gd name="connsiteX0" fmla="*/ 169652 w 209909"/>
              <a:gd name="connsiteY0" fmla="*/ 20128 h 1521124"/>
              <a:gd name="connsiteX1" fmla="*/ 14377 w 209909"/>
              <a:gd name="connsiteY1" fmla="*/ 399691 h 1521124"/>
              <a:gd name="connsiteX2" fmla="*/ 83388 w 209909"/>
              <a:gd name="connsiteY2" fmla="*/ 762000 h 1521124"/>
              <a:gd name="connsiteX3" fmla="*/ 135147 w 209909"/>
              <a:gd name="connsiteY3" fmla="*/ 1124309 h 1521124"/>
              <a:gd name="connsiteX4" fmla="*/ 186905 w 209909"/>
              <a:gd name="connsiteY4" fmla="*/ 1452113 h 1521124"/>
              <a:gd name="connsiteX5" fmla="*/ 186905 w 209909"/>
              <a:gd name="connsiteY5" fmla="*/ 710242 h 1521124"/>
              <a:gd name="connsiteX6" fmla="*/ 48883 w 209909"/>
              <a:gd name="connsiteY6" fmla="*/ 520460 h 1521124"/>
              <a:gd name="connsiteX7" fmla="*/ 169652 w 209909"/>
              <a:gd name="connsiteY7" fmla="*/ 20128 h 1521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909" h="1521124">
                <a:moveTo>
                  <a:pt x="169652" y="20128"/>
                </a:moveTo>
                <a:cubicBezTo>
                  <a:pt x="163901" y="0"/>
                  <a:pt x="28754" y="276046"/>
                  <a:pt x="14377" y="399691"/>
                </a:cubicBezTo>
                <a:cubicBezTo>
                  <a:pt x="0" y="523336"/>
                  <a:pt x="63260" y="641230"/>
                  <a:pt x="83388" y="762000"/>
                </a:cubicBezTo>
                <a:cubicBezTo>
                  <a:pt x="103516" y="882770"/>
                  <a:pt x="117894" y="1009290"/>
                  <a:pt x="135147" y="1124309"/>
                </a:cubicBezTo>
                <a:cubicBezTo>
                  <a:pt x="152400" y="1239328"/>
                  <a:pt x="178279" y="1521124"/>
                  <a:pt x="186905" y="1452113"/>
                </a:cubicBezTo>
                <a:cubicBezTo>
                  <a:pt x="195531" y="1383102"/>
                  <a:pt x="209909" y="865518"/>
                  <a:pt x="186905" y="710242"/>
                </a:cubicBezTo>
                <a:cubicBezTo>
                  <a:pt x="163901" y="554966"/>
                  <a:pt x="57509" y="635479"/>
                  <a:pt x="48883" y="520460"/>
                </a:cubicBezTo>
                <a:cubicBezTo>
                  <a:pt x="40257" y="405441"/>
                  <a:pt x="175403" y="40256"/>
                  <a:pt x="169652" y="201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 rot="920371">
            <a:off x="4706453" y="3336532"/>
            <a:ext cx="653456" cy="1125087"/>
          </a:xfrm>
          <a:custGeom>
            <a:avLst/>
            <a:gdLst>
              <a:gd name="connsiteX0" fmla="*/ 787879 w 793630"/>
              <a:gd name="connsiteY0" fmla="*/ 117895 h 1121435"/>
              <a:gd name="connsiteX1" fmla="*/ 753373 w 793630"/>
              <a:gd name="connsiteY1" fmla="*/ 531963 h 1121435"/>
              <a:gd name="connsiteX2" fmla="*/ 546339 w 793630"/>
              <a:gd name="connsiteY2" fmla="*/ 894272 h 1121435"/>
              <a:gd name="connsiteX3" fmla="*/ 28755 w 793630"/>
              <a:gd name="connsiteY3" fmla="*/ 1118559 h 1121435"/>
              <a:gd name="connsiteX4" fmla="*/ 373811 w 793630"/>
              <a:gd name="connsiteY4" fmla="*/ 877019 h 1121435"/>
              <a:gd name="connsiteX5" fmla="*/ 667109 w 793630"/>
              <a:gd name="connsiteY5" fmla="*/ 462951 h 1121435"/>
              <a:gd name="connsiteX6" fmla="*/ 770626 w 793630"/>
              <a:gd name="connsiteY6" fmla="*/ 66136 h 1121435"/>
              <a:gd name="connsiteX7" fmla="*/ 736121 w 793630"/>
              <a:gd name="connsiteY7" fmla="*/ 66136 h 1121435"/>
              <a:gd name="connsiteX8" fmla="*/ 787879 w 793630"/>
              <a:gd name="connsiteY8" fmla="*/ 117895 h 112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3630" h="1121435">
                <a:moveTo>
                  <a:pt x="787879" y="117895"/>
                </a:moveTo>
                <a:cubicBezTo>
                  <a:pt x="790754" y="195533"/>
                  <a:pt x="793630" y="402567"/>
                  <a:pt x="753373" y="531963"/>
                </a:cubicBezTo>
                <a:cubicBezTo>
                  <a:pt x="713116" y="661359"/>
                  <a:pt x="667109" y="796506"/>
                  <a:pt x="546339" y="894272"/>
                </a:cubicBezTo>
                <a:cubicBezTo>
                  <a:pt x="425569" y="992038"/>
                  <a:pt x="57510" y="1121435"/>
                  <a:pt x="28755" y="1118559"/>
                </a:cubicBezTo>
                <a:cubicBezTo>
                  <a:pt x="0" y="1115684"/>
                  <a:pt x="267419" y="986287"/>
                  <a:pt x="373811" y="877019"/>
                </a:cubicBezTo>
                <a:cubicBezTo>
                  <a:pt x="480203" y="767751"/>
                  <a:pt x="600973" y="598098"/>
                  <a:pt x="667109" y="462951"/>
                </a:cubicBezTo>
                <a:cubicBezTo>
                  <a:pt x="733245" y="327804"/>
                  <a:pt x="759124" y="132272"/>
                  <a:pt x="770626" y="66136"/>
                </a:cubicBezTo>
                <a:cubicBezTo>
                  <a:pt x="782128" y="0"/>
                  <a:pt x="730370" y="63261"/>
                  <a:pt x="736121" y="66136"/>
                </a:cubicBezTo>
                <a:cubicBezTo>
                  <a:pt x="741872" y="69011"/>
                  <a:pt x="785004" y="40257"/>
                  <a:pt x="787879" y="11789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 rot="920371">
            <a:off x="5187860" y="1952316"/>
            <a:ext cx="743044" cy="1230274"/>
          </a:xfrm>
          <a:custGeom>
            <a:avLst/>
            <a:gdLst>
              <a:gd name="connsiteX0" fmla="*/ 146649 w 974785"/>
              <a:gd name="connsiteY0" fmla="*/ 28755 h 1406105"/>
              <a:gd name="connsiteX1" fmla="*/ 336430 w 974785"/>
              <a:gd name="connsiteY1" fmla="*/ 97766 h 1406105"/>
              <a:gd name="connsiteX2" fmla="*/ 646981 w 974785"/>
              <a:gd name="connsiteY2" fmla="*/ 235788 h 1406105"/>
              <a:gd name="connsiteX3" fmla="*/ 715992 w 974785"/>
              <a:gd name="connsiteY3" fmla="*/ 839638 h 1406105"/>
              <a:gd name="connsiteX4" fmla="*/ 819509 w 974785"/>
              <a:gd name="connsiteY4" fmla="*/ 1167441 h 1406105"/>
              <a:gd name="connsiteX5" fmla="*/ 957532 w 974785"/>
              <a:gd name="connsiteY5" fmla="*/ 1184694 h 1406105"/>
              <a:gd name="connsiteX6" fmla="*/ 715992 w 974785"/>
              <a:gd name="connsiteY6" fmla="*/ 1288211 h 1406105"/>
              <a:gd name="connsiteX7" fmla="*/ 232913 w 974785"/>
              <a:gd name="connsiteY7" fmla="*/ 477328 h 1406105"/>
              <a:gd name="connsiteX8" fmla="*/ 8626 w 974785"/>
              <a:gd name="connsiteY8" fmla="*/ 46007 h 1406105"/>
              <a:gd name="connsiteX9" fmla="*/ 284671 w 974785"/>
              <a:gd name="connsiteY9" fmla="*/ 270294 h 1406105"/>
              <a:gd name="connsiteX10" fmla="*/ 146649 w 974785"/>
              <a:gd name="connsiteY10" fmla="*/ 28755 h 140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74785" h="1406105">
                <a:moveTo>
                  <a:pt x="146649" y="28755"/>
                </a:moveTo>
                <a:cubicBezTo>
                  <a:pt x="155275" y="0"/>
                  <a:pt x="253041" y="63261"/>
                  <a:pt x="336430" y="97766"/>
                </a:cubicBezTo>
                <a:cubicBezTo>
                  <a:pt x="419819" y="132272"/>
                  <a:pt x="583721" y="112143"/>
                  <a:pt x="646981" y="235788"/>
                </a:cubicBezTo>
                <a:cubicBezTo>
                  <a:pt x="710241" y="359433"/>
                  <a:pt x="687237" y="684363"/>
                  <a:pt x="715992" y="839638"/>
                </a:cubicBezTo>
                <a:cubicBezTo>
                  <a:pt x="744747" y="994913"/>
                  <a:pt x="779252" y="1109932"/>
                  <a:pt x="819509" y="1167441"/>
                </a:cubicBezTo>
                <a:cubicBezTo>
                  <a:pt x="859766" y="1224950"/>
                  <a:pt x="974785" y="1164566"/>
                  <a:pt x="957532" y="1184694"/>
                </a:cubicBezTo>
                <a:cubicBezTo>
                  <a:pt x="940279" y="1204822"/>
                  <a:pt x="836762" y="1406105"/>
                  <a:pt x="715992" y="1288211"/>
                </a:cubicBezTo>
                <a:cubicBezTo>
                  <a:pt x="595222" y="1170317"/>
                  <a:pt x="350807" y="684362"/>
                  <a:pt x="232913" y="477328"/>
                </a:cubicBezTo>
                <a:cubicBezTo>
                  <a:pt x="115019" y="270294"/>
                  <a:pt x="0" y="80513"/>
                  <a:pt x="8626" y="46007"/>
                </a:cubicBezTo>
                <a:cubicBezTo>
                  <a:pt x="17252" y="11501"/>
                  <a:pt x="267418" y="276045"/>
                  <a:pt x="284671" y="270294"/>
                </a:cubicBezTo>
                <a:cubicBezTo>
                  <a:pt x="301924" y="264543"/>
                  <a:pt x="138023" y="57510"/>
                  <a:pt x="146649" y="2875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 rot="920371">
            <a:off x="5401963" y="2075037"/>
            <a:ext cx="381386" cy="883082"/>
          </a:xfrm>
          <a:custGeom>
            <a:avLst/>
            <a:gdLst>
              <a:gd name="connsiteX0" fmla="*/ 143774 w 500333"/>
              <a:gd name="connsiteY0" fmla="*/ 207034 h 1009292"/>
              <a:gd name="connsiteX1" fmla="*/ 212785 w 500333"/>
              <a:gd name="connsiteY1" fmla="*/ 431321 h 1009292"/>
              <a:gd name="connsiteX2" fmla="*/ 23004 w 500333"/>
              <a:gd name="connsiteY2" fmla="*/ 310551 h 1009292"/>
              <a:gd name="connsiteX3" fmla="*/ 350808 w 500333"/>
              <a:gd name="connsiteY3" fmla="*/ 897148 h 1009292"/>
              <a:gd name="connsiteX4" fmla="*/ 488831 w 500333"/>
              <a:gd name="connsiteY4" fmla="*/ 983412 h 1009292"/>
              <a:gd name="connsiteX5" fmla="*/ 419819 w 500333"/>
              <a:gd name="connsiteY5" fmla="*/ 776378 h 1009292"/>
              <a:gd name="connsiteX6" fmla="*/ 385314 w 500333"/>
              <a:gd name="connsiteY6" fmla="*/ 258793 h 1009292"/>
              <a:gd name="connsiteX7" fmla="*/ 92016 w 500333"/>
              <a:gd name="connsiteY7" fmla="*/ 51759 h 1009292"/>
              <a:gd name="connsiteX8" fmla="*/ 74763 w 500333"/>
              <a:gd name="connsiteY8" fmla="*/ 0 h 1009292"/>
              <a:gd name="connsiteX9" fmla="*/ 126521 w 500333"/>
              <a:gd name="connsiteY9" fmla="*/ 155276 h 1009292"/>
              <a:gd name="connsiteX10" fmla="*/ 126521 w 500333"/>
              <a:gd name="connsiteY10" fmla="*/ 155276 h 100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0333" h="1009292">
                <a:moveTo>
                  <a:pt x="143774" y="207034"/>
                </a:moveTo>
                <a:cubicBezTo>
                  <a:pt x="188343" y="310551"/>
                  <a:pt x="232913" y="414068"/>
                  <a:pt x="212785" y="431321"/>
                </a:cubicBezTo>
                <a:cubicBezTo>
                  <a:pt x="192657" y="448574"/>
                  <a:pt x="0" y="232913"/>
                  <a:pt x="23004" y="310551"/>
                </a:cubicBezTo>
                <a:cubicBezTo>
                  <a:pt x="46008" y="388189"/>
                  <a:pt x="273170" y="785004"/>
                  <a:pt x="350808" y="897148"/>
                </a:cubicBezTo>
                <a:cubicBezTo>
                  <a:pt x="428446" y="1009292"/>
                  <a:pt x="477329" y="1003540"/>
                  <a:pt x="488831" y="983412"/>
                </a:cubicBezTo>
                <a:cubicBezTo>
                  <a:pt x="500333" y="963284"/>
                  <a:pt x="437072" y="897148"/>
                  <a:pt x="419819" y="776378"/>
                </a:cubicBezTo>
                <a:cubicBezTo>
                  <a:pt x="402566" y="655608"/>
                  <a:pt x="439948" y="379563"/>
                  <a:pt x="385314" y="258793"/>
                </a:cubicBezTo>
                <a:cubicBezTo>
                  <a:pt x="330680" y="138023"/>
                  <a:pt x="143774" y="94891"/>
                  <a:pt x="92016" y="51759"/>
                </a:cubicBezTo>
                <a:cubicBezTo>
                  <a:pt x="40258" y="8627"/>
                  <a:pt x="74763" y="0"/>
                  <a:pt x="74763" y="0"/>
                </a:cubicBezTo>
                <a:lnTo>
                  <a:pt x="126521" y="155276"/>
                </a:lnTo>
                <a:lnTo>
                  <a:pt x="126521" y="155276"/>
                </a:ln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 rot="920371">
            <a:off x="5530914" y="2268221"/>
            <a:ext cx="227954" cy="679292"/>
          </a:xfrm>
          <a:custGeom>
            <a:avLst/>
            <a:gdLst>
              <a:gd name="connsiteX0" fmla="*/ 31630 w 299049"/>
              <a:gd name="connsiteY0" fmla="*/ 23003 h 776377"/>
              <a:gd name="connsiteX1" fmla="*/ 152400 w 299049"/>
              <a:gd name="connsiteY1" fmla="*/ 92015 h 776377"/>
              <a:gd name="connsiteX2" fmla="*/ 186906 w 299049"/>
              <a:gd name="connsiteY2" fmla="*/ 575094 h 776377"/>
              <a:gd name="connsiteX3" fmla="*/ 273170 w 299049"/>
              <a:gd name="connsiteY3" fmla="*/ 747622 h 776377"/>
              <a:gd name="connsiteX4" fmla="*/ 31630 w 299049"/>
              <a:gd name="connsiteY4" fmla="*/ 402566 h 776377"/>
              <a:gd name="connsiteX5" fmla="*/ 83389 w 299049"/>
              <a:gd name="connsiteY5" fmla="*/ 419818 h 776377"/>
              <a:gd name="connsiteX6" fmla="*/ 169653 w 299049"/>
              <a:gd name="connsiteY6" fmla="*/ 143773 h 776377"/>
              <a:gd name="connsiteX7" fmla="*/ 100642 w 299049"/>
              <a:gd name="connsiteY7" fmla="*/ 5750 h 776377"/>
              <a:gd name="connsiteX8" fmla="*/ 100642 w 299049"/>
              <a:gd name="connsiteY8" fmla="*/ 5750 h 776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049" h="776377">
                <a:moveTo>
                  <a:pt x="31630" y="23003"/>
                </a:moveTo>
                <a:cubicBezTo>
                  <a:pt x="79075" y="11501"/>
                  <a:pt x="126521" y="0"/>
                  <a:pt x="152400" y="92015"/>
                </a:cubicBezTo>
                <a:cubicBezTo>
                  <a:pt x="178279" y="184030"/>
                  <a:pt x="166778" y="465826"/>
                  <a:pt x="186906" y="575094"/>
                </a:cubicBezTo>
                <a:cubicBezTo>
                  <a:pt x="207034" y="684362"/>
                  <a:pt x="299049" y="776377"/>
                  <a:pt x="273170" y="747622"/>
                </a:cubicBezTo>
                <a:cubicBezTo>
                  <a:pt x="247291" y="718867"/>
                  <a:pt x="63260" y="457200"/>
                  <a:pt x="31630" y="402566"/>
                </a:cubicBezTo>
                <a:cubicBezTo>
                  <a:pt x="0" y="347932"/>
                  <a:pt x="60385" y="462950"/>
                  <a:pt x="83389" y="419818"/>
                </a:cubicBezTo>
                <a:cubicBezTo>
                  <a:pt x="106393" y="376686"/>
                  <a:pt x="166778" y="212784"/>
                  <a:pt x="169653" y="143773"/>
                </a:cubicBezTo>
                <a:cubicBezTo>
                  <a:pt x="172528" y="74762"/>
                  <a:pt x="100642" y="5750"/>
                  <a:pt x="100642" y="5750"/>
                </a:cubicBezTo>
                <a:lnTo>
                  <a:pt x="100642" y="5750"/>
                </a:ln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 rot="920371">
            <a:off x="5505154" y="3121186"/>
            <a:ext cx="326728" cy="462926"/>
          </a:xfrm>
          <a:custGeom>
            <a:avLst/>
            <a:gdLst>
              <a:gd name="connsiteX0" fmla="*/ 307675 w 517584"/>
              <a:gd name="connsiteY0" fmla="*/ 0 h 529087"/>
              <a:gd name="connsiteX1" fmla="*/ 462951 w 517584"/>
              <a:gd name="connsiteY1" fmla="*/ 120770 h 529087"/>
              <a:gd name="connsiteX2" fmla="*/ 514709 w 517584"/>
              <a:gd name="connsiteY2" fmla="*/ 293298 h 529087"/>
              <a:gd name="connsiteX3" fmla="*/ 445698 w 517584"/>
              <a:gd name="connsiteY3" fmla="*/ 414068 h 529087"/>
              <a:gd name="connsiteX4" fmla="*/ 290422 w 517584"/>
              <a:gd name="connsiteY4" fmla="*/ 517585 h 529087"/>
              <a:gd name="connsiteX5" fmla="*/ 31630 w 517584"/>
              <a:gd name="connsiteY5" fmla="*/ 483080 h 529087"/>
              <a:gd name="connsiteX6" fmla="*/ 100641 w 517584"/>
              <a:gd name="connsiteY6" fmla="*/ 345057 h 529087"/>
              <a:gd name="connsiteX7" fmla="*/ 100641 w 517584"/>
              <a:gd name="connsiteY7" fmla="*/ 86264 h 529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7584" h="529087">
                <a:moveTo>
                  <a:pt x="307675" y="0"/>
                </a:moveTo>
                <a:cubicBezTo>
                  <a:pt x="368060" y="35943"/>
                  <a:pt x="428445" y="71887"/>
                  <a:pt x="462951" y="120770"/>
                </a:cubicBezTo>
                <a:cubicBezTo>
                  <a:pt x="497457" y="169653"/>
                  <a:pt x="517584" y="244415"/>
                  <a:pt x="514709" y="293298"/>
                </a:cubicBezTo>
                <a:cubicBezTo>
                  <a:pt x="511834" y="342181"/>
                  <a:pt x="483079" y="376687"/>
                  <a:pt x="445698" y="414068"/>
                </a:cubicBezTo>
                <a:cubicBezTo>
                  <a:pt x="408317" y="451449"/>
                  <a:pt x="359433" y="506083"/>
                  <a:pt x="290422" y="517585"/>
                </a:cubicBezTo>
                <a:cubicBezTo>
                  <a:pt x="221411" y="529087"/>
                  <a:pt x="63260" y="511835"/>
                  <a:pt x="31630" y="483080"/>
                </a:cubicBezTo>
                <a:cubicBezTo>
                  <a:pt x="0" y="454325"/>
                  <a:pt x="89139" y="411193"/>
                  <a:pt x="100641" y="345057"/>
                </a:cubicBezTo>
                <a:cubicBezTo>
                  <a:pt x="112143" y="278921"/>
                  <a:pt x="106392" y="182592"/>
                  <a:pt x="100641" y="8626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 rot="920371">
            <a:off x="4442531" y="2062375"/>
            <a:ext cx="732084" cy="825216"/>
          </a:xfrm>
          <a:custGeom>
            <a:avLst/>
            <a:gdLst>
              <a:gd name="connsiteX0" fmla="*/ 828136 w 960407"/>
              <a:gd name="connsiteY0" fmla="*/ 34506 h 943155"/>
              <a:gd name="connsiteX1" fmla="*/ 793630 w 960407"/>
              <a:gd name="connsiteY1" fmla="*/ 414068 h 943155"/>
              <a:gd name="connsiteX2" fmla="*/ 414068 w 960407"/>
              <a:gd name="connsiteY2" fmla="*/ 672861 h 943155"/>
              <a:gd name="connsiteX3" fmla="*/ 759124 w 960407"/>
              <a:gd name="connsiteY3" fmla="*/ 500332 h 943155"/>
              <a:gd name="connsiteX4" fmla="*/ 672860 w 960407"/>
              <a:gd name="connsiteY4" fmla="*/ 741872 h 943155"/>
              <a:gd name="connsiteX5" fmla="*/ 155275 w 960407"/>
              <a:gd name="connsiteY5" fmla="*/ 914400 h 943155"/>
              <a:gd name="connsiteX6" fmla="*/ 0 w 960407"/>
              <a:gd name="connsiteY6" fmla="*/ 914400 h 943155"/>
              <a:gd name="connsiteX7" fmla="*/ 189781 w 960407"/>
              <a:gd name="connsiteY7" fmla="*/ 914400 h 943155"/>
              <a:gd name="connsiteX8" fmla="*/ 379562 w 960407"/>
              <a:gd name="connsiteY8" fmla="*/ 862642 h 943155"/>
              <a:gd name="connsiteX9" fmla="*/ 690113 w 960407"/>
              <a:gd name="connsiteY9" fmla="*/ 741872 h 943155"/>
              <a:gd name="connsiteX10" fmla="*/ 828136 w 960407"/>
              <a:gd name="connsiteY10" fmla="*/ 517585 h 943155"/>
              <a:gd name="connsiteX11" fmla="*/ 897147 w 960407"/>
              <a:gd name="connsiteY11" fmla="*/ 465827 h 943155"/>
              <a:gd name="connsiteX12" fmla="*/ 879894 w 960407"/>
              <a:gd name="connsiteY12" fmla="*/ 603849 h 943155"/>
              <a:gd name="connsiteX13" fmla="*/ 948905 w 960407"/>
              <a:gd name="connsiteY13" fmla="*/ 327804 h 943155"/>
              <a:gd name="connsiteX14" fmla="*/ 948905 w 960407"/>
              <a:gd name="connsiteY14" fmla="*/ 86264 h 943155"/>
              <a:gd name="connsiteX15" fmla="*/ 897147 w 960407"/>
              <a:gd name="connsiteY15" fmla="*/ 155276 h 943155"/>
              <a:gd name="connsiteX16" fmla="*/ 828136 w 960407"/>
              <a:gd name="connsiteY16" fmla="*/ 207034 h 943155"/>
              <a:gd name="connsiteX17" fmla="*/ 828136 w 960407"/>
              <a:gd name="connsiteY17" fmla="*/ 34506 h 943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60407" h="943155">
                <a:moveTo>
                  <a:pt x="828136" y="34506"/>
                </a:moveTo>
                <a:cubicBezTo>
                  <a:pt x="822385" y="69012"/>
                  <a:pt x="862641" y="307676"/>
                  <a:pt x="793630" y="414068"/>
                </a:cubicBezTo>
                <a:cubicBezTo>
                  <a:pt x="724619" y="520460"/>
                  <a:pt x="419819" y="658484"/>
                  <a:pt x="414068" y="672861"/>
                </a:cubicBezTo>
                <a:cubicBezTo>
                  <a:pt x="408317" y="687238"/>
                  <a:pt x="715992" y="488830"/>
                  <a:pt x="759124" y="500332"/>
                </a:cubicBezTo>
                <a:cubicBezTo>
                  <a:pt x="802256" y="511834"/>
                  <a:pt x="773501" y="672861"/>
                  <a:pt x="672860" y="741872"/>
                </a:cubicBezTo>
                <a:cubicBezTo>
                  <a:pt x="572219" y="810883"/>
                  <a:pt x="267418" y="885645"/>
                  <a:pt x="155275" y="914400"/>
                </a:cubicBezTo>
                <a:cubicBezTo>
                  <a:pt x="43132" y="943155"/>
                  <a:pt x="0" y="914400"/>
                  <a:pt x="0" y="914400"/>
                </a:cubicBezTo>
                <a:cubicBezTo>
                  <a:pt x="5751" y="914400"/>
                  <a:pt x="126521" y="923026"/>
                  <a:pt x="189781" y="914400"/>
                </a:cubicBezTo>
                <a:cubicBezTo>
                  <a:pt x="253041" y="905774"/>
                  <a:pt x="296173" y="891397"/>
                  <a:pt x="379562" y="862642"/>
                </a:cubicBezTo>
                <a:cubicBezTo>
                  <a:pt x="462951" y="833887"/>
                  <a:pt x="615351" y="799382"/>
                  <a:pt x="690113" y="741872"/>
                </a:cubicBezTo>
                <a:cubicBezTo>
                  <a:pt x="764875" y="684363"/>
                  <a:pt x="793630" y="563592"/>
                  <a:pt x="828136" y="517585"/>
                </a:cubicBezTo>
                <a:cubicBezTo>
                  <a:pt x="862642" y="471578"/>
                  <a:pt x="888521" y="451450"/>
                  <a:pt x="897147" y="465827"/>
                </a:cubicBezTo>
                <a:cubicBezTo>
                  <a:pt x="905773" y="480204"/>
                  <a:pt x="871268" y="626853"/>
                  <a:pt x="879894" y="603849"/>
                </a:cubicBezTo>
                <a:cubicBezTo>
                  <a:pt x="888520" y="580845"/>
                  <a:pt x="937403" y="414068"/>
                  <a:pt x="948905" y="327804"/>
                </a:cubicBezTo>
                <a:cubicBezTo>
                  <a:pt x="960407" y="241540"/>
                  <a:pt x="957531" y="115019"/>
                  <a:pt x="948905" y="86264"/>
                </a:cubicBezTo>
                <a:cubicBezTo>
                  <a:pt x="940279" y="57509"/>
                  <a:pt x="917275" y="135148"/>
                  <a:pt x="897147" y="155276"/>
                </a:cubicBezTo>
                <a:cubicBezTo>
                  <a:pt x="877019" y="175404"/>
                  <a:pt x="842513" y="227162"/>
                  <a:pt x="828136" y="207034"/>
                </a:cubicBezTo>
                <a:cubicBezTo>
                  <a:pt x="813759" y="186906"/>
                  <a:pt x="833887" y="0"/>
                  <a:pt x="828136" y="3450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920371">
            <a:off x="4644282" y="3609548"/>
            <a:ext cx="45719" cy="85556"/>
          </a:xfrm>
          <a:custGeom>
            <a:avLst/>
            <a:gdLst>
              <a:gd name="connsiteX0" fmla="*/ 34412 w 78658"/>
              <a:gd name="connsiteY0" fmla="*/ 0 h 152399"/>
              <a:gd name="connsiteX1" fmla="*/ 4916 w 78658"/>
              <a:gd name="connsiteY1" fmla="*/ 117987 h 152399"/>
              <a:gd name="connsiteX2" fmla="*/ 63909 w 78658"/>
              <a:gd name="connsiteY2" fmla="*/ 147483 h 152399"/>
              <a:gd name="connsiteX3" fmla="*/ 78658 w 78658"/>
              <a:gd name="connsiteY3" fmla="*/ 147483 h 152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58" h="152399">
                <a:moveTo>
                  <a:pt x="34412" y="0"/>
                </a:moveTo>
                <a:cubicBezTo>
                  <a:pt x="17206" y="46703"/>
                  <a:pt x="0" y="93407"/>
                  <a:pt x="4916" y="117987"/>
                </a:cubicBezTo>
                <a:cubicBezTo>
                  <a:pt x="9832" y="142567"/>
                  <a:pt x="51619" y="142567"/>
                  <a:pt x="63909" y="147483"/>
                </a:cubicBezTo>
                <a:cubicBezTo>
                  <a:pt x="76199" y="152399"/>
                  <a:pt x="77428" y="149941"/>
                  <a:pt x="78658" y="147483"/>
                </a:cubicBezTo>
              </a:path>
            </a:pathLst>
          </a:custGeom>
          <a:solidFill>
            <a:schemeClr val="bg1">
              <a:lumMod val="50000"/>
            </a:schemeClr>
          </a:solidFill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rot="920371">
            <a:off x="4336329" y="3336309"/>
            <a:ext cx="190810" cy="195763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 rot="920371">
            <a:off x="4818580" y="3468596"/>
            <a:ext cx="190810" cy="195763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8" name="直接连接符 67"/>
          <p:cNvCxnSpPr>
            <a:stCxn id="53" idx="2"/>
            <a:endCxn id="52" idx="6"/>
          </p:cNvCxnSpPr>
          <p:nvPr/>
        </p:nvCxnSpPr>
        <p:spPr>
          <a:xfrm rot="11720371">
            <a:off x="4518021" y="3500306"/>
            <a:ext cx="309256" cy="1588"/>
          </a:xfrm>
          <a:prstGeom prst="line">
            <a:avLst/>
          </a:prstGeom>
          <a:ln w="2857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任意多边形 74"/>
          <p:cNvSpPr/>
          <p:nvPr/>
        </p:nvSpPr>
        <p:spPr>
          <a:xfrm rot="920371">
            <a:off x="4343306" y="3111814"/>
            <a:ext cx="262166" cy="64011"/>
          </a:xfrm>
          <a:custGeom>
            <a:avLst/>
            <a:gdLst>
              <a:gd name="connsiteX0" fmla="*/ 0 w 680883"/>
              <a:gd name="connsiteY0" fmla="*/ 201561 h 213851"/>
              <a:gd name="connsiteX1" fmla="*/ 162232 w 680883"/>
              <a:gd name="connsiteY1" fmla="*/ 54077 h 213851"/>
              <a:gd name="connsiteX2" fmla="*/ 427703 w 680883"/>
              <a:gd name="connsiteY2" fmla="*/ 9832 h 213851"/>
              <a:gd name="connsiteX3" fmla="*/ 678425 w 680883"/>
              <a:gd name="connsiteY3" fmla="*/ 113071 h 213851"/>
              <a:gd name="connsiteX4" fmla="*/ 442451 w 680883"/>
              <a:gd name="connsiteY4" fmla="*/ 83574 h 213851"/>
              <a:gd name="connsiteX5" fmla="*/ 162232 w 680883"/>
              <a:gd name="connsiteY5" fmla="*/ 127819 h 213851"/>
              <a:gd name="connsiteX6" fmla="*/ 0 w 680883"/>
              <a:gd name="connsiteY6" fmla="*/ 201561 h 21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0883" h="213851">
                <a:moveTo>
                  <a:pt x="0" y="201561"/>
                </a:moveTo>
                <a:cubicBezTo>
                  <a:pt x="0" y="189271"/>
                  <a:pt x="90948" y="86032"/>
                  <a:pt x="162232" y="54077"/>
                </a:cubicBezTo>
                <a:cubicBezTo>
                  <a:pt x="233516" y="22122"/>
                  <a:pt x="341671" y="0"/>
                  <a:pt x="427703" y="9832"/>
                </a:cubicBezTo>
                <a:cubicBezTo>
                  <a:pt x="513735" y="19664"/>
                  <a:pt x="675967" y="100781"/>
                  <a:pt x="678425" y="113071"/>
                </a:cubicBezTo>
                <a:cubicBezTo>
                  <a:pt x="680883" y="125361"/>
                  <a:pt x="528483" y="81116"/>
                  <a:pt x="442451" y="83574"/>
                </a:cubicBezTo>
                <a:cubicBezTo>
                  <a:pt x="356419" y="86032"/>
                  <a:pt x="231058" y="108155"/>
                  <a:pt x="162232" y="127819"/>
                </a:cubicBezTo>
                <a:cubicBezTo>
                  <a:pt x="93406" y="147483"/>
                  <a:pt x="0" y="213851"/>
                  <a:pt x="0" y="2015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任意多边形 78"/>
          <p:cNvSpPr/>
          <p:nvPr/>
        </p:nvSpPr>
        <p:spPr>
          <a:xfrm rot="920371">
            <a:off x="4271880" y="3586197"/>
            <a:ext cx="71438" cy="150425"/>
          </a:xfrm>
          <a:custGeom>
            <a:avLst/>
            <a:gdLst>
              <a:gd name="connsiteX0" fmla="*/ 257175 w 257175"/>
              <a:gd name="connsiteY0" fmla="*/ 0 h 185737"/>
              <a:gd name="connsiteX1" fmla="*/ 85725 w 257175"/>
              <a:gd name="connsiteY1" fmla="*/ 71437 h 185737"/>
              <a:gd name="connsiteX2" fmla="*/ 0 w 257175"/>
              <a:gd name="connsiteY2" fmla="*/ 185737 h 185737"/>
              <a:gd name="connsiteX3" fmla="*/ 0 w 257175"/>
              <a:gd name="connsiteY3" fmla="*/ 185737 h 185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75" h="185737">
                <a:moveTo>
                  <a:pt x="257175" y="0"/>
                </a:moveTo>
                <a:cubicBezTo>
                  <a:pt x="192881" y="20240"/>
                  <a:pt x="128588" y="40481"/>
                  <a:pt x="85725" y="71437"/>
                </a:cubicBezTo>
                <a:cubicBezTo>
                  <a:pt x="42863" y="102393"/>
                  <a:pt x="0" y="185737"/>
                  <a:pt x="0" y="185737"/>
                </a:cubicBezTo>
                <a:lnTo>
                  <a:pt x="0" y="185737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9" name="直接连接符 98"/>
          <p:cNvCxnSpPr/>
          <p:nvPr/>
        </p:nvCxnSpPr>
        <p:spPr>
          <a:xfrm rot="920371">
            <a:off x="5238786" y="3351028"/>
            <a:ext cx="214314" cy="71438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/>
          <p:nvPr/>
        </p:nvCxnSpPr>
        <p:spPr>
          <a:xfrm rot="11720371" flipV="1">
            <a:off x="4110754" y="3116017"/>
            <a:ext cx="209764" cy="123807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stCxn id="51" idx="7"/>
            <a:endCxn id="53" idx="6"/>
          </p:cNvCxnSpPr>
          <p:nvPr/>
        </p:nvCxnSpPr>
        <p:spPr>
          <a:xfrm rot="920371" flipH="1">
            <a:off x="5071824" y="3102863"/>
            <a:ext cx="475848" cy="561800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stCxn id="62" idx="0"/>
            <a:endCxn id="52" idx="2"/>
          </p:cNvCxnSpPr>
          <p:nvPr/>
        </p:nvCxnSpPr>
        <p:spPr>
          <a:xfrm rot="920371">
            <a:off x="3987877" y="2840678"/>
            <a:ext cx="428379" cy="52089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 rot="920371" flipV="1">
            <a:off x="5293715" y="3143380"/>
            <a:ext cx="208891" cy="85515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连接符 103"/>
          <p:cNvCxnSpPr/>
          <p:nvPr/>
        </p:nvCxnSpPr>
        <p:spPr>
          <a:xfrm rot="11720371">
            <a:off x="4244249" y="2920293"/>
            <a:ext cx="142876" cy="73026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连接符 137"/>
          <p:cNvCxnSpPr/>
          <p:nvPr/>
        </p:nvCxnSpPr>
        <p:spPr>
          <a:xfrm rot="920371">
            <a:off x="4998050" y="2913316"/>
            <a:ext cx="214314" cy="1588"/>
          </a:xfrm>
          <a:prstGeom prst="line">
            <a:avLst/>
          </a:prstGeom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任意多边形 139"/>
          <p:cNvSpPr/>
          <p:nvPr/>
        </p:nvSpPr>
        <p:spPr>
          <a:xfrm rot="920371" flipH="1">
            <a:off x="4892734" y="3767292"/>
            <a:ext cx="152400" cy="133352"/>
          </a:xfrm>
          <a:custGeom>
            <a:avLst/>
            <a:gdLst>
              <a:gd name="connsiteX0" fmla="*/ 257175 w 257175"/>
              <a:gd name="connsiteY0" fmla="*/ 0 h 185737"/>
              <a:gd name="connsiteX1" fmla="*/ 85725 w 257175"/>
              <a:gd name="connsiteY1" fmla="*/ 71437 h 185737"/>
              <a:gd name="connsiteX2" fmla="*/ 0 w 257175"/>
              <a:gd name="connsiteY2" fmla="*/ 185737 h 185737"/>
              <a:gd name="connsiteX3" fmla="*/ 0 w 257175"/>
              <a:gd name="connsiteY3" fmla="*/ 185737 h 185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75" h="185737">
                <a:moveTo>
                  <a:pt x="257175" y="0"/>
                </a:moveTo>
                <a:cubicBezTo>
                  <a:pt x="192881" y="20240"/>
                  <a:pt x="128588" y="40481"/>
                  <a:pt x="85725" y="71437"/>
                </a:cubicBezTo>
                <a:cubicBezTo>
                  <a:pt x="42863" y="102393"/>
                  <a:pt x="0" y="185737"/>
                  <a:pt x="0" y="185737"/>
                </a:cubicBezTo>
                <a:lnTo>
                  <a:pt x="0" y="185737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任意多边形 142"/>
          <p:cNvSpPr/>
          <p:nvPr/>
        </p:nvSpPr>
        <p:spPr>
          <a:xfrm rot="920371">
            <a:off x="4289003" y="4116757"/>
            <a:ext cx="398206" cy="113071"/>
          </a:xfrm>
          <a:custGeom>
            <a:avLst/>
            <a:gdLst>
              <a:gd name="connsiteX0" fmla="*/ 0 w 398206"/>
              <a:gd name="connsiteY0" fmla="*/ 0 h 113071"/>
              <a:gd name="connsiteX1" fmla="*/ 103238 w 398206"/>
              <a:gd name="connsiteY1" fmla="*/ 88491 h 113071"/>
              <a:gd name="connsiteX2" fmla="*/ 250722 w 398206"/>
              <a:gd name="connsiteY2" fmla="*/ 103239 h 113071"/>
              <a:gd name="connsiteX3" fmla="*/ 398206 w 398206"/>
              <a:gd name="connsiteY3" fmla="*/ 29497 h 113071"/>
              <a:gd name="connsiteX4" fmla="*/ 398206 w 398206"/>
              <a:gd name="connsiteY4" fmla="*/ 29497 h 113071"/>
              <a:gd name="connsiteX5" fmla="*/ 368709 w 398206"/>
              <a:gd name="connsiteY5" fmla="*/ 29497 h 113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8206" h="113071">
                <a:moveTo>
                  <a:pt x="0" y="0"/>
                </a:moveTo>
                <a:cubicBezTo>
                  <a:pt x="30725" y="35642"/>
                  <a:pt x="61451" y="71285"/>
                  <a:pt x="103238" y="88491"/>
                </a:cubicBezTo>
                <a:cubicBezTo>
                  <a:pt x="145025" y="105697"/>
                  <a:pt x="201561" y="113071"/>
                  <a:pt x="250722" y="103239"/>
                </a:cubicBezTo>
                <a:cubicBezTo>
                  <a:pt x="299883" y="93407"/>
                  <a:pt x="398206" y="29497"/>
                  <a:pt x="398206" y="29497"/>
                </a:cubicBezTo>
                <a:lnTo>
                  <a:pt x="398206" y="29497"/>
                </a:lnTo>
                <a:lnTo>
                  <a:pt x="368709" y="29497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任意多边形 146"/>
          <p:cNvSpPr/>
          <p:nvPr/>
        </p:nvSpPr>
        <p:spPr>
          <a:xfrm rot="920371">
            <a:off x="4407619" y="3949321"/>
            <a:ext cx="309716" cy="17206"/>
          </a:xfrm>
          <a:custGeom>
            <a:avLst/>
            <a:gdLst>
              <a:gd name="connsiteX0" fmla="*/ 0 w 309716"/>
              <a:gd name="connsiteY0" fmla="*/ 17206 h 17206"/>
              <a:gd name="connsiteX1" fmla="*/ 73742 w 309716"/>
              <a:gd name="connsiteY1" fmla="*/ 2458 h 17206"/>
              <a:gd name="connsiteX2" fmla="*/ 250723 w 309716"/>
              <a:gd name="connsiteY2" fmla="*/ 2458 h 17206"/>
              <a:gd name="connsiteX3" fmla="*/ 280220 w 309716"/>
              <a:gd name="connsiteY3" fmla="*/ 17206 h 17206"/>
              <a:gd name="connsiteX4" fmla="*/ 309716 w 309716"/>
              <a:gd name="connsiteY4" fmla="*/ 2458 h 1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716" h="17206">
                <a:moveTo>
                  <a:pt x="0" y="17206"/>
                </a:moveTo>
                <a:cubicBezTo>
                  <a:pt x="15977" y="11061"/>
                  <a:pt x="31955" y="4916"/>
                  <a:pt x="73742" y="2458"/>
                </a:cubicBezTo>
                <a:cubicBezTo>
                  <a:pt x="115529" y="0"/>
                  <a:pt x="216310" y="0"/>
                  <a:pt x="250723" y="2458"/>
                </a:cubicBezTo>
                <a:cubicBezTo>
                  <a:pt x="285136" y="4916"/>
                  <a:pt x="270388" y="17206"/>
                  <a:pt x="280220" y="17206"/>
                </a:cubicBezTo>
                <a:cubicBezTo>
                  <a:pt x="290052" y="17206"/>
                  <a:pt x="299884" y="9832"/>
                  <a:pt x="309716" y="2458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7" name="任意多边形 156"/>
          <p:cNvSpPr/>
          <p:nvPr/>
        </p:nvSpPr>
        <p:spPr>
          <a:xfrm rot="920371">
            <a:off x="4365993" y="3179970"/>
            <a:ext cx="206477" cy="61452"/>
          </a:xfrm>
          <a:custGeom>
            <a:avLst/>
            <a:gdLst>
              <a:gd name="connsiteX0" fmla="*/ 0 w 206477"/>
              <a:gd name="connsiteY0" fmla="*/ 61452 h 61452"/>
              <a:gd name="connsiteX1" fmla="*/ 103239 w 206477"/>
              <a:gd name="connsiteY1" fmla="*/ 2458 h 61452"/>
              <a:gd name="connsiteX2" fmla="*/ 206477 w 206477"/>
              <a:gd name="connsiteY2" fmla="*/ 46704 h 61452"/>
              <a:gd name="connsiteX3" fmla="*/ 206477 w 206477"/>
              <a:gd name="connsiteY3" fmla="*/ 46704 h 61452"/>
              <a:gd name="connsiteX4" fmla="*/ 206477 w 206477"/>
              <a:gd name="connsiteY4" fmla="*/ 46704 h 61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477" h="61452">
                <a:moveTo>
                  <a:pt x="0" y="61452"/>
                </a:moveTo>
                <a:cubicBezTo>
                  <a:pt x="34413" y="33184"/>
                  <a:pt x="68826" y="4916"/>
                  <a:pt x="103239" y="2458"/>
                </a:cubicBezTo>
                <a:cubicBezTo>
                  <a:pt x="137652" y="0"/>
                  <a:pt x="206477" y="46704"/>
                  <a:pt x="206477" y="46704"/>
                </a:cubicBezTo>
                <a:lnTo>
                  <a:pt x="206477" y="46704"/>
                </a:lnTo>
                <a:lnTo>
                  <a:pt x="206477" y="46704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任意多边形 158"/>
          <p:cNvSpPr/>
          <p:nvPr/>
        </p:nvSpPr>
        <p:spPr>
          <a:xfrm rot="920371">
            <a:off x="4894451" y="3262999"/>
            <a:ext cx="262166" cy="64011"/>
          </a:xfrm>
          <a:custGeom>
            <a:avLst/>
            <a:gdLst>
              <a:gd name="connsiteX0" fmla="*/ 0 w 680883"/>
              <a:gd name="connsiteY0" fmla="*/ 201561 h 213851"/>
              <a:gd name="connsiteX1" fmla="*/ 162232 w 680883"/>
              <a:gd name="connsiteY1" fmla="*/ 54077 h 213851"/>
              <a:gd name="connsiteX2" fmla="*/ 427703 w 680883"/>
              <a:gd name="connsiteY2" fmla="*/ 9832 h 213851"/>
              <a:gd name="connsiteX3" fmla="*/ 678425 w 680883"/>
              <a:gd name="connsiteY3" fmla="*/ 113071 h 213851"/>
              <a:gd name="connsiteX4" fmla="*/ 442451 w 680883"/>
              <a:gd name="connsiteY4" fmla="*/ 83574 h 213851"/>
              <a:gd name="connsiteX5" fmla="*/ 162232 w 680883"/>
              <a:gd name="connsiteY5" fmla="*/ 127819 h 213851"/>
              <a:gd name="connsiteX6" fmla="*/ 0 w 680883"/>
              <a:gd name="connsiteY6" fmla="*/ 201561 h 21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0883" h="213851">
                <a:moveTo>
                  <a:pt x="0" y="201561"/>
                </a:moveTo>
                <a:cubicBezTo>
                  <a:pt x="0" y="189271"/>
                  <a:pt x="90948" y="86032"/>
                  <a:pt x="162232" y="54077"/>
                </a:cubicBezTo>
                <a:cubicBezTo>
                  <a:pt x="233516" y="22122"/>
                  <a:pt x="341671" y="0"/>
                  <a:pt x="427703" y="9832"/>
                </a:cubicBezTo>
                <a:cubicBezTo>
                  <a:pt x="513735" y="19664"/>
                  <a:pt x="675967" y="100781"/>
                  <a:pt x="678425" y="113071"/>
                </a:cubicBezTo>
                <a:cubicBezTo>
                  <a:pt x="680883" y="125361"/>
                  <a:pt x="528483" y="81116"/>
                  <a:pt x="442451" y="83574"/>
                </a:cubicBezTo>
                <a:cubicBezTo>
                  <a:pt x="356419" y="86032"/>
                  <a:pt x="231058" y="108155"/>
                  <a:pt x="162232" y="127819"/>
                </a:cubicBezTo>
                <a:cubicBezTo>
                  <a:pt x="93406" y="147483"/>
                  <a:pt x="0" y="213851"/>
                  <a:pt x="0" y="2015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1" name="任意多边形 160"/>
          <p:cNvSpPr/>
          <p:nvPr/>
        </p:nvSpPr>
        <p:spPr>
          <a:xfrm rot="920371">
            <a:off x="4924854" y="3330704"/>
            <a:ext cx="191729" cy="31955"/>
          </a:xfrm>
          <a:custGeom>
            <a:avLst/>
            <a:gdLst>
              <a:gd name="connsiteX0" fmla="*/ 0 w 191729"/>
              <a:gd name="connsiteY0" fmla="*/ 17207 h 31955"/>
              <a:gd name="connsiteX1" fmla="*/ 88490 w 191729"/>
              <a:gd name="connsiteY1" fmla="*/ 2458 h 31955"/>
              <a:gd name="connsiteX2" fmla="*/ 191729 w 191729"/>
              <a:gd name="connsiteY2" fmla="*/ 31955 h 31955"/>
              <a:gd name="connsiteX3" fmla="*/ 191729 w 191729"/>
              <a:gd name="connsiteY3" fmla="*/ 31955 h 31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729" h="31955">
                <a:moveTo>
                  <a:pt x="0" y="17207"/>
                </a:moveTo>
                <a:cubicBezTo>
                  <a:pt x="28267" y="8603"/>
                  <a:pt x="56535" y="0"/>
                  <a:pt x="88490" y="2458"/>
                </a:cubicBezTo>
                <a:cubicBezTo>
                  <a:pt x="120445" y="4916"/>
                  <a:pt x="191729" y="31955"/>
                  <a:pt x="191729" y="31955"/>
                </a:cubicBezTo>
                <a:lnTo>
                  <a:pt x="191729" y="31955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5" name="任意多边形 164"/>
          <p:cNvSpPr/>
          <p:nvPr/>
        </p:nvSpPr>
        <p:spPr>
          <a:xfrm rot="920371">
            <a:off x="5126377" y="3561115"/>
            <a:ext cx="88490" cy="206478"/>
          </a:xfrm>
          <a:custGeom>
            <a:avLst/>
            <a:gdLst>
              <a:gd name="connsiteX0" fmla="*/ 88490 w 88490"/>
              <a:gd name="connsiteY0" fmla="*/ 0 h 206478"/>
              <a:gd name="connsiteX1" fmla="*/ 14748 w 88490"/>
              <a:gd name="connsiteY1" fmla="*/ 44245 h 206478"/>
              <a:gd name="connsiteX2" fmla="*/ 0 w 88490"/>
              <a:gd name="connsiteY2" fmla="*/ 147484 h 206478"/>
              <a:gd name="connsiteX3" fmla="*/ 14748 w 88490"/>
              <a:gd name="connsiteY3" fmla="*/ 206478 h 20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490" h="206478">
                <a:moveTo>
                  <a:pt x="88490" y="0"/>
                </a:moveTo>
                <a:cubicBezTo>
                  <a:pt x="58993" y="9832"/>
                  <a:pt x="29496" y="19664"/>
                  <a:pt x="14748" y="44245"/>
                </a:cubicBezTo>
                <a:cubicBezTo>
                  <a:pt x="0" y="68826"/>
                  <a:pt x="0" y="120445"/>
                  <a:pt x="0" y="147484"/>
                </a:cubicBezTo>
                <a:cubicBezTo>
                  <a:pt x="0" y="174523"/>
                  <a:pt x="7374" y="190500"/>
                  <a:pt x="14748" y="206478"/>
                </a:cubicBez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7" name="任意多边形 166"/>
          <p:cNvSpPr/>
          <p:nvPr/>
        </p:nvSpPr>
        <p:spPr>
          <a:xfrm rot="920371">
            <a:off x="4140433" y="3325759"/>
            <a:ext cx="125361" cy="176981"/>
          </a:xfrm>
          <a:custGeom>
            <a:avLst/>
            <a:gdLst>
              <a:gd name="connsiteX0" fmla="*/ 0 w 125361"/>
              <a:gd name="connsiteY0" fmla="*/ 0 h 176981"/>
              <a:gd name="connsiteX1" fmla="*/ 58993 w 125361"/>
              <a:gd name="connsiteY1" fmla="*/ 29497 h 176981"/>
              <a:gd name="connsiteX2" fmla="*/ 117987 w 125361"/>
              <a:gd name="connsiteY2" fmla="*/ 117987 h 176981"/>
              <a:gd name="connsiteX3" fmla="*/ 103239 w 125361"/>
              <a:gd name="connsiteY3" fmla="*/ 176981 h 176981"/>
              <a:gd name="connsiteX4" fmla="*/ 103239 w 125361"/>
              <a:gd name="connsiteY4" fmla="*/ 176981 h 176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361" h="176981">
                <a:moveTo>
                  <a:pt x="0" y="0"/>
                </a:moveTo>
                <a:cubicBezTo>
                  <a:pt x="19664" y="4916"/>
                  <a:pt x="39329" y="9833"/>
                  <a:pt x="58993" y="29497"/>
                </a:cubicBezTo>
                <a:cubicBezTo>
                  <a:pt x="78657" y="49161"/>
                  <a:pt x="110613" y="93406"/>
                  <a:pt x="117987" y="117987"/>
                </a:cubicBezTo>
                <a:cubicBezTo>
                  <a:pt x="125361" y="142568"/>
                  <a:pt x="103239" y="176981"/>
                  <a:pt x="103239" y="176981"/>
                </a:cubicBezTo>
                <a:lnTo>
                  <a:pt x="103239" y="176981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任意多边形 172"/>
          <p:cNvSpPr/>
          <p:nvPr/>
        </p:nvSpPr>
        <p:spPr>
          <a:xfrm rot="920371">
            <a:off x="5088452" y="3023671"/>
            <a:ext cx="575187" cy="1177412"/>
          </a:xfrm>
          <a:custGeom>
            <a:avLst/>
            <a:gdLst>
              <a:gd name="connsiteX0" fmla="*/ 471948 w 575187"/>
              <a:gd name="connsiteY0" fmla="*/ 132735 h 1177412"/>
              <a:gd name="connsiteX1" fmla="*/ 427703 w 575187"/>
              <a:gd name="connsiteY1" fmla="*/ 663677 h 1177412"/>
              <a:gd name="connsiteX2" fmla="*/ 176981 w 575187"/>
              <a:gd name="connsiteY2" fmla="*/ 1091380 h 1177412"/>
              <a:gd name="connsiteX3" fmla="*/ 14748 w 575187"/>
              <a:gd name="connsiteY3" fmla="*/ 1091380 h 1177412"/>
              <a:gd name="connsiteX4" fmla="*/ 88490 w 575187"/>
              <a:gd name="connsiteY4" fmla="*/ 1165122 h 1177412"/>
              <a:gd name="connsiteX5" fmla="*/ 191729 w 575187"/>
              <a:gd name="connsiteY5" fmla="*/ 1165122 h 1177412"/>
              <a:gd name="connsiteX6" fmla="*/ 265471 w 575187"/>
              <a:gd name="connsiteY6" fmla="*/ 1106129 h 1177412"/>
              <a:gd name="connsiteX7" fmla="*/ 398206 w 575187"/>
              <a:gd name="connsiteY7" fmla="*/ 958645 h 1177412"/>
              <a:gd name="connsiteX8" fmla="*/ 545690 w 575187"/>
              <a:gd name="connsiteY8" fmla="*/ 589935 h 1177412"/>
              <a:gd name="connsiteX9" fmla="*/ 560439 w 575187"/>
              <a:gd name="connsiteY9" fmla="*/ 73742 h 1177412"/>
              <a:gd name="connsiteX10" fmla="*/ 471948 w 575187"/>
              <a:gd name="connsiteY10" fmla="*/ 132735 h 117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5187" h="1177412">
                <a:moveTo>
                  <a:pt x="471948" y="132735"/>
                </a:moveTo>
                <a:cubicBezTo>
                  <a:pt x="449825" y="231058"/>
                  <a:pt x="476864" y="503903"/>
                  <a:pt x="427703" y="663677"/>
                </a:cubicBezTo>
                <a:cubicBezTo>
                  <a:pt x="378542" y="823451"/>
                  <a:pt x="245807" y="1020096"/>
                  <a:pt x="176981" y="1091380"/>
                </a:cubicBezTo>
                <a:cubicBezTo>
                  <a:pt x="108155" y="1162664"/>
                  <a:pt x="29496" y="1079090"/>
                  <a:pt x="14748" y="1091380"/>
                </a:cubicBezTo>
                <a:cubicBezTo>
                  <a:pt x="0" y="1103670"/>
                  <a:pt x="58993" y="1152832"/>
                  <a:pt x="88490" y="1165122"/>
                </a:cubicBezTo>
                <a:cubicBezTo>
                  <a:pt x="117987" y="1177412"/>
                  <a:pt x="162232" y="1174954"/>
                  <a:pt x="191729" y="1165122"/>
                </a:cubicBezTo>
                <a:cubicBezTo>
                  <a:pt x="221226" y="1155290"/>
                  <a:pt x="231058" y="1140542"/>
                  <a:pt x="265471" y="1106129"/>
                </a:cubicBezTo>
                <a:cubicBezTo>
                  <a:pt x="299884" y="1071716"/>
                  <a:pt x="351503" y="1044677"/>
                  <a:pt x="398206" y="958645"/>
                </a:cubicBezTo>
                <a:cubicBezTo>
                  <a:pt x="444909" y="872613"/>
                  <a:pt x="518651" y="737419"/>
                  <a:pt x="545690" y="589935"/>
                </a:cubicBezTo>
                <a:cubicBezTo>
                  <a:pt x="572729" y="442451"/>
                  <a:pt x="575187" y="147484"/>
                  <a:pt x="560439" y="73742"/>
                </a:cubicBezTo>
                <a:cubicBezTo>
                  <a:pt x="545691" y="0"/>
                  <a:pt x="494071" y="34413"/>
                  <a:pt x="471948" y="13273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任意多边形 177"/>
          <p:cNvSpPr/>
          <p:nvPr/>
        </p:nvSpPr>
        <p:spPr>
          <a:xfrm rot="920371">
            <a:off x="4128865" y="4296502"/>
            <a:ext cx="636639" cy="395748"/>
          </a:xfrm>
          <a:custGeom>
            <a:avLst/>
            <a:gdLst>
              <a:gd name="connsiteX0" fmla="*/ 162232 w 636639"/>
              <a:gd name="connsiteY0" fmla="*/ 46703 h 395748"/>
              <a:gd name="connsiteX1" fmla="*/ 324464 w 636639"/>
              <a:gd name="connsiteY1" fmla="*/ 76200 h 395748"/>
              <a:gd name="connsiteX2" fmla="*/ 427703 w 636639"/>
              <a:gd name="connsiteY2" fmla="*/ 2458 h 395748"/>
              <a:gd name="connsiteX3" fmla="*/ 486697 w 636639"/>
              <a:gd name="connsiteY3" fmla="*/ 90948 h 395748"/>
              <a:gd name="connsiteX4" fmla="*/ 619432 w 636639"/>
              <a:gd name="connsiteY4" fmla="*/ 149942 h 395748"/>
              <a:gd name="connsiteX5" fmla="*/ 383458 w 636639"/>
              <a:gd name="connsiteY5" fmla="*/ 385916 h 395748"/>
              <a:gd name="connsiteX6" fmla="*/ 44245 w 636639"/>
              <a:gd name="connsiteY6" fmla="*/ 208935 h 395748"/>
              <a:gd name="connsiteX7" fmla="*/ 117987 w 636639"/>
              <a:gd name="connsiteY7" fmla="*/ 135193 h 395748"/>
              <a:gd name="connsiteX8" fmla="*/ 162232 w 636639"/>
              <a:gd name="connsiteY8" fmla="*/ 46703 h 39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6639" h="395748">
                <a:moveTo>
                  <a:pt x="162232" y="46703"/>
                </a:moveTo>
                <a:cubicBezTo>
                  <a:pt x="196645" y="36871"/>
                  <a:pt x="280219" y="83574"/>
                  <a:pt x="324464" y="76200"/>
                </a:cubicBezTo>
                <a:cubicBezTo>
                  <a:pt x="368709" y="68826"/>
                  <a:pt x="400664" y="0"/>
                  <a:pt x="427703" y="2458"/>
                </a:cubicBezTo>
                <a:cubicBezTo>
                  <a:pt x="454742" y="4916"/>
                  <a:pt x="454742" y="66367"/>
                  <a:pt x="486697" y="90948"/>
                </a:cubicBezTo>
                <a:cubicBezTo>
                  <a:pt x="518652" y="115529"/>
                  <a:pt x="636639" y="100781"/>
                  <a:pt x="619432" y="149942"/>
                </a:cubicBezTo>
                <a:cubicBezTo>
                  <a:pt x="602226" y="199103"/>
                  <a:pt x="479322" y="376084"/>
                  <a:pt x="383458" y="385916"/>
                </a:cubicBezTo>
                <a:cubicBezTo>
                  <a:pt x="287594" y="395748"/>
                  <a:pt x="88490" y="250722"/>
                  <a:pt x="44245" y="208935"/>
                </a:cubicBezTo>
                <a:cubicBezTo>
                  <a:pt x="0" y="167148"/>
                  <a:pt x="100781" y="157315"/>
                  <a:pt x="117987" y="135193"/>
                </a:cubicBezTo>
                <a:cubicBezTo>
                  <a:pt x="135193" y="113071"/>
                  <a:pt x="127819" y="56535"/>
                  <a:pt x="162232" y="46703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任意多边形 87"/>
          <p:cNvSpPr/>
          <p:nvPr/>
        </p:nvSpPr>
        <p:spPr>
          <a:xfrm rot="920371">
            <a:off x="3946407" y="4447320"/>
            <a:ext cx="196645" cy="324465"/>
          </a:xfrm>
          <a:custGeom>
            <a:avLst/>
            <a:gdLst>
              <a:gd name="connsiteX0" fmla="*/ 167149 w 196645"/>
              <a:gd name="connsiteY0" fmla="*/ 0 h 324465"/>
              <a:gd name="connsiteX1" fmla="*/ 4916 w 196645"/>
              <a:gd name="connsiteY1" fmla="*/ 103239 h 324465"/>
              <a:gd name="connsiteX2" fmla="*/ 196645 w 196645"/>
              <a:gd name="connsiteY2" fmla="*/ 324465 h 324465"/>
              <a:gd name="connsiteX3" fmla="*/ 196645 w 196645"/>
              <a:gd name="connsiteY3" fmla="*/ 324465 h 32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645" h="324465">
                <a:moveTo>
                  <a:pt x="167149" y="0"/>
                </a:moveTo>
                <a:cubicBezTo>
                  <a:pt x="83574" y="24580"/>
                  <a:pt x="0" y="49161"/>
                  <a:pt x="4916" y="103239"/>
                </a:cubicBezTo>
                <a:cubicBezTo>
                  <a:pt x="9832" y="157317"/>
                  <a:pt x="196645" y="324465"/>
                  <a:pt x="196645" y="324465"/>
                </a:cubicBezTo>
                <a:lnTo>
                  <a:pt x="196645" y="324465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任意多边形 113"/>
          <p:cNvSpPr/>
          <p:nvPr/>
        </p:nvSpPr>
        <p:spPr>
          <a:xfrm>
            <a:off x="3940277" y="4454013"/>
            <a:ext cx="995516" cy="1238864"/>
          </a:xfrm>
          <a:custGeom>
            <a:avLst/>
            <a:gdLst>
              <a:gd name="connsiteX0" fmla="*/ 218768 w 995516"/>
              <a:gd name="connsiteY0" fmla="*/ 0 h 1238864"/>
              <a:gd name="connsiteX1" fmla="*/ 41788 w 995516"/>
              <a:gd name="connsiteY1" fmla="*/ 58993 h 1238864"/>
              <a:gd name="connsiteX2" fmla="*/ 204020 w 995516"/>
              <a:gd name="connsiteY2" fmla="*/ 324464 h 1238864"/>
              <a:gd name="connsiteX3" fmla="*/ 307258 w 995516"/>
              <a:gd name="connsiteY3" fmla="*/ 781664 h 1238864"/>
              <a:gd name="connsiteX4" fmla="*/ 602226 w 995516"/>
              <a:gd name="connsiteY4" fmla="*/ 899652 h 1238864"/>
              <a:gd name="connsiteX5" fmla="*/ 897194 w 995516"/>
              <a:gd name="connsiteY5" fmla="*/ 1076632 h 1238864"/>
              <a:gd name="connsiteX6" fmla="*/ 985684 w 995516"/>
              <a:gd name="connsiteY6" fmla="*/ 1224116 h 1238864"/>
              <a:gd name="connsiteX7" fmla="*/ 838200 w 995516"/>
              <a:gd name="connsiteY7" fmla="*/ 1165122 h 1238864"/>
              <a:gd name="connsiteX8" fmla="*/ 720213 w 995516"/>
              <a:gd name="connsiteY8" fmla="*/ 1061884 h 1238864"/>
              <a:gd name="connsiteX9" fmla="*/ 454742 w 995516"/>
              <a:gd name="connsiteY9" fmla="*/ 1017639 h 1238864"/>
              <a:gd name="connsiteX10" fmla="*/ 174523 w 995516"/>
              <a:gd name="connsiteY10" fmla="*/ 914400 h 1238864"/>
              <a:gd name="connsiteX11" fmla="*/ 27039 w 995516"/>
              <a:gd name="connsiteY11" fmla="*/ 589935 h 1238864"/>
              <a:gd name="connsiteX12" fmla="*/ 12291 w 995516"/>
              <a:gd name="connsiteY12" fmla="*/ 162232 h 1238864"/>
              <a:gd name="connsiteX13" fmla="*/ 41788 w 995516"/>
              <a:gd name="connsiteY13" fmla="*/ 103239 h 1238864"/>
              <a:gd name="connsiteX14" fmla="*/ 56536 w 995516"/>
              <a:gd name="connsiteY14" fmla="*/ 117987 h 1238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95516" h="1238864">
                <a:moveTo>
                  <a:pt x="218768" y="0"/>
                </a:moveTo>
                <a:cubicBezTo>
                  <a:pt x="131507" y="2458"/>
                  <a:pt x="44246" y="4916"/>
                  <a:pt x="41788" y="58993"/>
                </a:cubicBezTo>
                <a:cubicBezTo>
                  <a:pt x="39330" y="113070"/>
                  <a:pt x="159775" y="204019"/>
                  <a:pt x="204020" y="324464"/>
                </a:cubicBezTo>
                <a:cubicBezTo>
                  <a:pt x="248265" y="444909"/>
                  <a:pt x="240890" y="685799"/>
                  <a:pt x="307258" y="781664"/>
                </a:cubicBezTo>
                <a:cubicBezTo>
                  <a:pt x="373626" y="877529"/>
                  <a:pt x="503903" y="850491"/>
                  <a:pt x="602226" y="899652"/>
                </a:cubicBezTo>
                <a:cubicBezTo>
                  <a:pt x="700549" y="948813"/>
                  <a:pt x="833284" y="1022555"/>
                  <a:pt x="897194" y="1076632"/>
                </a:cubicBezTo>
                <a:cubicBezTo>
                  <a:pt x="961104" y="1130709"/>
                  <a:pt x="995516" y="1209368"/>
                  <a:pt x="985684" y="1224116"/>
                </a:cubicBezTo>
                <a:cubicBezTo>
                  <a:pt x="975852" y="1238864"/>
                  <a:pt x="882445" y="1192161"/>
                  <a:pt x="838200" y="1165122"/>
                </a:cubicBezTo>
                <a:cubicBezTo>
                  <a:pt x="793955" y="1138083"/>
                  <a:pt x="784123" y="1086464"/>
                  <a:pt x="720213" y="1061884"/>
                </a:cubicBezTo>
                <a:cubicBezTo>
                  <a:pt x="656303" y="1037304"/>
                  <a:pt x="545690" y="1042220"/>
                  <a:pt x="454742" y="1017639"/>
                </a:cubicBezTo>
                <a:cubicBezTo>
                  <a:pt x="363794" y="993058"/>
                  <a:pt x="245807" y="985684"/>
                  <a:pt x="174523" y="914400"/>
                </a:cubicBezTo>
                <a:cubicBezTo>
                  <a:pt x="103239" y="843116"/>
                  <a:pt x="54078" y="715296"/>
                  <a:pt x="27039" y="589935"/>
                </a:cubicBezTo>
                <a:cubicBezTo>
                  <a:pt x="0" y="464574"/>
                  <a:pt x="9833" y="243348"/>
                  <a:pt x="12291" y="162232"/>
                </a:cubicBezTo>
                <a:cubicBezTo>
                  <a:pt x="14749" y="81116"/>
                  <a:pt x="34414" y="110613"/>
                  <a:pt x="41788" y="103239"/>
                </a:cubicBezTo>
                <a:cubicBezTo>
                  <a:pt x="49162" y="95865"/>
                  <a:pt x="52849" y="106926"/>
                  <a:pt x="56536" y="117987"/>
                </a:cubicBez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任意多边形 140"/>
          <p:cNvSpPr/>
          <p:nvPr/>
        </p:nvSpPr>
        <p:spPr>
          <a:xfrm>
            <a:off x="3878826" y="5397910"/>
            <a:ext cx="1209368" cy="685799"/>
          </a:xfrm>
          <a:custGeom>
            <a:avLst/>
            <a:gdLst>
              <a:gd name="connsiteX0" fmla="*/ 265471 w 1209368"/>
              <a:gd name="connsiteY0" fmla="*/ 14748 h 685799"/>
              <a:gd name="connsiteX1" fmla="*/ 44245 w 1209368"/>
              <a:gd name="connsiteY1" fmla="*/ 176980 h 685799"/>
              <a:gd name="connsiteX2" fmla="*/ 44245 w 1209368"/>
              <a:gd name="connsiteY2" fmla="*/ 353961 h 685799"/>
              <a:gd name="connsiteX3" fmla="*/ 309716 w 1209368"/>
              <a:gd name="connsiteY3" fmla="*/ 501445 h 685799"/>
              <a:gd name="connsiteX4" fmla="*/ 412955 w 1209368"/>
              <a:gd name="connsiteY4" fmla="*/ 678425 h 685799"/>
              <a:gd name="connsiteX5" fmla="*/ 604684 w 1209368"/>
              <a:gd name="connsiteY5" fmla="*/ 457200 h 685799"/>
              <a:gd name="connsiteX6" fmla="*/ 1135626 w 1209368"/>
              <a:gd name="connsiteY6" fmla="*/ 412955 h 685799"/>
              <a:gd name="connsiteX7" fmla="*/ 1047135 w 1209368"/>
              <a:gd name="connsiteY7" fmla="*/ 250722 h 685799"/>
              <a:gd name="connsiteX8" fmla="*/ 1061884 w 1209368"/>
              <a:gd name="connsiteY8" fmla="*/ 294967 h 685799"/>
              <a:gd name="connsiteX9" fmla="*/ 884903 w 1209368"/>
              <a:gd name="connsiteY9" fmla="*/ 206477 h 685799"/>
              <a:gd name="connsiteX10" fmla="*/ 781664 w 1209368"/>
              <a:gd name="connsiteY10" fmla="*/ 103238 h 685799"/>
              <a:gd name="connsiteX11" fmla="*/ 516193 w 1209368"/>
              <a:gd name="connsiteY11" fmla="*/ 88490 h 685799"/>
              <a:gd name="connsiteX12" fmla="*/ 265471 w 1209368"/>
              <a:gd name="connsiteY12" fmla="*/ 14748 h 685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09368" h="685799">
                <a:moveTo>
                  <a:pt x="265471" y="14748"/>
                </a:moveTo>
                <a:cubicBezTo>
                  <a:pt x="186813" y="29496"/>
                  <a:pt x="81116" y="120445"/>
                  <a:pt x="44245" y="176980"/>
                </a:cubicBezTo>
                <a:cubicBezTo>
                  <a:pt x="7374" y="233515"/>
                  <a:pt x="0" y="299884"/>
                  <a:pt x="44245" y="353961"/>
                </a:cubicBezTo>
                <a:cubicBezTo>
                  <a:pt x="88490" y="408038"/>
                  <a:pt x="248264" y="447368"/>
                  <a:pt x="309716" y="501445"/>
                </a:cubicBezTo>
                <a:cubicBezTo>
                  <a:pt x="371168" y="555522"/>
                  <a:pt x="363794" y="685799"/>
                  <a:pt x="412955" y="678425"/>
                </a:cubicBezTo>
                <a:cubicBezTo>
                  <a:pt x="462116" y="671051"/>
                  <a:pt x="484239" y="501445"/>
                  <a:pt x="604684" y="457200"/>
                </a:cubicBezTo>
                <a:cubicBezTo>
                  <a:pt x="725129" y="412955"/>
                  <a:pt x="1061884" y="447368"/>
                  <a:pt x="1135626" y="412955"/>
                </a:cubicBezTo>
                <a:cubicBezTo>
                  <a:pt x="1209368" y="378542"/>
                  <a:pt x="1059425" y="270387"/>
                  <a:pt x="1047135" y="250722"/>
                </a:cubicBezTo>
                <a:cubicBezTo>
                  <a:pt x="1034845" y="231057"/>
                  <a:pt x="1088923" y="302341"/>
                  <a:pt x="1061884" y="294967"/>
                </a:cubicBezTo>
                <a:cubicBezTo>
                  <a:pt x="1034845" y="287593"/>
                  <a:pt x="931606" y="238432"/>
                  <a:pt x="884903" y="206477"/>
                </a:cubicBezTo>
                <a:cubicBezTo>
                  <a:pt x="838200" y="174522"/>
                  <a:pt x="843116" y="122902"/>
                  <a:pt x="781664" y="103238"/>
                </a:cubicBezTo>
                <a:cubicBezTo>
                  <a:pt x="720212" y="83574"/>
                  <a:pt x="602225" y="103238"/>
                  <a:pt x="516193" y="88490"/>
                </a:cubicBezTo>
                <a:cubicBezTo>
                  <a:pt x="430161" y="73742"/>
                  <a:pt x="344129" y="0"/>
                  <a:pt x="265471" y="1474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" name="任意多边形 162"/>
          <p:cNvSpPr/>
          <p:nvPr/>
        </p:nvSpPr>
        <p:spPr>
          <a:xfrm>
            <a:off x="4778477" y="4704735"/>
            <a:ext cx="100781" cy="427704"/>
          </a:xfrm>
          <a:custGeom>
            <a:avLst/>
            <a:gdLst>
              <a:gd name="connsiteX0" fmla="*/ 0 w 100781"/>
              <a:gd name="connsiteY0" fmla="*/ 0 h 427704"/>
              <a:gd name="connsiteX1" fmla="*/ 58994 w 100781"/>
              <a:gd name="connsiteY1" fmla="*/ 132736 h 427704"/>
              <a:gd name="connsiteX2" fmla="*/ 88491 w 100781"/>
              <a:gd name="connsiteY2" fmla="*/ 206478 h 427704"/>
              <a:gd name="connsiteX3" fmla="*/ 88491 w 100781"/>
              <a:gd name="connsiteY3" fmla="*/ 309717 h 427704"/>
              <a:gd name="connsiteX4" fmla="*/ 14749 w 100781"/>
              <a:gd name="connsiteY4" fmla="*/ 427704 h 42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81" h="427704">
                <a:moveTo>
                  <a:pt x="0" y="0"/>
                </a:moveTo>
                <a:cubicBezTo>
                  <a:pt x="22123" y="49161"/>
                  <a:pt x="44246" y="98323"/>
                  <a:pt x="58994" y="132736"/>
                </a:cubicBezTo>
                <a:cubicBezTo>
                  <a:pt x="73742" y="167149"/>
                  <a:pt x="83575" y="176981"/>
                  <a:pt x="88491" y="206478"/>
                </a:cubicBezTo>
                <a:cubicBezTo>
                  <a:pt x="93407" y="235975"/>
                  <a:pt x="100781" y="272846"/>
                  <a:pt x="88491" y="309717"/>
                </a:cubicBezTo>
                <a:cubicBezTo>
                  <a:pt x="76201" y="346588"/>
                  <a:pt x="45475" y="387146"/>
                  <a:pt x="14749" y="427704"/>
                </a:cubicBezTo>
              </a:path>
            </a:pathLst>
          </a:cu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8" name="任意多边形 167"/>
          <p:cNvSpPr/>
          <p:nvPr/>
        </p:nvSpPr>
        <p:spPr>
          <a:xfrm>
            <a:off x="3857620" y="4436806"/>
            <a:ext cx="714380" cy="921019"/>
          </a:xfrm>
          <a:custGeom>
            <a:avLst/>
            <a:gdLst>
              <a:gd name="connsiteX0" fmla="*/ 206478 w 486697"/>
              <a:gd name="connsiteY0" fmla="*/ 17206 h 865238"/>
              <a:gd name="connsiteX1" fmla="*/ 383458 w 486697"/>
              <a:gd name="connsiteY1" fmla="*/ 208935 h 865238"/>
              <a:gd name="connsiteX2" fmla="*/ 457200 w 486697"/>
              <a:gd name="connsiteY2" fmla="*/ 282677 h 865238"/>
              <a:gd name="connsiteX3" fmla="*/ 442452 w 486697"/>
              <a:gd name="connsiteY3" fmla="*/ 769374 h 865238"/>
              <a:gd name="connsiteX4" fmla="*/ 457200 w 486697"/>
              <a:gd name="connsiteY4" fmla="*/ 857864 h 865238"/>
              <a:gd name="connsiteX5" fmla="*/ 265471 w 486697"/>
              <a:gd name="connsiteY5" fmla="*/ 798870 h 865238"/>
              <a:gd name="connsiteX6" fmla="*/ 221226 w 486697"/>
              <a:gd name="connsiteY6" fmla="*/ 651387 h 865238"/>
              <a:gd name="connsiteX7" fmla="*/ 176981 w 486697"/>
              <a:gd name="connsiteY7" fmla="*/ 400664 h 865238"/>
              <a:gd name="connsiteX8" fmla="*/ 162232 w 486697"/>
              <a:gd name="connsiteY8" fmla="*/ 282677 h 865238"/>
              <a:gd name="connsiteX9" fmla="*/ 0 w 486697"/>
              <a:gd name="connsiteY9" fmla="*/ 105696 h 865238"/>
              <a:gd name="connsiteX10" fmla="*/ 206478 w 486697"/>
              <a:gd name="connsiteY10" fmla="*/ 17206 h 865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697" h="865238">
                <a:moveTo>
                  <a:pt x="206478" y="17206"/>
                </a:moveTo>
                <a:cubicBezTo>
                  <a:pt x="270388" y="34412"/>
                  <a:pt x="341671" y="164690"/>
                  <a:pt x="383458" y="208935"/>
                </a:cubicBezTo>
                <a:cubicBezTo>
                  <a:pt x="425245" y="253180"/>
                  <a:pt x="447368" y="189271"/>
                  <a:pt x="457200" y="282677"/>
                </a:cubicBezTo>
                <a:cubicBezTo>
                  <a:pt x="467032" y="376084"/>
                  <a:pt x="442452" y="673510"/>
                  <a:pt x="442452" y="769374"/>
                </a:cubicBezTo>
                <a:cubicBezTo>
                  <a:pt x="442452" y="865238"/>
                  <a:pt x="486697" y="852948"/>
                  <a:pt x="457200" y="857864"/>
                </a:cubicBezTo>
                <a:cubicBezTo>
                  <a:pt x="427703" y="862780"/>
                  <a:pt x="304800" y="833283"/>
                  <a:pt x="265471" y="798870"/>
                </a:cubicBezTo>
                <a:cubicBezTo>
                  <a:pt x="226142" y="764457"/>
                  <a:pt x="235974" y="717755"/>
                  <a:pt x="221226" y="651387"/>
                </a:cubicBezTo>
                <a:cubicBezTo>
                  <a:pt x="206478" y="585019"/>
                  <a:pt x="186813" y="462116"/>
                  <a:pt x="176981" y="400664"/>
                </a:cubicBezTo>
                <a:cubicBezTo>
                  <a:pt x="167149" y="339212"/>
                  <a:pt x="191729" y="331838"/>
                  <a:pt x="162232" y="282677"/>
                </a:cubicBezTo>
                <a:cubicBezTo>
                  <a:pt x="132735" y="233516"/>
                  <a:pt x="0" y="152399"/>
                  <a:pt x="0" y="105696"/>
                </a:cubicBezTo>
                <a:cubicBezTo>
                  <a:pt x="0" y="58993"/>
                  <a:pt x="142568" y="0"/>
                  <a:pt x="206478" y="17206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任意多边形 168"/>
          <p:cNvSpPr/>
          <p:nvPr/>
        </p:nvSpPr>
        <p:spPr>
          <a:xfrm>
            <a:off x="4173794" y="4454013"/>
            <a:ext cx="339212" cy="250722"/>
          </a:xfrm>
          <a:custGeom>
            <a:avLst/>
            <a:gdLst>
              <a:gd name="connsiteX0" fmla="*/ 0 w 339212"/>
              <a:gd name="connsiteY0" fmla="*/ 0 h 250722"/>
              <a:gd name="connsiteX1" fmla="*/ 206477 w 339212"/>
              <a:gd name="connsiteY1" fmla="*/ 191729 h 250722"/>
              <a:gd name="connsiteX2" fmla="*/ 339212 w 339212"/>
              <a:gd name="connsiteY2" fmla="*/ 250722 h 250722"/>
              <a:gd name="connsiteX3" fmla="*/ 339212 w 339212"/>
              <a:gd name="connsiteY3" fmla="*/ 250722 h 25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212" h="250722">
                <a:moveTo>
                  <a:pt x="0" y="0"/>
                </a:moveTo>
                <a:cubicBezTo>
                  <a:pt x="74971" y="74971"/>
                  <a:pt x="149942" y="149942"/>
                  <a:pt x="206477" y="191729"/>
                </a:cubicBezTo>
                <a:cubicBezTo>
                  <a:pt x="263012" y="233516"/>
                  <a:pt x="339212" y="250722"/>
                  <a:pt x="339212" y="250722"/>
                </a:cubicBezTo>
                <a:lnTo>
                  <a:pt x="339212" y="250722"/>
                </a:lnTo>
              </a:path>
            </a:pathLst>
          </a:custGeom>
          <a:solidFill>
            <a:schemeClr val="bg1">
              <a:lumMod val="50000"/>
            </a:schemeClr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任意多边形 170"/>
          <p:cNvSpPr/>
          <p:nvPr/>
        </p:nvSpPr>
        <p:spPr>
          <a:xfrm>
            <a:off x="4675239" y="5397910"/>
            <a:ext cx="297426" cy="265471"/>
          </a:xfrm>
          <a:custGeom>
            <a:avLst/>
            <a:gdLst>
              <a:gd name="connsiteX0" fmla="*/ 44245 w 297426"/>
              <a:gd name="connsiteY0" fmla="*/ 29496 h 265471"/>
              <a:gd name="connsiteX1" fmla="*/ 235974 w 297426"/>
              <a:gd name="connsiteY1" fmla="*/ 176980 h 265471"/>
              <a:gd name="connsiteX2" fmla="*/ 265471 w 297426"/>
              <a:gd name="connsiteY2" fmla="*/ 265471 h 265471"/>
              <a:gd name="connsiteX3" fmla="*/ 44245 w 297426"/>
              <a:gd name="connsiteY3" fmla="*/ 176980 h 265471"/>
              <a:gd name="connsiteX4" fmla="*/ 0 w 297426"/>
              <a:gd name="connsiteY4" fmla="*/ 0 h 265471"/>
              <a:gd name="connsiteX5" fmla="*/ 0 w 297426"/>
              <a:gd name="connsiteY5" fmla="*/ 0 h 26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7426" h="265471">
                <a:moveTo>
                  <a:pt x="44245" y="29496"/>
                </a:moveTo>
                <a:cubicBezTo>
                  <a:pt x="121674" y="83573"/>
                  <a:pt x="199103" y="137651"/>
                  <a:pt x="235974" y="176980"/>
                </a:cubicBezTo>
                <a:cubicBezTo>
                  <a:pt x="272845" y="216309"/>
                  <a:pt x="297426" y="265471"/>
                  <a:pt x="265471" y="265471"/>
                </a:cubicBezTo>
                <a:cubicBezTo>
                  <a:pt x="233516" y="265471"/>
                  <a:pt x="88490" y="221225"/>
                  <a:pt x="44245" y="176980"/>
                </a:cubicBezTo>
                <a:cubicBezTo>
                  <a:pt x="0" y="132735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任意多边形 171"/>
          <p:cNvSpPr/>
          <p:nvPr/>
        </p:nvSpPr>
        <p:spPr>
          <a:xfrm>
            <a:off x="3832122" y="4454013"/>
            <a:ext cx="865239" cy="958645"/>
          </a:xfrm>
          <a:custGeom>
            <a:avLst/>
            <a:gdLst>
              <a:gd name="connsiteX0" fmla="*/ 326923 w 865239"/>
              <a:gd name="connsiteY0" fmla="*/ 0 h 958645"/>
              <a:gd name="connsiteX1" fmla="*/ 76201 w 865239"/>
              <a:gd name="connsiteY1" fmla="*/ 44245 h 958645"/>
              <a:gd name="connsiteX2" fmla="*/ 31955 w 865239"/>
              <a:gd name="connsiteY2" fmla="*/ 132735 h 958645"/>
              <a:gd name="connsiteX3" fmla="*/ 267930 w 865239"/>
              <a:gd name="connsiteY3" fmla="*/ 280219 h 958645"/>
              <a:gd name="connsiteX4" fmla="*/ 297426 w 865239"/>
              <a:gd name="connsiteY4" fmla="*/ 501445 h 958645"/>
              <a:gd name="connsiteX5" fmla="*/ 385917 w 865239"/>
              <a:gd name="connsiteY5" fmla="*/ 796413 h 958645"/>
              <a:gd name="connsiteX6" fmla="*/ 533401 w 865239"/>
              <a:gd name="connsiteY6" fmla="*/ 870155 h 958645"/>
              <a:gd name="connsiteX7" fmla="*/ 813620 w 865239"/>
              <a:gd name="connsiteY7" fmla="*/ 943897 h 958645"/>
              <a:gd name="connsiteX8" fmla="*/ 843117 w 865239"/>
              <a:gd name="connsiteY8" fmla="*/ 958645 h 958645"/>
              <a:gd name="connsiteX9" fmla="*/ 843117 w 865239"/>
              <a:gd name="connsiteY9" fmla="*/ 958645 h 958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65239" h="958645">
                <a:moveTo>
                  <a:pt x="326923" y="0"/>
                </a:moveTo>
                <a:cubicBezTo>
                  <a:pt x="226142" y="11061"/>
                  <a:pt x="125362" y="22123"/>
                  <a:pt x="76201" y="44245"/>
                </a:cubicBezTo>
                <a:cubicBezTo>
                  <a:pt x="27040" y="66367"/>
                  <a:pt x="0" y="93406"/>
                  <a:pt x="31955" y="132735"/>
                </a:cubicBezTo>
                <a:cubicBezTo>
                  <a:pt x="63910" y="172064"/>
                  <a:pt x="223685" y="218767"/>
                  <a:pt x="267930" y="280219"/>
                </a:cubicBezTo>
                <a:cubicBezTo>
                  <a:pt x="312175" y="341671"/>
                  <a:pt x="277762" y="415413"/>
                  <a:pt x="297426" y="501445"/>
                </a:cubicBezTo>
                <a:cubicBezTo>
                  <a:pt x="317090" y="587477"/>
                  <a:pt x="346588" y="734961"/>
                  <a:pt x="385917" y="796413"/>
                </a:cubicBezTo>
                <a:cubicBezTo>
                  <a:pt x="425246" y="857865"/>
                  <a:pt x="462117" y="845574"/>
                  <a:pt x="533401" y="870155"/>
                </a:cubicBezTo>
                <a:cubicBezTo>
                  <a:pt x="604685" y="894736"/>
                  <a:pt x="762001" y="929149"/>
                  <a:pt x="813620" y="943897"/>
                </a:cubicBezTo>
                <a:cubicBezTo>
                  <a:pt x="865239" y="958645"/>
                  <a:pt x="843117" y="958645"/>
                  <a:pt x="843117" y="958645"/>
                </a:cubicBezTo>
                <a:lnTo>
                  <a:pt x="843117" y="958645"/>
                </a:lnTo>
              </a:path>
            </a:pathLst>
          </a:cu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3" name="任意多边形 182"/>
          <p:cNvSpPr/>
          <p:nvPr/>
        </p:nvSpPr>
        <p:spPr>
          <a:xfrm>
            <a:off x="3824748" y="4439264"/>
            <a:ext cx="1307691" cy="968478"/>
          </a:xfrm>
          <a:custGeom>
            <a:avLst/>
            <a:gdLst>
              <a:gd name="connsiteX0" fmla="*/ 673510 w 1307691"/>
              <a:gd name="connsiteY0" fmla="*/ 250723 h 968478"/>
              <a:gd name="connsiteX1" fmla="*/ 349046 w 1307691"/>
              <a:gd name="connsiteY1" fmla="*/ 29497 h 968478"/>
              <a:gd name="connsiteX2" fmla="*/ 54078 w 1307691"/>
              <a:gd name="connsiteY2" fmla="*/ 73742 h 968478"/>
              <a:gd name="connsiteX3" fmla="*/ 39329 w 1307691"/>
              <a:gd name="connsiteY3" fmla="*/ 147484 h 968478"/>
              <a:gd name="connsiteX4" fmla="*/ 290052 w 1307691"/>
              <a:gd name="connsiteY4" fmla="*/ 294968 h 968478"/>
              <a:gd name="connsiteX5" fmla="*/ 304800 w 1307691"/>
              <a:gd name="connsiteY5" fmla="*/ 516194 h 968478"/>
              <a:gd name="connsiteX6" fmla="*/ 363794 w 1307691"/>
              <a:gd name="connsiteY6" fmla="*/ 781665 h 968478"/>
              <a:gd name="connsiteX7" fmla="*/ 614517 w 1307691"/>
              <a:gd name="connsiteY7" fmla="*/ 914401 h 968478"/>
              <a:gd name="connsiteX8" fmla="*/ 835742 w 1307691"/>
              <a:gd name="connsiteY8" fmla="*/ 958646 h 968478"/>
              <a:gd name="connsiteX9" fmla="*/ 865239 w 1307691"/>
              <a:gd name="connsiteY9" fmla="*/ 958646 h 968478"/>
              <a:gd name="connsiteX10" fmla="*/ 865239 w 1307691"/>
              <a:gd name="connsiteY10" fmla="*/ 899652 h 968478"/>
              <a:gd name="connsiteX11" fmla="*/ 924233 w 1307691"/>
              <a:gd name="connsiteY11" fmla="*/ 811162 h 968478"/>
              <a:gd name="connsiteX12" fmla="*/ 1071717 w 1307691"/>
              <a:gd name="connsiteY12" fmla="*/ 560439 h 968478"/>
              <a:gd name="connsiteX13" fmla="*/ 953729 w 1307691"/>
              <a:gd name="connsiteY13" fmla="*/ 294968 h 968478"/>
              <a:gd name="connsiteX14" fmla="*/ 1012723 w 1307691"/>
              <a:gd name="connsiteY14" fmla="*/ 383459 h 968478"/>
              <a:gd name="connsiteX15" fmla="*/ 1071717 w 1307691"/>
              <a:gd name="connsiteY15" fmla="*/ 442452 h 968478"/>
              <a:gd name="connsiteX16" fmla="*/ 1130710 w 1307691"/>
              <a:gd name="connsiteY16" fmla="*/ 235975 h 968478"/>
              <a:gd name="connsiteX17" fmla="*/ 1307691 w 1307691"/>
              <a:gd name="connsiteY17" fmla="*/ 206478 h 968478"/>
              <a:gd name="connsiteX18" fmla="*/ 1130710 w 1307691"/>
              <a:gd name="connsiteY18" fmla="*/ 73742 h 968478"/>
              <a:gd name="connsiteX19" fmla="*/ 924233 w 1307691"/>
              <a:gd name="connsiteY19" fmla="*/ 14749 h 968478"/>
              <a:gd name="connsiteX20" fmla="*/ 953729 w 1307691"/>
              <a:gd name="connsiteY20" fmla="*/ 44246 h 968478"/>
              <a:gd name="connsiteX21" fmla="*/ 865239 w 1307691"/>
              <a:gd name="connsiteY21" fmla="*/ 176981 h 968478"/>
              <a:gd name="connsiteX22" fmla="*/ 673510 w 1307691"/>
              <a:gd name="connsiteY22" fmla="*/ 250723 h 96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307691" h="968478">
                <a:moveTo>
                  <a:pt x="673510" y="250723"/>
                </a:moveTo>
                <a:cubicBezTo>
                  <a:pt x="587478" y="226142"/>
                  <a:pt x="452285" y="58994"/>
                  <a:pt x="349046" y="29497"/>
                </a:cubicBezTo>
                <a:cubicBezTo>
                  <a:pt x="245807" y="0"/>
                  <a:pt x="105697" y="54078"/>
                  <a:pt x="54078" y="73742"/>
                </a:cubicBezTo>
                <a:cubicBezTo>
                  <a:pt x="2459" y="93406"/>
                  <a:pt x="0" y="110613"/>
                  <a:pt x="39329" y="147484"/>
                </a:cubicBezTo>
                <a:cubicBezTo>
                  <a:pt x="78658" y="184355"/>
                  <a:pt x="245807" y="233516"/>
                  <a:pt x="290052" y="294968"/>
                </a:cubicBezTo>
                <a:cubicBezTo>
                  <a:pt x="334297" y="356420"/>
                  <a:pt x="292510" y="435078"/>
                  <a:pt x="304800" y="516194"/>
                </a:cubicBezTo>
                <a:cubicBezTo>
                  <a:pt x="317090" y="597310"/>
                  <a:pt x="312175" y="715297"/>
                  <a:pt x="363794" y="781665"/>
                </a:cubicBezTo>
                <a:cubicBezTo>
                  <a:pt x="415413" y="848033"/>
                  <a:pt x="535859" y="884904"/>
                  <a:pt x="614517" y="914401"/>
                </a:cubicBezTo>
                <a:cubicBezTo>
                  <a:pt x="693175" y="943898"/>
                  <a:pt x="793955" y="951272"/>
                  <a:pt x="835742" y="958646"/>
                </a:cubicBezTo>
                <a:cubicBezTo>
                  <a:pt x="877529" y="966020"/>
                  <a:pt x="860323" y="968478"/>
                  <a:pt x="865239" y="958646"/>
                </a:cubicBezTo>
                <a:cubicBezTo>
                  <a:pt x="870155" y="948814"/>
                  <a:pt x="855407" y="924233"/>
                  <a:pt x="865239" y="899652"/>
                </a:cubicBezTo>
                <a:cubicBezTo>
                  <a:pt x="875071" y="875071"/>
                  <a:pt x="889820" y="867697"/>
                  <a:pt x="924233" y="811162"/>
                </a:cubicBezTo>
                <a:cubicBezTo>
                  <a:pt x="958646" y="754627"/>
                  <a:pt x="1066801" y="646471"/>
                  <a:pt x="1071717" y="560439"/>
                </a:cubicBezTo>
                <a:cubicBezTo>
                  <a:pt x="1076633" y="474407"/>
                  <a:pt x="963561" y="324465"/>
                  <a:pt x="953729" y="294968"/>
                </a:cubicBezTo>
                <a:cubicBezTo>
                  <a:pt x="943897" y="265471"/>
                  <a:pt x="993058" y="358878"/>
                  <a:pt x="1012723" y="383459"/>
                </a:cubicBezTo>
                <a:cubicBezTo>
                  <a:pt x="1032388" y="408040"/>
                  <a:pt x="1052053" y="467033"/>
                  <a:pt x="1071717" y="442452"/>
                </a:cubicBezTo>
                <a:cubicBezTo>
                  <a:pt x="1091381" y="417871"/>
                  <a:pt x="1091381" y="275304"/>
                  <a:pt x="1130710" y="235975"/>
                </a:cubicBezTo>
                <a:cubicBezTo>
                  <a:pt x="1170039" y="196646"/>
                  <a:pt x="1307691" y="233517"/>
                  <a:pt x="1307691" y="206478"/>
                </a:cubicBezTo>
                <a:cubicBezTo>
                  <a:pt x="1307691" y="179439"/>
                  <a:pt x="1194620" y="105697"/>
                  <a:pt x="1130710" y="73742"/>
                </a:cubicBezTo>
                <a:cubicBezTo>
                  <a:pt x="1066800" y="41787"/>
                  <a:pt x="953730" y="19665"/>
                  <a:pt x="924233" y="14749"/>
                </a:cubicBezTo>
                <a:cubicBezTo>
                  <a:pt x="894736" y="9833"/>
                  <a:pt x="963561" y="17207"/>
                  <a:pt x="953729" y="44246"/>
                </a:cubicBezTo>
                <a:cubicBezTo>
                  <a:pt x="943897" y="71285"/>
                  <a:pt x="914400" y="140110"/>
                  <a:pt x="865239" y="176981"/>
                </a:cubicBezTo>
                <a:cubicBezTo>
                  <a:pt x="816078" y="213852"/>
                  <a:pt x="759542" y="275304"/>
                  <a:pt x="673510" y="250723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6" name="任意多边形 185"/>
          <p:cNvSpPr/>
          <p:nvPr/>
        </p:nvSpPr>
        <p:spPr>
          <a:xfrm>
            <a:off x="4277032" y="5914104"/>
            <a:ext cx="267929" cy="154857"/>
          </a:xfrm>
          <a:custGeom>
            <a:avLst/>
            <a:gdLst>
              <a:gd name="connsiteX0" fmla="*/ 0 w 267929"/>
              <a:gd name="connsiteY0" fmla="*/ 147483 h 154857"/>
              <a:gd name="connsiteX1" fmla="*/ 221226 w 267929"/>
              <a:gd name="connsiteY1" fmla="*/ 147483 h 154857"/>
              <a:gd name="connsiteX2" fmla="*/ 250723 w 267929"/>
              <a:gd name="connsiteY2" fmla="*/ 132735 h 154857"/>
              <a:gd name="connsiteX3" fmla="*/ 117987 w 267929"/>
              <a:gd name="connsiteY3" fmla="*/ 14748 h 154857"/>
              <a:gd name="connsiteX4" fmla="*/ 117987 w 267929"/>
              <a:gd name="connsiteY4" fmla="*/ 44244 h 154857"/>
              <a:gd name="connsiteX5" fmla="*/ 58994 w 267929"/>
              <a:gd name="connsiteY5" fmla="*/ 147483 h 154857"/>
              <a:gd name="connsiteX6" fmla="*/ 58994 w 267929"/>
              <a:gd name="connsiteY6" fmla="*/ 147483 h 15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929" h="154857">
                <a:moveTo>
                  <a:pt x="0" y="147483"/>
                </a:moveTo>
                <a:cubicBezTo>
                  <a:pt x="89719" y="148712"/>
                  <a:pt x="179439" y="149941"/>
                  <a:pt x="221226" y="147483"/>
                </a:cubicBezTo>
                <a:cubicBezTo>
                  <a:pt x="263013" y="145025"/>
                  <a:pt x="267929" y="154857"/>
                  <a:pt x="250723" y="132735"/>
                </a:cubicBezTo>
                <a:cubicBezTo>
                  <a:pt x="233517" y="110613"/>
                  <a:pt x="140110" y="29496"/>
                  <a:pt x="117987" y="14748"/>
                </a:cubicBezTo>
                <a:cubicBezTo>
                  <a:pt x="95864" y="0"/>
                  <a:pt x="127819" y="22122"/>
                  <a:pt x="117987" y="44244"/>
                </a:cubicBezTo>
                <a:cubicBezTo>
                  <a:pt x="108155" y="66366"/>
                  <a:pt x="58994" y="147483"/>
                  <a:pt x="58994" y="147483"/>
                </a:cubicBezTo>
                <a:lnTo>
                  <a:pt x="58994" y="147483"/>
                </a:lnTo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1" name="任意多边形 190"/>
          <p:cNvSpPr/>
          <p:nvPr/>
        </p:nvSpPr>
        <p:spPr>
          <a:xfrm>
            <a:off x="4911213" y="3470787"/>
            <a:ext cx="862780" cy="1914833"/>
          </a:xfrm>
          <a:custGeom>
            <a:avLst/>
            <a:gdLst>
              <a:gd name="connsiteX0" fmla="*/ 103239 w 862780"/>
              <a:gd name="connsiteY0" fmla="*/ 1204452 h 1914833"/>
              <a:gd name="connsiteX1" fmla="*/ 339213 w 862780"/>
              <a:gd name="connsiteY1" fmla="*/ 1558413 h 1914833"/>
              <a:gd name="connsiteX2" fmla="*/ 427703 w 862780"/>
              <a:gd name="connsiteY2" fmla="*/ 1528916 h 1914833"/>
              <a:gd name="connsiteX3" fmla="*/ 604684 w 862780"/>
              <a:gd name="connsiteY3" fmla="*/ 732503 h 1914833"/>
              <a:gd name="connsiteX4" fmla="*/ 634181 w 862780"/>
              <a:gd name="connsiteY4" fmla="*/ 334297 h 1914833"/>
              <a:gd name="connsiteX5" fmla="*/ 663677 w 862780"/>
              <a:gd name="connsiteY5" fmla="*/ 319548 h 1914833"/>
              <a:gd name="connsiteX6" fmla="*/ 781664 w 862780"/>
              <a:gd name="connsiteY6" fmla="*/ 9832 h 1914833"/>
              <a:gd name="connsiteX7" fmla="*/ 855406 w 862780"/>
              <a:gd name="connsiteY7" fmla="*/ 260555 h 1914833"/>
              <a:gd name="connsiteX8" fmla="*/ 737419 w 862780"/>
              <a:gd name="connsiteY8" fmla="*/ 555523 h 1914833"/>
              <a:gd name="connsiteX9" fmla="*/ 560439 w 862780"/>
              <a:gd name="connsiteY9" fmla="*/ 1705897 h 1914833"/>
              <a:gd name="connsiteX10" fmla="*/ 280219 w 862780"/>
              <a:gd name="connsiteY10" fmla="*/ 1809136 h 1914833"/>
              <a:gd name="connsiteX11" fmla="*/ 29497 w 862780"/>
              <a:gd name="connsiteY11" fmla="*/ 1351936 h 1914833"/>
              <a:gd name="connsiteX12" fmla="*/ 103239 w 862780"/>
              <a:gd name="connsiteY12" fmla="*/ 1204452 h 1914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62780" h="1914833">
                <a:moveTo>
                  <a:pt x="103239" y="1204452"/>
                </a:moveTo>
                <a:cubicBezTo>
                  <a:pt x="154858" y="1238865"/>
                  <a:pt x="285136" y="1504336"/>
                  <a:pt x="339213" y="1558413"/>
                </a:cubicBezTo>
                <a:cubicBezTo>
                  <a:pt x="393290" y="1612490"/>
                  <a:pt x="383458" y="1666568"/>
                  <a:pt x="427703" y="1528916"/>
                </a:cubicBezTo>
                <a:cubicBezTo>
                  <a:pt x="471948" y="1391264"/>
                  <a:pt x="570271" y="931606"/>
                  <a:pt x="604684" y="732503"/>
                </a:cubicBezTo>
                <a:cubicBezTo>
                  <a:pt x="639097" y="533400"/>
                  <a:pt x="624349" y="403123"/>
                  <a:pt x="634181" y="334297"/>
                </a:cubicBezTo>
                <a:cubicBezTo>
                  <a:pt x="644013" y="265471"/>
                  <a:pt x="639097" y="373626"/>
                  <a:pt x="663677" y="319548"/>
                </a:cubicBezTo>
                <a:cubicBezTo>
                  <a:pt x="688258" y="265471"/>
                  <a:pt x="749709" y="19664"/>
                  <a:pt x="781664" y="9832"/>
                </a:cubicBezTo>
                <a:cubicBezTo>
                  <a:pt x="813619" y="0"/>
                  <a:pt x="862780" y="169607"/>
                  <a:pt x="855406" y="260555"/>
                </a:cubicBezTo>
                <a:cubicBezTo>
                  <a:pt x="848032" y="351504"/>
                  <a:pt x="786580" y="314633"/>
                  <a:pt x="737419" y="555523"/>
                </a:cubicBezTo>
                <a:cubicBezTo>
                  <a:pt x="688258" y="796413"/>
                  <a:pt x="636639" y="1496961"/>
                  <a:pt x="560439" y="1705897"/>
                </a:cubicBezTo>
                <a:cubicBezTo>
                  <a:pt x="484239" y="1914833"/>
                  <a:pt x="368709" y="1868129"/>
                  <a:pt x="280219" y="1809136"/>
                </a:cubicBezTo>
                <a:cubicBezTo>
                  <a:pt x="191729" y="1750143"/>
                  <a:pt x="58994" y="1455175"/>
                  <a:pt x="29497" y="1351936"/>
                </a:cubicBezTo>
                <a:cubicBezTo>
                  <a:pt x="0" y="1248697"/>
                  <a:pt x="51620" y="1170039"/>
                  <a:pt x="103239" y="1204452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0" name="任意多边形 219"/>
          <p:cNvSpPr/>
          <p:nvPr/>
        </p:nvSpPr>
        <p:spPr>
          <a:xfrm flipH="1">
            <a:off x="5357818" y="5143512"/>
            <a:ext cx="745572" cy="975851"/>
          </a:xfrm>
          <a:custGeom>
            <a:avLst/>
            <a:gdLst>
              <a:gd name="connsiteX0" fmla="*/ 700549 w 754626"/>
              <a:gd name="connsiteY0" fmla="*/ 140109 h 975851"/>
              <a:gd name="connsiteX1" fmla="*/ 494071 w 754626"/>
              <a:gd name="connsiteY1" fmla="*/ 36871 h 975851"/>
              <a:gd name="connsiteX2" fmla="*/ 258097 w 754626"/>
              <a:gd name="connsiteY2" fmla="*/ 22122 h 975851"/>
              <a:gd name="connsiteX3" fmla="*/ 36871 w 754626"/>
              <a:gd name="connsiteY3" fmla="*/ 169606 h 975851"/>
              <a:gd name="connsiteX4" fmla="*/ 36871 w 754626"/>
              <a:gd name="connsiteY4" fmla="*/ 361335 h 975851"/>
              <a:gd name="connsiteX5" fmla="*/ 140110 w 754626"/>
              <a:gd name="connsiteY5" fmla="*/ 567813 h 975851"/>
              <a:gd name="connsiteX6" fmla="*/ 140110 w 754626"/>
              <a:gd name="connsiteY6" fmla="*/ 862780 h 975851"/>
              <a:gd name="connsiteX7" fmla="*/ 538316 w 754626"/>
              <a:gd name="connsiteY7" fmla="*/ 921774 h 975851"/>
              <a:gd name="connsiteX8" fmla="*/ 612058 w 754626"/>
              <a:gd name="connsiteY8" fmla="*/ 538316 h 975851"/>
              <a:gd name="connsiteX9" fmla="*/ 744794 w 754626"/>
              <a:gd name="connsiteY9" fmla="*/ 331838 h 975851"/>
              <a:gd name="connsiteX10" fmla="*/ 700549 w 754626"/>
              <a:gd name="connsiteY10" fmla="*/ 140109 h 975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54626" h="975851">
                <a:moveTo>
                  <a:pt x="700549" y="140109"/>
                </a:moveTo>
                <a:cubicBezTo>
                  <a:pt x="658762" y="90948"/>
                  <a:pt x="567813" y="56535"/>
                  <a:pt x="494071" y="36871"/>
                </a:cubicBezTo>
                <a:cubicBezTo>
                  <a:pt x="420329" y="17207"/>
                  <a:pt x="334297" y="0"/>
                  <a:pt x="258097" y="22122"/>
                </a:cubicBezTo>
                <a:cubicBezTo>
                  <a:pt x="181897" y="44244"/>
                  <a:pt x="73742" y="113071"/>
                  <a:pt x="36871" y="169606"/>
                </a:cubicBezTo>
                <a:cubicBezTo>
                  <a:pt x="0" y="226141"/>
                  <a:pt x="19665" y="294967"/>
                  <a:pt x="36871" y="361335"/>
                </a:cubicBezTo>
                <a:cubicBezTo>
                  <a:pt x="54077" y="427703"/>
                  <a:pt x="122904" y="484239"/>
                  <a:pt x="140110" y="567813"/>
                </a:cubicBezTo>
                <a:cubicBezTo>
                  <a:pt x="157317" y="651387"/>
                  <a:pt x="73742" y="803786"/>
                  <a:pt x="140110" y="862780"/>
                </a:cubicBezTo>
                <a:cubicBezTo>
                  <a:pt x="206478" y="921774"/>
                  <a:pt x="459658" y="975851"/>
                  <a:pt x="538316" y="921774"/>
                </a:cubicBezTo>
                <a:cubicBezTo>
                  <a:pt x="616974" y="867697"/>
                  <a:pt x="577645" y="636639"/>
                  <a:pt x="612058" y="538316"/>
                </a:cubicBezTo>
                <a:cubicBezTo>
                  <a:pt x="646471" y="439993"/>
                  <a:pt x="734962" y="403122"/>
                  <a:pt x="744794" y="331838"/>
                </a:cubicBezTo>
                <a:cubicBezTo>
                  <a:pt x="754626" y="260554"/>
                  <a:pt x="742336" y="189270"/>
                  <a:pt x="700549" y="14010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1" name="任意多边形 220"/>
          <p:cNvSpPr/>
          <p:nvPr/>
        </p:nvSpPr>
        <p:spPr>
          <a:xfrm>
            <a:off x="2714612" y="5143512"/>
            <a:ext cx="754626" cy="975851"/>
          </a:xfrm>
          <a:custGeom>
            <a:avLst/>
            <a:gdLst>
              <a:gd name="connsiteX0" fmla="*/ 700549 w 754626"/>
              <a:gd name="connsiteY0" fmla="*/ 140109 h 975851"/>
              <a:gd name="connsiteX1" fmla="*/ 494071 w 754626"/>
              <a:gd name="connsiteY1" fmla="*/ 36871 h 975851"/>
              <a:gd name="connsiteX2" fmla="*/ 258097 w 754626"/>
              <a:gd name="connsiteY2" fmla="*/ 22122 h 975851"/>
              <a:gd name="connsiteX3" fmla="*/ 36871 w 754626"/>
              <a:gd name="connsiteY3" fmla="*/ 169606 h 975851"/>
              <a:gd name="connsiteX4" fmla="*/ 36871 w 754626"/>
              <a:gd name="connsiteY4" fmla="*/ 361335 h 975851"/>
              <a:gd name="connsiteX5" fmla="*/ 140110 w 754626"/>
              <a:gd name="connsiteY5" fmla="*/ 567813 h 975851"/>
              <a:gd name="connsiteX6" fmla="*/ 140110 w 754626"/>
              <a:gd name="connsiteY6" fmla="*/ 862780 h 975851"/>
              <a:gd name="connsiteX7" fmla="*/ 538316 w 754626"/>
              <a:gd name="connsiteY7" fmla="*/ 921774 h 975851"/>
              <a:gd name="connsiteX8" fmla="*/ 612058 w 754626"/>
              <a:gd name="connsiteY8" fmla="*/ 538316 h 975851"/>
              <a:gd name="connsiteX9" fmla="*/ 744794 w 754626"/>
              <a:gd name="connsiteY9" fmla="*/ 331838 h 975851"/>
              <a:gd name="connsiteX10" fmla="*/ 700549 w 754626"/>
              <a:gd name="connsiteY10" fmla="*/ 140109 h 975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54626" h="975851">
                <a:moveTo>
                  <a:pt x="700549" y="140109"/>
                </a:moveTo>
                <a:cubicBezTo>
                  <a:pt x="658762" y="90948"/>
                  <a:pt x="567813" y="56535"/>
                  <a:pt x="494071" y="36871"/>
                </a:cubicBezTo>
                <a:cubicBezTo>
                  <a:pt x="420329" y="17207"/>
                  <a:pt x="334297" y="0"/>
                  <a:pt x="258097" y="22122"/>
                </a:cubicBezTo>
                <a:cubicBezTo>
                  <a:pt x="181897" y="44244"/>
                  <a:pt x="73742" y="113071"/>
                  <a:pt x="36871" y="169606"/>
                </a:cubicBezTo>
                <a:cubicBezTo>
                  <a:pt x="0" y="226141"/>
                  <a:pt x="19665" y="294967"/>
                  <a:pt x="36871" y="361335"/>
                </a:cubicBezTo>
                <a:cubicBezTo>
                  <a:pt x="54077" y="427703"/>
                  <a:pt x="122904" y="484239"/>
                  <a:pt x="140110" y="567813"/>
                </a:cubicBezTo>
                <a:cubicBezTo>
                  <a:pt x="157317" y="651387"/>
                  <a:pt x="73742" y="803786"/>
                  <a:pt x="140110" y="862780"/>
                </a:cubicBezTo>
                <a:cubicBezTo>
                  <a:pt x="206478" y="921774"/>
                  <a:pt x="459658" y="975851"/>
                  <a:pt x="538316" y="921774"/>
                </a:cubicBezTo>
                <a:cubicBezTo>
                  <a:pt x="616974" y="867697"/>
                  <a:pt x="577645" y="636639"/>
                  <a:pt x="612058" y="538316"/>
                </a:cubicBezTo>
                <a:cubicBezTo>
                  <a:pt x="646471" y="439993"/>
                  <a:pt x="734962" y="403122"/>
                  <a:pt x="744794" y="331838"/>
                </a:cubicBezTo>
                <a:cubicBezTo>
                  <a:pt x="754626" y="260554"/>
                  <a:pt x="742336" y="189270"/>
                  <a:pt x="700549" y="14010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5" name="任意多边形 224"/>
          <p:cNvSpPr/>
          <p:nvPr/>
        </p:nvSpPr>
        <p:spPr>
          <a:xfrm>
            <a:off x="3357554" y="5643578"/>
            <a:ext cx="592239" cy="122903"/>
          </a:xfrm>
          <a:custGeom>
            <a:avLst/>
            <a:gdLst>
              <a:gd name="connsiteX0" fmla="*/ 0 w 663677"/>
              <a:gd name="connsiteY0" fmla="*/ 0 h 122903"/>
              <a:gd name="connsiteX1" fmla="*/ 73742 w 663677"/>
              <a:gd name="connsiteY1" fmla="*/ 88491 h 122903"/>
              <a:gd name="connsiteX2" fmla="*/ 324464 w 663677"/>
              <a:gd name="connsiteY2" fmla="*/ 117987 h 122903"/>
              <a:gd name="connsiteX3" fmla="*/ 663677 w 663677"/>
              <a:gd name="connsiteY3" fmla="*/ 117987 h 122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677" h="122903">
                <a:moveTo>
                  <a:pt x="0" y="0"/>
                </a:moveTo>
                <a:cubicBezTo>
                  <a:pt x="9832" y="34413"/>
                  <a:pt x="19665" y="68826"/>
                  <a:pt x="73742" y="88491"/>
                </a:cubicBezTo>
                <a:cubicBezTo>
                  <a:pt x="127819" y="108156"/>
                  <a:pt x="226142" y="113071"/>
                  <a:pt x="324464" y="117987"/>
                </a:cubicBezTo>
                <a:cubicBezTo>
                  <a:pt x="422786" y="122903"/>
                  <a:pt x="543231" y="120445"/>
                  <a:pt x="663677" y="117987"/>
                </a:cubicBezTo>
              </a:path>
            </a:pathLst>
          </a:cu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6" name="任意多边形 225"/>
          <p:cNvSpPr/>
          <p:nvPr/>
        </p:nvSpPr>
        <p:spPr>
          <a:xfrm>
            <a:off x="5029200" y="5707626"/>
            <a:ext cx="442452" cy="68825"/>
          </a:xfrm>
          <a:custGeom>
            <a:avLst/>
            <a:gdLst>
              <a:gd name="connsiteX0" fmla="*/ 0 w 442452"/>
              <a:gd name="connsiteY0" fmla="*/ 58993 h 68825"/>
              <a:gd name="connsiteX1" fmla="*/ 339213 w 442452"/>
              <a:gd name="connsiteY1" fmla="*/ 58993 h 68825"/>
              <a:gd name="connsiteX2" fmla="*/ 442452 w 442452"/>
              <a:gd name="connsiteY2" fmla="*/ 0 h 68825"/>
              <a:gd name="connsiteX3" fmla="*/ 442452 w 442452"/>
              <a:gd name="connsiteY3" fmla="*/ 0 h 68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452" h="68825">
                <a:moveTo>
                  <a:pt x="0" y="58993"/>
                </a:moveTo>
                <a:cubicBezTo>
                  <a:pt x="132735" y="63909"/>
                  <a:pt x="265471" y="68825"/>
                  <a:pt x="339213" y="58993"/>
                </a:cubicBezTo>
                <a:cubicBezTo>
                  <a:pt x="412955" y="49161"/>
                  <a:pt x="442452" y="0"/>
                  <a:pt x="442452" y="0"/>
                </a:cubicBezTo>
                <a:lnTo>
                  <a:pt x="442452" y="0"/>
                </a:lnTo>
              </a:path>
            </a:pathLst>
          </a:cu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7" name="任意多边形 226"/>
          <p:cNvSpPr/>
          <p:nvPr/>
        </p:nvSpPr>
        <p:spPr>
          <a:xfrm>
            <a:off x="3303639" y="6046839"/>
            <a:ext cx="1224116" cy="44245"/>
          </a:xfrm>
          <a:custGeom>
            <a:avLst/>
            <a:gdLst>
              <a:gd name="connsiteX0" fmla="*/ 0 w 1224116"/>
              <a:gd name="connsiteY0" fmla="*/ 0 h 44245"/>
              <a:gd name="connsiteX1" fmla="*/ 1224116 w 1224116"/>
              <a:gd name="connsiteY1" fmla="*/ 44245 h 44245"/>
              <a:gd name="connsiteX2" fmla="*/ 1224116 w 1224116"/>
              <a:gd name="connsiteY2" fmla="*/ 44245 h 44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4116" h="44245">
                <a:moveTo>
                  <a:pt x="0" y="0"/>
                </a:moveTo>
                <a:lnTo>
                  <a:pt x="1224116" y="44245"/>
                </a:lnTo>
                <a:lnTo>
                  <a:pt x="1224116" y="44245"/>
                </a:lnTo>
              </a:path>
            </a:pathLst>
          </a:custGeom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8" name="任意多边形 227"/>
          <p:cNvSpPr/>
          <p:nvPr/>
        </p:nvSpPr>
        <p:spPr>
          <a:xfrm>
            <a:off x="5368413" y="6061587"/>
            <a:ext cx="206477" cy="14748"/>
          </a:xfrm>
          <a:custGeom>
            <a:avLst/>
            <a:gdLst>
              <a:gd name="connsiteX0" fmla="*/ 0 w 206477"/>
              <a:gd name="connsiteY0" fmla="*/ 0 h 14748"/>
              <a:gd name="connsiteX1" fmla="*/ 206477 w 206477"/>
              <a:gd name="connsiteY1" fmla="*/ 14748 h 14748"/>
              <a:gd name="connsiteX2" fmla="*/ 206477 w 206477"/>
              <a:gd name="connsiteY2" fmla="*/ 14748 h 14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477" h="14748">
                <a:moveTo>
                  <a:pt x="0" y="0"/>
                </a:moveTo>
                <a:lnTo>
                  <a:pt x="206477" y="14748"/>
                </a:lnTo>
                <a:lnTo>
                  <a:pt x="206477" y="14748"/>
                </a:lnTo>
              </a:path>
            </a:pathLst>
          </a:custGeom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1" name="任意多边形 230"/>
          <p:cNvSpPr/>
          <p:nvPr/>
        </p:nvSpPr>
        <p:spPr>
          <a:xfrm>
            <a:off x="3421626" y="5309419"/>
            <a:ext cx="690716" cy="17207"/>
          </a:xfrm>
          <a:custGeom>
            <a:avLst/>
            <a:gdLst>
              <a:gd name="connsiteX0" fmla="*/ 0 w 690716"/>
              <a:gd name="connsiteY0" fmla="*/ 0 h 17207"/>
              <a:gd name="connsiteX1" fmla="*/ 589935 w 690716"/>
              <a:gd name="connsiteY1" fmla="*/ 14749 h 17207"/>
              <a:gd name="connsiteX2" fmla="*/ 604684 w 690716"/>
              <a:gd name="connsiteY2" fmla="*/ 14749 h 17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16" h="17207">
                <a:moveTo>
                  <a:pt x="0" y="0"/>
                </a:moveTo>
                <a:lnTo>
                  <a:pt x="589935" y="14749"/>
                </a:lnTo>
                <a:cubicBezTo>
                  <a:pt x="690716" y="17207"/>
                  <a:pt x="647700" y="15978"/>
                  <a:pt x="604684" y="14749"/>
                </a:cubicBezTo>
              </a:path>
            </a:pathLst>
          </a:custGeom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2" name="任意多边形 231"/>
          <p:cNvSpPr/>
          <p:nvPr/>
        </p:nvSpPr>
        <p:spPr>
          <a:xfrm>
            <a:off x="4719484" y="5353665"/>
            <a:ext cx="634181" cy="14748"/>
          </a:xfrm>
          <a:custGeom>
            <a:avLst/>
            <a:gdLst>
              <a:gd name="connsiteX0" fmla="*/ 0 w 634181"/>
              <a:gd name="connsiteY0" fmla="*/ 0 h 14748"/>
              <a:gd name="connsiteX1" fmla="*/ 634181 w 634181"/>
              <a:gd name="connsiteY1" fmla="*/ 14748 h 14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4181" h="14748">
                <a:moveTo>
                  <a:pt x="0" y="0"/>
                </a:moveTo>
                <a:lnTo>
                  <a:pt x="634181" y="14748"/>
                </a:lnTo>
              </a:path>
            </a:pathLst>
          </a:custGeom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9" name="任意多边形 238"/>
          <p:cNvSpPr/>
          <p:nvPr/>
        </p:nvSpPr>
        <p:spPr>
          <a:xfrm>
            <a:off x="3534697" y="6039465"/>
            <a:ext cx="285135" cy="938980"/>
          </a:xfrm>
          <a:custGeom>
            <a:avLst/>
            <a:gdLst>
              <a:gd name="connsiteX0" fmla="*/ 285135 w 285135"/>
              <a:gd name="connsiteY0" fmla="*/ 51619 h 938980"/>
              <a:gd name="connsiteX1" fmla="*/ 152400 w 285135"/>
              <a:gd name="connsiteY1" fmla="*/ 272845 h 938980"/>
              <a:gd name="connsiteX2" fmla="*/ 49161 w 285135"/>
              <a:gd name="connsiteY2" fmla="*/ 877529 h 938980"/>
              <a:gd name="connsiteX3" fmla="*/ 4916 w 285135"/>
              <a:gd name="connsiteY3" fmla="*/ 641554 h 938980"/>
              <a:gd name="connsiteX4" fmla="*/ 19664 w 285135"/>
              <a:gd name="connsiteY4" fmla="*/ 390832 h 938980"/>
              <a:gd name="connsiteX5" fmla="*/ 108155 w 285135"/>
              <a:gd name="connsiteY5" fmla="*/ 51619 h 938980"/>
              <a:gd name="connsiteX6" fmla="*/ 152400 w 285135"/>
              <a:gd name="connsiteY6" fmla="*/ 81116 h 938980"/>
              <a:gd name="connsiteX7" fmla="*/ 137651 w 285135"/>
              <a:gd name="connsiteY7" fmla="*/ 36870 h 938980"/>
              <a:gd name="connsiteX8" fmla="*/ 226142 w 285135"/>
              <a:gd name="connsiteY8" fmla="*/ 36870 h 93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5135" h="938980">
                <a:moveTo>
                  <a:pt x="285135" y="51619"/>
                </a:moveTo>
                <a:cubicBezTo>
                  <a:pt x="238432" y="93406"/>
                  <a:pt x="191729" y="135193"/>
                  <a:pt x="152400" y="272845"/>
                </a:cubicBezTo>
                <a:cubicBezTo>
                  <a:pt x="113071" y="410497"/>
                  <a:pt x="73742" y="816078"/>
                  <a:pt x="49161" y="877529"/>
                </a:cubicBezTo>
                <a:cubicBezTo>
                  <a:pt x="24580" y="938980"/>
                  <a:pt x="9832" y="722670"/>
                  <a:pt x="4916" y="641554"/>
                </a:cubicBezTo>
                <a:cubicBezTo>
                  <a:pt x="0" y="560438"/>
                  <a:pt x="2458" y="489154"/>
                  <a:pt x="19664" y="390832"/>
                </a:cubicBezTo>
                <a:cubicBezTo>
                  <a:pt x="36870" y="292510"/>
                  <a:pt x="86032" y="103238"/>
                  <a:pt x="108155" y="51619"/>
                </a:cubicBezTo>
                <a:cubicBezTo>
                  <a:pt x="130278" y="0"/>
                  <a:pt x="147484" y="83574"/>
                  <a:pt x="152400" y="81116"/>
                </a:cubicBezTo>
                <a:cubicBezTo>
                  <a:pt x="157316" y="78658"/>
                  <a:pt x="125361" y="44244"/>
                  <a:pt x="137651" y="36870"/>
                </a:cubicBezTo>
                <a:cubicBezTo>
                  <a:pt x="149941" y="29496"/>
                  <a:pt x="188041" y="33183"/>
                  <a:pt x="226142" y="36870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7" name="任意多边形 246"/>
          <p:cNvSpPr/>
          <p:nvPr/>
        </p:nvSpPr>
        <p:spPr>
          <a:xfrm>
            <a:off x="2804651" y="5223387"/>
            <a:ext cx="334297" cy="766916"/>
          </a:xfrm>
          <a:custGeom>
            <a:avLst/>
            <a:gdLst>
              <a:gd name="connsiteX0" fmla="*/ 233517 w 334297"/>
              <a:gd name="connsiteY0" fmla="*/ 12290 h 766916"/>
              <a:gd name="connsiteX1" fmla="*/ 27039 w 334297"/>
              <a:gd name="connsiteY1" fmla="*/ 115529 h 766916"/>
              <a:gd name="connsiteX2" fmla="*/ 71284 w 334297"/>
              <a:gd name="connsiteY2" fmla="*/ 336755 h 766916"/>
              <a:gd name="connsiteX3" fmla="*/ 145026 w 334297"/>
              <a:gd name="connsiteY3" fmla="*/ 498987 h 766916"/>
              <a:gd name="connsiteX4" fmla="*/ 115530 w 334297"/>
              <a:gd name="connsiteY4" fmla="*/ 764458 h 766916"/>
              <a:gd name="connsiteX5" fmla="*/ 233517 w 334297"/>
              <a:gd name="connsiteY5" fmla="*/ 484239 h 766916"/>
              <a:gd name="connsiteX6" fmla="*/ 145026 w 334297"/>
              <a:gd name="connsiteY6" fmla="*/ 277761 h 766916"/>
              <a:gd name="connsiteX7" fmla="*/ 322007 w 334297"/>
              <a:gd name="connsiteY7" fmla="*/ 41787 h 766916"/>
              <a:gd name="connsiteX8" fmla="*/ 233517 w 334297"/>
              <a:gd name="connsiteY8" fmla="*/ 12290 h 766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4297" h="766916">
                <a:moveTo>
                  <a:pt x="233517" y="12290"/>
                </a:moveTo>
                <a:cubicBezTo>
                  <a:pt x="184356" y="24580"/>
                  <a:pt x="54078" y="61451"/>
                  <a:pt x="27039" y="115529"/>
                </a:cubicBezTo>
                <a:cubicBezTo>
                  <a:pt x="0" y="169607"/>
                  <a:pt x="51620" y="272845"/>
                  <a:pt x="71284" y="336755"/>
                </a:cubicBezTo>
                <a:cubicBezTo>
                  <a:pt x="90948" y="400665"/>
                  <a:pt x="137652" y="427703"/>
                  <a:pt x="145026" y="498987"/>
                </a:cubicBezTo>
                <a:cubicBezTo>
                  <a:pt x="152400" y="570271"/>
                  <a:pt x="100782" y="766916"/>
                  <a:pt x="115530" y="764458"/>
                </a:cubicBezTo>
                <a:cubicBezTo>
                  <a:pt x="130278" y="762000"/>
                  <a:pt x="228601" y="565355"/>
                  <a:pt x="233517" y="484239"/>
                </a:cubicBezTo>
                <a:cubicBezTo>
                  <a:pt x="238433" y="403123"/>
                  <a:pt x="130278" y="351503"/>
                  <a:pt x="145026" y="277761"/>
                </a:cubicBezTo>
                <a:cubicBezTo>
                  <a:pt x="159774" y="204019"/>
                  <a:pt x="309717" y="81116"/>
                  <a:pt x="322007" y="41787"/>
                </a:cubicBezTo>
                <a:cubicBezTo>
                  <a:pt x="334297" y="2458"/>
                  <a:pt x="282678" y="0"/>
                  <a:pt x="233517" y="1229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8" name="任意多边形 247"/>
          <p:cNvSpPr/>
          <p:nvPr/>
        </p:nvSpPr>
        <p:spPr>
          <a:xfrm>
            <a:off x="4144297" y="4748981"/>
            <a:ext cx="73742" cy="162232"/>
          </a:xfrm>
          <a:custGeom>
            <a:avLst/>
            <a:gdLst>
              <a:gd name="connsiteX0" fmla="*/ 0 w 73742"/>
              <a:gd name="connsiteY0" fmla="*/ 0 h 162232"/>
              <a:gd name="connsiteX1" fmla="*/ 73742 w 73742"/>
              <a:gd name="connsiteY1" fmla="*/ 162232 h 162232"/>
              <a:gd name="connsiteX2" fmla="*/ 73742 w 73742"/>
              <a:gd name="connsiteY2" fmla="*/ 162232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742" h="162232">
                <a:moveTo>
                  <a:pt x="0" y="0"/>
                </a:moveTo>
                <a:lnTo>
                  <a:pt x="73742" y="162232"/>
                </a:lnTo>
                <a:lnTo>
                  <a:pt x="73742" y="162232"/>
                </a:lnTo>
              </a:path>
            </a:pathLst>
          </a:cu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9" name="任意多边形 248"/>
          <p:cNvSpPr/>
          <p:nvPr/>
        </p:nvSpPr>
        <p:spPr>
          <a:xfrm>
            <a:off x="3460955" y="6049297"/>
            <a:ext cx="154857" cy="801328"/>
          </a:xfrm>
          <a:custGeom>
            <a:avLst/>
            <a:gdLst>
              <a:gd name="connsiteX0" fmla="*/ 34413 w 154857"/>
              <a:gd name="connsiteY0" fmla="*/ 41787 h 801328"/>
              <a:gd name="connsiteX1" fmla="*/ 137651 w 154857"/>
              <a:gd name="connsiteY1" fmla="*/ 41787 h 801328"/>
              <a:gd name="connsiteX2" fmla="*/ 137651 w 154857"/>
              <a:gd name="connsiteY2" fmla="*/ 86032 h 801328"/>
              <a:gd name="connsiteX3" fmla="*/ 49161 w 154857"/>
              <a:gd name="connsiteY3" fmla="*/ 425245 h 801328"/>
              <a:gd name="connsiteX4" fmla="*/ 4916 w 154857"/>
              <a:gd name="connsiteY4" fmla="*/ 749709 h 801328"/>
              <a:gd name="connsiteX5" fmla="*/ 19664 w 154857"/>
              <a:gd name="connsiteY5" fmla="*/ 115529 h 801328"/>
              <a:gd name="connsiteX6" fmla="*/ 34413 w 154857"/>
              <a:gd name="connsiteY6" fmla="*/ 41787 h 80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4857" h="801328">
                <a:moveTo>
                  <a:pt x="34413" y="41787"/>
                </a:moveTo>
                <a:cubicBezTo>
                  <a:pt x="54077" y="29497"/>
                  <a:pt x="120445" y="34413"/>
                  <a:pt x="137651" y="41787"/>
                </a:cubicBezTo>
                <a:cubicBezTo>
                  <a:pt x="154857" y="49161"/>
                  <a:pt x="152399" y="22122"/>
                  <a:pt x="137651" y="86032"/>
                </a:cubicBezTo>
                <a:cubicBezTo>
                  <a:pt x="122903" y="149942"/>
                  <a:pt x="71283" y="314632"/>
                  <a:pt x="49161" y="425245"/>
                </a:cubicBezTo>
                <a:cubicBezTo>
                  <a:pt x="27039" y="535858"/>
                  <a:pt x="9832" y="801328"/>
                  <a:pt x="4916" y="749709"/>
                </a:cubicBezTo>
                <a:cubicBezTo>
                  <a:pt x="0" y="698090"/>
                  <a:pt x="14748" y="231058"/>
                  <a:pt x="19664" y="115529"/>
                </a:cubicBezTo>
                <a:cubicBezTo>
                  <a:pt x="24580" y="0"/>
                  <a:pt x="14749" y="54077"/>
                  <a:pt x="34413" y="4178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0" name="任意多边形 249"/>
          <p:cNvSpPr/>
          <p:nvPr/>
        </p:nvSpPr>
        <p:spPr>
          <a:xfrm>
            <a:off x="3591232" y="6100917"/>
            <a:ext cx="201561" cy="612057"/>
          </a:xfrm>
          <a:custGeom>
            <a:avLst/>
            <a:gdLst>
              <a:gd name="connsiteX0" fmla="*/ 125362 w 201561"/>
              <a:gd name="connsiteY0" fmla="*/ 19664 h 612057"/>
              <a:gd name="connsiteX1" fmla="*/ 199103 w 201561"/>
              <a:gd name="connsiteY1" fmla="*/ 19664 h 612057"/>
              <a:gd name="connsiteX2" fmla="*/ 110613 w 201561"/>
              <a:gd name="connsiteY2" fmla="*/ 122902 h 612057"/>
              <a:gd name="connsiteX3" fmla="*/ 7374 w 201561"/>
              <a:gd name="connsiteY3" fmla="*/ 609599 h 612057"/>
              <a:gd name="connsiteX4" fmla="*/ 66368 w 201561"/>
              <a:gd name="connsiteY4" fmla="*/ 137651 h 612057"/>
              <a:gd name="connsiteX5" fmla="*/ 125362 w 201561"/>
              <a:gd name="connsiteY5" fmla="*/ 19664 h 612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1561" h="612057">
                <a:moveTo>
                  <a:pt x="125362" y="19664"/>
                </a:moveTo>
                <a:cubicBezTo>
                  <a:pt x="147484" y="0"/>
                  <a:pt x="201561" y="2458"/>
                  <a:pt x="199103" y="19664"/>
                </a:cubicBezTo>
                <a:cubicBezTo>
                  <a:pt x="196645" y="36870"/>
                  <a:pt x="142568" y="24580"/>
                  <a:pt x="110613" y="122902"/>
                </a:cubicBezTo>
                <a:cubicBezTo>
                  <a:pt x="78658" y="221224"/>
                  <a:pt x="14748" y="607141"/>
                  <a:pt x="7374" y="609599"/>
                </a:cubicBezTo>
                <a:cubicBezTo>
                  <a:pt x="0" y="612057"/>
                  <a:pt x="46703" y="233515"/>
                  <a:pt x="66368" y="137651"/>
                </a:cubicBezTo>
                <a:cubicBezTo>
                  <a:pt x="86033" y="41787"/>
                  <a:pt x="103240" y="39328"/>
                  <a:pt x="125362" y="1966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1" name="任意多边形 250"/>
          <p:cNvSpPr/>
          <p:nvPr/>
        </p:nvSpPr>
        <p:spPr>
          <a:xfrm>
            <a:off x="4441723" y="5921477"/>
            <a:ext cx="585019" cy="381001"/>
          </a:xfrm>
          <a:custGeom>
            <a:avLst/>
            <a:gdLst>
              <a:gd name="connsiteX0" fmla="*/ 41787 w 585019"/>
              <a:gd name="connsiteY0" fmla="*/ 22123 h 381001"/>
              <a:gd name="connsiteX1" fmla="*/ 292509 w 585019"/>
              <a:gd name="connsiteY1" fmla="*/ 213852 h 381001"/>
              <a:gd name="connsiteX2" fmla="*/ 543232 w 585019"/>
              <a:gd name="connsiteY2" fmla="*/ 346588 h 381001"/>
              <a:gd name="connsiteX3" fmla="*/ 41787 w 585019"/>
              <a:gd name="connsiteY3" fmla="*/ 22123 h 381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5019" h="381001">
                <a:moveTo>
                  <a:pt x="41787" y="22123"/>
                </a:moveTo>
                <a:cubicBezTo>
                  <a:pt x="0" y="0"/>
                  <a:pt x="208935" y="159775"/>
                  <a:pt x="292509" y="213852"/>
                </a:cubicBezTo>
                <a:cubicBezTo>
                  <a:pt x="376083" y="267930"/>
                  <a:pt x="585019" y="381001"/>
                  <a:pt x="543232" y="346588"/>
                </a:cubicBezTo>
                <a:cubicBezTo>
                  <a:pt x="501445" y="312175"/>
                  <a:pt x="83574" y="44246"/>
                  <a:pt x="41787" y="22123"/>
                </a:cubicBezTo>
                <a:close/>
              </a:path>
            </a:pathLst>
          </a:cu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2" name="任意多边形 251"/>
          <p:cNvSpPr/>
          <p:nvPr/>
        </p:nvSpPr>
        <p:spPr>
          <a:xfrm>
            <a:off x="5102942" y="6356555"/>
            <a:ext cx="240890" cy="503903"/>
          </a:xfrm>
          <a:custGeom>
            <a:avLst/>
            <a:gdLst>
              <a:gd name="connsiteX0" fmla="*/ 0 w 240890"/>
              <a:gd name="connsiteY0" fmla="*/ 0 h 503903"/>
              <a:gd name="connsiteX1" fmla="*/ 235974 w 240890"/>
              <a:gd name="connsiteY1" fmla="*/ 501445 h 503903"/>
              <a:gd name="connsiteX2" fmla="*/ 0 w 240890"/>
              <a:gd name="connsiteY2" fmla="*/ 0 h 503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0890" h="503903">
                <a:moveTo>
                  <a:pt x="0" y="0"/>
                </a:moveTo>
                <a:cubicBezTo>
                  <a:pt x="0" y="0"/>
                  <a:pt x="240890" y="498987"/>
                  <a:pt x="235974" y="501445"/>
                </a:cubicBezTo>
                <a:cubicBezTo>
                  <a:pt x="231058" y="503903"/>
                  <a:pt x="0" y="0"/>
                  <a:pt x="0" y="0"/>
                </a:cubicBezTo>
                <a:close/>
              </a:path>
            </a:pathLst>
          </a:cu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3" name="任意多边形 252"/>
          <p:cNvSpPr/>
          <p:nvPr/>
        </p:nvSpPr>
        <p:spPr>
          <a:xfrm>
            <a:off x="3962400" y="4761271"/>
            <a:ext cx="51619" cy="390832"/>
          </a:xfrm>
          <a:custGeom>
            <a:avLst/>
            <a:gdLst>
              <a:gd name="connsiteX0" fmla="*/ 4916 w 51619"/>
              <a:gd name="connsiteY0" fmla="*/ 2458 h 390832"/>
              <a:gd name="connsiteX1" fmla="*/ 19665 w 51619"/>
              <a:gd name="connsiteY1" fmla="*/ 326923 h 390832"/>
              <a:gd name="connsiteX2" fmla="*/ 49161 w 51619"/>
              <a:gd name="connsiteY2" fmla="*/ 341671 h 390832"/>
              <a:gd name="connsiteX3" fmla="*/ 4916 w 51619"/>
              <a:gd name="connsiteY3" fmla="*/ 2458 h 39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19" h="390832">
                <a:moveTo>
                  <a:pt x="4916" y="2458"/>
                </a:moveTo>
                <a:cubicBezTo>
                  <a:pt x="0" y="0"/>
                  <a:pt x="12291" y="270388"/>
                  <a:pt x="19665" y="326923"/>
                </a:cubicBezTo>
                <a:cubicBezTo>
                  <a:pt x="27039" y="383458"/>
                  <a:pt x="51619" y="390832"/>
                  <a:pt x="49161" y="341671"/>
                </a:cubicBezTo>
                <a:cubicBezTo>
                  <a:pt x="46703" y="292510"/>
                  <a:pt x="9832" y="4916"/>
                  <a:pt x="4916" y="2458"/>
                </a:cubicBezTo>
                <a:close/>
              </a:path>
            </a:pathLst>
          </a:cu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9" name="任意多边形 258"/>
          <p:cNvSpPr/>
          <p:nvPr/>
        </p:nvSpPr>
        <p:spPr>
          <a:xfrm>
            <a:off x="3977149" y="3399503"/>
            <a:ext cx="294967" cy="779207"/>
          </a:xfrm>
          <a:custGeom>
            <a:avLst/>
            <a:gdLst>
              <a:gd name="connsiteX0" fmla="*/ 4916 w 294967"/>
              <a:gd name="connsiteY0" fmla="*/ 7374 h 779207"/>
              <a:gd name="connsiteX1" fmla="*/ 49161 w 294967"/>
              <a:gd name="connsiteY1" fmla="*/ 346587 h 779207"/>
              <a:gd name="connsiteX2" fmla="*/ 270386 w 294967"/>
              <a:gd name="connsiteY2" fmla="*/ 744794 h 779207"/>
              <a:gd name="connsiteX3" fmla="*/ 196645 w 294967"/>
              <a:gd name="connsiteY3" fmla="*/ 553065 h 779207"/>
              <a:gd name="connsiteX4" fmla="*/ 78657 w 294967"/>
              <a:gd name="connsiteY4" fmla="*/ 302342 h 779207"/>
              <a:gd name="connsiteX5" fmla="*/ 4916 w 294967"/>
              <a:gd name="connsiteY5" fmla="*/ 7374 h 779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4967" h="779207">
                <a:moveTo>
                  <a:pt x="4916" y="7374"/>
                </a:moveTo>
                <a:cubicBezTo>
                  <a:pt x="0" y="14748"/>
                  <a:pt x="4916" y="223684"/>
                  <a:pt x="49161" y="346587"/>
                </a:cubicBezTo>
                <a:cubicBezTo>
                  <a:pt x="93406" y="469490"/>
                  <a:pt x="245805" y="710381"/>
                  <a:pt x="270386" y="744794"/>
                </a:cubicBezTo>
                <a:cubicBezTo>
                  <a:pt x="294967" y="779207"/>
                  <a:pt x="228600" y="626807"/>
                  <a:pt x="196645" y="553065"/>
                </a:cubicBezTo>
                <a:cubicBezTo>
                  <a:pt x="164690" y="479323"/>
                  <a:pt x="110612" y="395749"/>
                  <a:pt x="78657" y="302342"/>
                </a:cubicBezTo>
                <a:cubicBezTo>
                  <a:pt x="46702" y="208935"/>
                  <a:pt x="9832" y="0"/>
                  <a:pt x="4916" y="7374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1" name="任意多边形 260"/>
          <p:cNvSpPr/>
          <p:nvPr/>
        </p:nvSpPr>
        <p:spPr>
          <a:xfrm>
            <a:off x="4313903" y="4422058"/>
            <a:ext cx="132736" cy="93406"/>
          </a:xfrm>
          <a:custGeom>
            <a:avLst/>
            <a:gdLst>
              <a:gd name="connsiteX0" fmla="*/ 7374 w 132736"/>
              <a:gd name="connsiteY0" fmla="*/ 2458 h 93406"/>
              <a:gd name="connsiteX1" fmla="*/ 110613 w 132736"/>
              <a:gd name="connsiteY1" fmla="*/ 17207 h 93406"/>
              <a:gd name="connsiteX2" fmla="*/ 125362 w 132736"/>
              <a:gd name="connsiteY2" fmla="*/ 90948 h 93406"/>
              <a:gd name="connsiteX3" fmla="*/ 66368 w 132736"/>
              <a:gd name="connsiteY3" fmla="*/ 31955 h 93406"/>
              <a:gd name="connsiteX4" fmla="*/ 7374 w 132736"/>
              <a:gd name="connsiteY4" fmla="*/ 2458 h 9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6" h="93406">
                <a:moveTo>
                  <a:pt x="7374" y="2458"/>
                </a:moveTo>
                <a:cubicBezTo>
                  <a:pt x="14748" y="0"/>
                  <a:pt x="90948" y="2459"/>
                  <a:pt x="110613" y="17207"/>
                </a:cubicBezTo>
                <a:cubicBezTo>
                  <a:pt x="130278" y="31955"/>
                  <a:pt x="132736" y="88490"/>
                  <a:pt x="125362" y="90948"/>
                </a:cubicBezTo>
                <a:cubicBezTo>
                  <a:pt x="117988" y="93406"/>
                  <a:pt x="86033" y="44245"/>
                  <a:pt x="66368" y="31955"/>
                </a:cubicBezTo>
                <a:cubicBezTo>
                  <a:pt x="46703" y="19665"/>
                  <a:pt x="0" y="4916"/>
                  <a:pt x="7374" y="2458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2" name="任意多边形 261"/>
          <p:cNvSpPr/>
          <p:nvPr/>
        </p:nvSpPr>
        <p:spPr>
          <a:xfrm>
            <a:off x="4540045" y="4493342"/>
            <a:ext cx="122903" cy="83574"/>
          </a:xfrm>
          <a:custGeom>
            <a:avLst/>
            <a:gdLst>
              <a:gd name="connsiteX0" fmla="*/ 2458 w 122903"/>
              <a:gd name="connsiteY0" fmla="*/ 78658 h 83574"/>
              <a:gd name="connsiteX1" fmla="*/ 31955 w 122903"/>
              <a:gd name="connsiteY1" fmla="*/ 19664 h 83574"/>
              <a:gd name="connsiteX2" fmla="*/ 120445 w 122903"/>
              <a:gd name="connsiteY2" fmla="*/ 4916 h 83574"/>
              <a:gd name="connsiteX3" fmla="*/ 46703 w 122903"/>
              <a:gd name="connsiteY3" fmla="*/ 49161 h 83574"/>
              <a:gd name="connsiteX4" fmla="*/ 2458 w 122903"/>
              <a:gd name="connsiteY4" fmla="*/ 78658 h 8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903" h="83574">
                <a:moveTo>
                  <a:pt x="2458" y="78658"/>
                </a:moveTo>
                <a:cubicBezTo>
                  <a:pt x="0" y="73742"/>
                  <a:pt x="12291" y="31954"/>
                  <a:pt x="31955" y="19664"/>
                </a:cubicBezTo>
                <a:cubicBezTo>
                  <a:pt x="51619" y="7374"/>
                  <a:pt x="117987" y="0"/>
                  <a:pt x="120445" y="4916"/>
                </a:cubicBezTo>
                <a:cubicBezTo>
                  <a:pt x="122903" y="9832"/>
                  <a:pt x="63909" y="36871"/>
                  <a:pt x="46703" y="49161"/>
                </a:cubicBezTo>
                <a:cubicBezTo>
                  <a:pt x="29497" y="61451"/>
                  <a:pt x="4916" y="83574"/>
                  <a:pt x="2458" y="78658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3" name="任意多边形 262"/>
          <p:cNvSpPr/>
          <p:nvPr/>
        </p:nvSpPr>
        <p:spPr>
          <a:xfrm>
            <a:off x="4906297" y="2949677"/>
            <a:ext cx="363793" cy="90949"/>
          </a:xfrm>
          <a:custGeom>
            <a:avLst/>
            <a:gdLst>
              <a:gd name="connsiteX0" fmla="*/ 4916 w 363793"/>
              <a:gd name="connsiteY0" fmla="*/ 0 h 90949"/>
              <a:gd name="connsiteX1" fmla="*/ 152400 w 363793"/>
              <a:gd name="connsiteY1" fmla="*/ 14749 h 90949"/>
              <a:gd name="connsiteX2" fmla="*/ 226142 w 363793"/>
              <a:gd name="connsiteY2" fmla="*/ 44246 h 90949"/>
              <a:gd name="connsiteX3" fmla="*/ 329380 w 363793"/>
              <a:gd name="connsiteY3" fmla="*/ 44246 h 90949"/>
              <a:gd name="connsiteX4" fmla="*/ 358877 w 363793"/>
              <a:gd name="connsiteY4" fmla="*/ 88491 h 90949"/>
              <a:gd name="connsiteX5" fmla="*/ 299884 w 363793"/>
              <a:gd name="connsiteY5" fmla="*/ 58994 h 90949"/>
              <a:gd name="connsiteX6" fmla="*/ 181897 w 363793"/>
              <a:gd name="connsiteY6" fmla="*/ 58994 h 90949"/>
              <a:gd name="connsiteX7" fmla="*/ 122903 w 363793"/>
              <a:gd name="connsiteY7" fmla="*/ 14749 h 90949"/>
              <a:gd name="connsiteX8" fmla="*/ 4916 w 363793"/>
              <a:gd name="connsiteY8" fmla="*/ 0 h 90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3793" h="90949">
                <a:moveTo>
                  <a:pt x="4916" y="0"/>
                </a:moveTo>
                <a:cubicBezTo>
                  <a:pt x="9832" y="0"/>
                  <a:pt x="115529" y="7375"/>
                  <a:pt x="152400" y="14749"/>
                </a:cubicBezTo>
                <a:cubicBezTo>
                  <a:pt x="189271" y="22123"/>
                  <a:pt x="196645" y="39330"/>
                  <a:pt x="226142" y="44246"/>
                </a:cubicBezTo>
                <a:cubicBezTo>
                  <a:pt x="255639" y="49162"/>
                  <a:pt x="307258" y="36872"/>
                  <a:pt x="329380" y="44246"/>
                </a:cubicBezTo>
                <a:cubicBezTo>
                  <a:pt x="351503" y="51620"/>
                  <a:pt x="363793" y="86033"/>
                  <a:pt x="358877" y="88491"/>
                </a:cubicBezTo>
                <a:cubicBezTo>
                  <a:pt x="353961" y="90949"/>
                  <a:pt x="329381" y="63910"/>
                  <a:pt x="299884" y="58994"/>
                </a:cubicBezTo>
                <a:cubicBezTo>
                  <a:pt x="270387" y="54078"/>
                  <a:pt x="211394" y="66368"/>
                  <a:pt x="181897" y="58994"/>
                </a:cubicBezTo>
                <a:cubicBezTo>
                  <a:pt x="152400" y="51620"/>
                  <a:pt x="147484" y="19665"/>
                  <a:pt x="122903" y="14749"/>
                </a:cubicBezTo>
                <a:cubicBezTo>
                  <a:pt x="98322" y="9833"/>
                  <a:pt x="0" y="0"/>
                  <a:pt x="4916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5" name="任意多边形 264"/>
          <p:cNvSpPr/>
          <p:nvPr/>
        </p:nvSpPr>
        <p:spPr>
          <a:xfrm>
            <a:off x="3399503" y="5506065"/>
            <a:ext cx="449826" cy="221225"/>
          </a:xfrm>
          <a:custGeom>
            <a:avLst/>
            <a:gdLst>
              <a:gd name="connsiteX0" fmla="*/ 36871 w 449826"/>
              <a:gd name="connsiteY0" fmla="*/ 113070 h 221225"/>
              <a:gd name="connsiteX1" fmla="*/ 66368 w 449826"/>
              <a:gd name="connsiteY1" fmla="*/ 201561 h 221225"/>
              <a:gd name="connsiteX2" fmla="*/ 435078 w 449826"/>
              <a:gd name="connsiteY2" fmla="*/ 216309 h 221225"/>
              <a:gd name="connsiteX3" fmla="*/ 154858 w 449826"/>
              <a:gd name="connsiteY3" fmla="*/ 172064 h 221225"/>
              <a:gd name="connsiteX4" fmla="*/ 95865 w 449826"/>
              <a:gd name="connsiteY4" fmla="*/ 9832 h 221225"/>
              <a:gd name="connsiteX5" fmla="*/ 36871 w 449826"/>
              <a:gd name="connsiteY5" fmla="*/ 113070 h 22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826" h="221225">
                <a:moveTo>
                  <a:pt x="36871" y="113070"/>
                </a:moveTo>
                <a:cubicBezTo>
                  <a:pt x="31955" y="145025"/>
                  <a:pt x="0" y="184355"/>
                  <a:pt x="66368" y="201561"/>
                </a:cubicBezTo>
                <a:cubicBezTo>
                  <a:pt x="132736" y="218767"/>
                  <a:pt x="420330" y="221225"/>
                  <a:pt x="435078" y="216309"/>
                </a:cubicBezTo>
                <a:cubicBezTo>
                  <a:pt x="449826" y="211393"/>
                  <a:pt x="211394" y="206477"/>
                  <a:pt x="154858" y="172064"/>
                </a:cubicBezTo>
                <a:cubicBezTo>
                  <a:pt x="98323" y="137651"/>
                  <a:pt x="115530" y="19664"/>
                  <a:pt x="95865" y="9832"/>
                </a:cubicBezTo>
                <a:cubicBezTo>
                  <a:pt x="76201" y="0"/>
                  <a:pt x="41787" y="81115"/>
                  <a:pt x="36871" y="11307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2" name="任意多边形 271"/>
          <p:cNvSpPr/>
          <p:nvPr/>
        </p:nvSpPr>
        <p:spPr>
          <a:xfrm>
            <a:off x="2714611" y="4929198"/>
            <a:ext cx="766007" cy="567034"/>
          </a:xfrm>
          <a:custGeom>
            <a:avLst/>
            <a:gdLst>
              <a:gd name="connsiteX0" fmla="*/ 383458 w 781664"/>
              <a:gd name="connsiteY0" fmla="*/ 0 h 540774"/>
              <a:gd name="connsiteX1" fmla="*/ 29497 w 781664"/>
              <a:gd name="connsiteY1" fmla="*/ 368710 h 540774"/>
              <a:gd name="connsiteX2" fmla="*/ 206477 w 781664"/>
              <a:gd name="connsiteY2" fmla="*/ 206477 h 540774"/>
              <a:gd name="connsiteX3" fmla="*/ 501445 w 781664"/>
              <a:gd name="connsiteY3" fmla="*/ 191729 h 540774"/>
              <a:gd name="connsiteX4" fmla="*/ 737419 w 781664"/>
              <a:gd name="connsiteY4" fmla="*/ 324465 h 540774"/>
              <a:gd name="connsiteX5" fmla="*/ 766916 w 781664"/>
              <a:gd name="connsiteY5" fmla="*/ 501445 h 540774"/>
              <a:gd name="connsiteX6" fmla="*/ 737419 w 781664"/>
              <a:gd name="connsiteY6" fmla="*/ 88490 h 540774"/>
              <a:gd name="connsiteX7" fmla="*/ 737419 w 781664"/>
              <a:gd name="connsiteY7" fmla="*/ 88490 h 540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1664" h="540774">
                <a:moveTo>
                  <a:pt x="383458" y="0"/>
                </a:moveTo>
                <a:cubicBezTo>
                  <a:pt x="221226" y="167148"/>
                  <a:pt x="58994" y="334297"/>
                  <a:pt x="29497" y="368710"/>
                </a:cubicBezTo>
                <a:cubicBezTo>
                  <a:pt x="0" y="403123"/>
                  <a:pt x="127819" y="235974"/>
                  <a:pt x="206477" y="206477"/>
                </a:cubicBezTo>
                <a:cubicBezTo>
                  <a:pt x="285135" y="176980"/>
                  <a:pt x="412955" y="172064"/>
                  <a:pt x="501445" y="191729"/>
                </a:cubicBezTo>
                <a:cubicBezTo>
                  <a:pt x="589935" y="211394"/>
                  <a:pt x="693174" y="272846"/>
                  <a:pt x="737419" y="324465"/>
                </a:cubicBezTo>
                <a:cubicBezTo>
                  <a:pt x="781664" y="376084"/>
                  <a:pt x="766916" y="540774"/>
                  <a:pt x="766916" y="501445"/>
                </a:cubicBezTo>
                <a:cubicBezTo>
                  <a:pt x="766916" y="462116"/>
                  <a:pt x="737419" y="88490"/>
                  <a:pt x="737419" y="88490"/>
                </a:cubicBezTo>
                <a:lnTo>
                  <a:pt x="737419" y="88490"/>
                </a:lnTo>
              </a:path>
            </a:pathLst>
          </a:custGeom>
          <a:solidFill>
            <a:schemeClr val="accent2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4" name="任意多边形 273"/>
          <p:cNvSpPr/>
          <p:nvPr/>
        </p:nvSpPr>
        <p:spPr>
          <a:xfrm>
            <a:off x="2961968" y="4940710"/>
            <a:ext cx="206477" cy="172065"/>
          </a:xfrm>
          <a:custGeom>
            <a:avLst/>
            <a:gdLst>
              <a:gd name="connsiteX0" fmla="*/ 194187 w 206477"/>
              <a:gd name="connsiteY0" fmla="*/ 0 h 172065"/>
              <a:gd name="connsiteX1" fmla="*/ 17206 w 206477"/>
              <a:gd name="connsiteY1" fmla="*/ 147484 h 172065"/>
              <a:gd name="connsiteX2" fmla="*/ 90948 w 206477"/>
              <a:gd name="connsiteY2" fmla="*/ 147484 h 172065"/>
              <a:gd name="connsiteX3" fmla="*/ 194187 w 206477"/>
              <a:gd name="connsiteY3" fmla="*/ 0 h 172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477" h="172065">
                <a:moveTo>
                  <a:pt x="194187" y="0"/>
                </a:moveTo>
                <a:cubicBezTo>
                  <a:pt x="181897" y="0"/>
                  <a:pt x="34412" y="122903"/>
                  <a:pt x="17206" y="147484"/>
                </a:cubicBezTo>
                <a:cubicBezTo>
                  <a:pt x="0" y="172065"/>
                  <a:pt x="58993" y="172065"/>
                  <a:pt x="90948" y="147484"/>
                </a:cubicBezTo>
                <a:cubicBezTo>
                  <a:pt x="122903" y="122903"/>
                  <a:pt x="206477" y="0"/>
                  <a:pt x="194187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5" name="任意多边形 274"/>
          <p:cNvSpPr/>
          <p:nvPr/>
        </p:nvSpPr>
        <p:spPr>
          <a:xfrm>
            <a:off x="2765323" y="2462981"/>
            <a:ext cx="916857" cy="2386781"/>
          </a:xfrm>
          <a:custGeom>
            <a:avLst/>
            <a:gdLst>
              <a:gd name="connsiteX0" fmla="*/ 907025 w 916857"/>
              <a:gd name="connsiteY0" fmla="*/ 14748 h 2386781"/>
              <a:gd name="connsiteX1" fmla="*/ 464574 w 916857"/>
              <a:gd name="connsiteY1" fmla="*/ 147484 h 2386781"/>
              <a:gd name="connsiteX2" fmla="*/ 125361 w 916857"/>
              <a:gd name="connsiteY2" fmla="*/ 634180 h 2386781"/>
              <a:gd name="connsiteX3" fmla="*/ 36871 w 916857"/>
              <a:gd name="connsiteY3" fmla="*/ 988142 h 2386781"/>
              <a:gd name="connsiteX4" fmla="*/ 346587 w 916857"/>
              <a:gd name="connsiteY4" fmla="*/ 2286000 h 2386781"/>
              <a:gd name="connsiteX5" fmla="*/ 272845 w 916857"/>
              <a:gd name="connsiteY5" fmla="*/ 1592825 h 2386781"/>
              <a:gd name="connsiteX6" fmla="*/ 184354 w 916857"/>
              <a:gd name="connsiteY6" fmla="*/ 884903 h 2386781"/>
              <a:gd name="connsiteX7" fmla="*/ 523567 w 916857"/>
              <a:gd name="connsiteY7" fmla="*/ 235974 h 2386781"/>
              <a:gd name="connsiteX8" fmla="*/ 907025 w 916857"/>
              <a:gd name="connsiteY8" fmla="*/ 14748 h 2386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6857" h="2386781">
                <a:moveTo>
                  <a:pt x="907025" y="14748"/>
                </a:moveTo>
                <a:cubicBezTo>
                  <a:pt x="897193" y="0"/>
                  <a:pt x="594851" y="44245"/>
                  <a:pt x="464574" y="147484"/>
                </a:cubicBezTo>
                <a:cubicBezTo>
                  <a:pt x="334297" y="250723"/>
                  <a:pt x="196645" y="494070"/>
                  <a:pt x="125361" y="634180"/>
                </a:cubicBezTo>
                <a:cubicBezTo>
                  <a:pt x="54077" y="774290"/>
                  <a:pt x="0" y="712839"/>
                  <a:pt x="36871" y="988142"/>
                </a:cubicBezTo>
                <a:cubicBezTo>
                  <a:pt x="73742" y="1263445"/>
                  <a:pt x="307258" y="2185220"/>
                  <a:pt x="346587" y="2286000"/>
                </a:cubicBezTo>
                <a:cubicBezTo>
                  <a:pt x="385916" y="2386781"/>
                  <a:pt x="299884" y="1826341"/>
                  <a:pt x="272845" y="1592825"/>
                </a:cubicBezTo>
                <a:cubicBezTo>
                  <a:pt x="245806" y="1359309"/>
                  <a:pt x="142567" y="1111045"/>
                  <a:pt x="184354" y="884903"/>
                </a:cubicBezTo>
                <a:cubicBezTo>
                  <a:pt x="226141" y="658761"/>
                  <a:pt x="400664" y="373626"/>
                  <a:pt x="523567" y="235974"/>
                </a:cubicBezTo>
                <a:cubicBezTo>
                  <a:pt x="646470" y="98322"/>
                  <a:pt x="916857" y="29496"/>
                  <a:pt x="907025" y="14748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" name="任意多边形 275"/>
          <p:cNvSpPr/>
          <p:nvPr/>
        </p:nvSpPr>
        <p:spPr>
          <a:xfrm>
            <a:off x="5429256" y="4714884"/>
            <a:ext cx="686409" cy="636323"/>
          </a:xfrm>
          <a:custGeom>
            <a:avLst/>
            <a:gdLst>
              <a:gd name="connsiteX0" fmla="*/ 105698 w 675969"/>
              <a:gd name="connsiteY0" fmla="*/ 181897 h 621891"/>
              <a:gd name="connsiteX1" fmla="*/ 61452 w 675969"/>
              <a:gd name="connsiteY1" fmla="*/ 432619 h 621891"/>
              <a:gd name="connsiteX2" fmla="*/ 17207 w 675969"/>
              <a:gd name="connsiteY2" fmla="*/ 506361 h 621891"/>
              <a:gd name="connsiteX3" fmla="*/ 164691 w 675969"/>
              <a:gd name="connsiteY3" fmla="*/ 417871 h 621891"/>
              <a:gd name="connsiteX4" fmla="*/ 415414 w 675969"/>
              <a:gd name="connsiteY4" fmla="*/ 417871 h 621891"/>
              <a:gd name="connsiteX5" fmla="*/ 651388 w 675969"/>
              <a:gd name="connsiteY5" fmla="*/ 565355 h 621891"/>
              <a:gd name="connsiteX6" fmla="*/ 267930 w 675969"/>
              <a:gd name="connsiteY6" fmla="*/ 78658 h 621891"/>
              <a:gd name="connsiteX7" fmla="*/ 297427 w 675969"/>
              <a:gd name="connsiteY7" fmla="*/ 93407 h 621891"/>
              <a:gd name="connsiteX8" fmla="*/ 297427 w 675969"/>
              <a:gd name="connsiteY8" fmla="*/ 93407 h 621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5969" h="621891">
                <a:moveTo>
                  <a:pt x="105698" y="181897"/>
                </a:moveTo>
                <a:cubicBezTo>
                  <a:pt x="90949" y="280219"/>
                  <a:pt x="76200" y="378542"/>
                  <a:pt x="61452" y="432619"/>
                </a:cubicBezTo>
                <a:cubicBezTo>
                  <a:pt x="46704" y="486696"/>
                  <a:pt x="0" y="508819"/>
                  <a:pt x="17207" y="506361"/>
                </a:cubicBezTo>
                <a:cubicBezTo>
                  <a:pt x="34414" y="503903"/>
                  <a:pt x="98323" y="432619"/>
                  <a:pt x="164691" y="417871"/>
                </a:cubicBezTo>
                <a:cubicBezTo>
                  <a:pt x="231059" y="403123"/>
                  <a:pt x="334298" y="393290"/>
                  <a:pt x="415414" y="417871"/>
                </a:cubicBezTo>
                <a:cubicBezTo>
                  <a:pt x="496530" y="442452"/>
                  <a:pt x="675969" y="621891"/>
                  <a:pt x="651388" y="565355"/>
                </a:cubicBezTo>
                <a:cubicBezTo>
                  <a:pt x="626807" y="508820"/>
                  <a:pt x="326924" y="157316"/>
                  <a:pt x="267930" y="78658"/>
                </a:cubicBezTo>
                <a:cubicBezTo>
                  <a:pt x="208937" y="0"/>
                  <a:pt x="297427" y="93407"/>
                  <a:pt x="297427" y="93407"/>
                </a:cubicBezTo>
                <a:lnTo>
                  <a:pt x="297427" y="93407"/>
                </a:lnTo>
              </a:path>
            </a:pathLst>
          </a:custGeom>
          <a:solidFill>
            <a:schemeClr val="accent2">
              <a:lumMod val="75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7" name="任意多边形 276"/>
          <p:cNvSpPr/>
          <p:nvPr/>
        </p:nvSpPr>
        <p:spPr>
          <a:xfrm>
            <a:off x="5705168" y="4862052"/>
            <a:ext cx="275303" cy="324464"/>
          </a:xfrm>
          <a:custGeom>
            <a:avLst/>
            <a:gdLst>
              <a:gd name="connsiteX0" fmla="*/ 2458 w 275303"/>
              <a:gd name="connsiteY0" fmla="*/ 4916 h 324464"/>
              <a:gd name="connsiteX1" fmla="*/ 238432 w 275303"/>
              <a:gd name="connsiteY1" fmla="*/ 255638 h 324464"/>
              <a:gd name="connsiteX2" fmla="*/ 223684 w 275303"/>
              <a:gd name="connsiteY2" fmla="*/ 285135 h 324464"/>
              <a:gd name="connsiteX3" fmla="*/ 2458 w 275303"/>
              <a:gd name="connsiteY3" fmla="*/ 4916 h 324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03" h="324464">
                <a:moveTo>
                  <a:pt x="2458" y="4916"/>
                </a:moveTo>
                <a:cubicBezTo>
                  <a:pt x="4916" y="0"/>
                  <a:pt x="201561" y="208935"/>
                  <a:pt x="238432" y="255638"/>
                </a:cubicBezTo>
                <a:cubicBezTo>
                  <a:pt x="275303" y="302341"/>
                  <a:pt x="267929" y="324464"/>
                  <a:pt x="223684" y="285135"/>
                </a:cubicBezTo>
                <a:cubicBezTo>
                  <a:pt x="179439" y="245806"/>
                  <a:pt x="0" y="9832"/>
                  <a:pt x="2458" y="4916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8" name="任意多边形 277"/>
          <p:cNvSpPr/>
          <p:nvPr/>
        </p:nvSpPr>
        <p:spPr>
          <a:xfrm>
            <a:off x="5719917" y="3052916"/>
            <a:ext cx="302341" cy="1597742"/>
          </a:xfrm>
          <a:custGeom>
            <a:avLst/>
            <a:gdLst>
              <a:gd name="connsiteX0" fmla="*/ 282677 w 302341"/>
              <a:gd name="connsiteY0" fmla="*/ 29497 h 1597742"/>
              <a:gd name="connsiteX1" fmla="*/ 297425 w 302341"/>
              <a:gd name="connsiteY1" fmla="*/ 191729 h 1597742"/>
              <a:gd name="connsiteX2" fmla="*/ 253180 w 302341"/>
              <a:gd name="connsiteY2" fmla="*/ 560439 h 1597742"/>
              <a:gd name="connsiteX3" fmla="*/ 17206 w 302341"/>
              <a:gd name="connsiteY3" fmla="*/ 1563329 h 1597742"/>
              <a:gd name="connsiteX4" fmla="*/ 149941 w 302341"/>
              <a:gd name="connsiteY4" fmla="*/ 766916 h 1597742"/>
              <a:gd name="connsiteX5" fmla="*/ 223683 w 302341"/>
              <a:gd name="connsiteY5" fmla="*/ 368710 h 1597742"/>
              <a:gd name="connsiteX6" fmla="*/ 282677 w 302341"/>
              <a:gd name="connsiteY6" fmla="*/ 29497 h 1597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341" h="1597742">
                <a:moveTo>
                  <a:pt x="282677" y="29497"/>
                </a:moveTo>
                <a:cubicBezTo>
                  <a:pt x="294967" y="0"/>
                  <a:pt x="302341" y="103239"/>
                  <a:pt x="297425" y="191729"/>
                </a:cubicBezTo>
                <a:cubicBezTo>
                  <a:pt x="292509" y="280219"/>
                  <a:pt x="299883" y="331839"/>
                  <a:pt x="253180" y="560439"/>
                </a:cubicBezTo>
                <a:cubicBezTo>
                  <a:pt x="206477" y="789039"/>
                  <a:pt x="34413" y="1528916"/>
                  <a:pt x="17206" y="1563329"/>
                </a:cubicBezTo>
                <a:cubicBezTo>
                  <a:pt x="0" y="1597742"/>
                  <a:pt x="115528" y="966019"/>
                  <a:pt x="149941" y="766916"/>
                </a:cubicBezTo>
                <a:cubicBezTo>
                  <a:pt x="184354" y="567813"/>
                  <a:pt x="208935" y="489155"/>
                  <a:pt x="223683" y="368710"/>
                </a:cubicBezTo>
                <a:cubicBezTo>
                  <a:pt x="238431" y="248265"/>
                  <a:pt x="270387" y="58994"/>
                  <a:pt x="282677" y="29497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9" name="任意多边形 278"/>
          <p:cNvSpPr/>
          <p:nvPr/>
        </p:nvSpPr>
        <p:spPr>
          <a:xfrm>
            <a:off x="3883742" y="5449529"/>
            <a:ext cx="314632" cy="381000"/>
          </a:xfrm>
          <a:custGeom>
            <a:avLst/>
            <a:gdLst>
              <a:gd name="connsiteX0" fmla="*/ 260555 w 314632"/>
              <a:gd name="connsiteY0" fmla="*/ 7374 h 381000"/>
              <a:gd name="connsiteX1" fmla="*/ 68826 w 314632"/>
              <a:gd name="connsiteY1" fmla="*/ 140110 h 381000"/>
              <a:gd name="connsiteX2" fmla="*/ 39329 w 314632"/>
              <a:gd name="connsiteY2" fmla="*/ 258097 h 381000"/>
              <a:gd name="connsiteX3" fmla="*/ 304800 w 314632"/>
              <a:gd name="connsiteY3" fmla="*/ 376084 h 381000"/>
              <a:gd name="connsiteX4" fmla="*/ 98323 w 314632"/>
              <a:gd name="connsiteY4" fmla="*/ 228600 h 381000"/>
              <a:gd name="connsiteX5" fmla="*/ 216310 w 314632"/>
              <a:gd name="connsiteY5" fmla="*/ 95865 h 381000"/>
              <a:gd name="connsiteX6" fmla="*/ 260555 w 314632"/>
              <a:gd name="connsiteY6" fmla="*/ 7374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632" h="381000">
                <a:moveTo>
                  <a:pt x="260555" y="7374"/>
                </a:moveTo>
                <a:cubicBezTo>
                  <a:pt x="235974" y="14748"/>
                  <a:pt x="105697" y="98323"/>
                  <a:pt x="68826" y="140110"/>
                </a:cubicBezTo>
                <a:cubicBezTo>
                  <a:pt x="31955" y="181897"/>
                  <a:pt x="0" y="218768"/>
                  <a:pt x="39329" y="258097"/>
                </a:cubicBezTo>
                <a:cubicBezTo>
                  <a:pt x="78658" y="297426"/>
                  <a:pt x="294968" y="381000"/>
                  <a:pt x="304800" y="376084"/>
                </a:cubicBezTo>
                <a:cubicBezTo>
                  <a:pt x="314632" y="371168"/>
                  <a:pt x="113071" y="275303"/>
                  <a:pt x="98323" y="228600"/>
                </a:cubicBezTo>
                <a:cubicBezTo>
                  <a:pt x="83575" y="181897"/>
                  <a:pt x="191730" y="132736"/>
                  <a:pt x="216310" y="95865"/>
                </a:cubicBezTo>
                <a:cubicBezTo>
                  <a:pt x="240891" y="58994"/>
                  <a:pt x="285136" y="0"/>
                  <a:pt x="260555" y="7374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0" name="任意多边形 279"/>
          <p:cNvSpPr/>
          <p:nvPr/>
        </p:nvSpPr>
        <p:spPr>
          <a:xfrm>
            <a:off x="4729316" y="4776019"/>
            <a:ext cx="140110" cy="373626"/>
          </a:xfrm>
          <a:custGeom>
            <a:avLst/>
            <a:gdLst>
              <a:gd name="connsiteX0" fmla="*/ 4916 w 140110"/>
              <a:gd name="connsiteY0" fmla="*/ 2458 h 373626"/>
              <a:gd name="connsiteX1" fmla="*/ 137652 w 140110"/>
              <a:gd name="connsiteY1" fmla="*/ 194187 h 373626"/>
              <a:gd name="connsiteX2" fmla="*/ 19665 w 140110"/>
              <a:gd name="connsiteY2" fmla="*/ 371168 h 373626"/>
              <a:gd name="connsiteX3" fmla="*/ 108155 w 140110"/>
              <a:gd name="connsiteY3" fmla="*/ 208936 h 373626"/>
              <a:gd name="connsiteX4" fmla="*/ 4916 w 140110"/>
              <a:gd name="connsiteY4" fmla="*/ 2458 h 373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110" h="373626">
                <a:moveTo>
                  <a:pt x="4916" y="2458"/>
                </a:moveTo>
                <a:cubicBezTo>
                  <a:pt x="9832" y="0"/>
                  <a:pt x="135194" y="132735"/>
                  <a:pt x="137652" y="194187"/>
                </a:cubicBezTo>
                <a:cubicBezTo>
                  <a:pt x="140110" y="255639"/>
                  <a:pt x="24581" y="368710"/>
                  <a:pt x="19665" y="371168"/>
                </a:cubicBezTo>
                <a:cubicBezTo>
                  <a:pt x="14749" y="373626"/>
                  <a:pt x="110613" y="265471"/>
                  <a:pt x="108155" y="208936"/>
                </a:cubicBezTo>
                <a:cubicBezTo>
                  <a:pt x="105697" y="152401"/>
                  <a:pt x="0" y="4916"/>
                  <a:pt x="4916" y="2458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5" name="任意多边形 284"/>
          <p:cNvSpPr/>
          <p:nvPr/>
        </p:nvSpPr>
        <p:spPr>
          <a:xfrm>
            <a:off x="3335594" y="4987413"/>
            <a:ext cx="88490" cy="223683"/>
          </a:xfrm>
          <a:custGeom>
            <a:avLst/>
            <a:gdLst>
              <a:gd name="connsiteX0" fmla="*/ 27038 w 88490"/>
              <a:gd name="connsiteY0" fmla="*/ 12290 h 223683"/>
              <a:gd name="connsiteX1" fmla="*/ 86032 w 88490"/>
              <a:gd name="connsiteY1" fmla="*/ 204019 h 223683"/>
              <a:gd name="connsiteX2" fmla="*/ 12290 w 88490"/>
              <a:gd name="connsiteY2" fmla="*/ 130277 h 223683"/>
              <a:gd name="connsiteX3" fmla="*/ 27038 w 88490"/>
              <a:gd name="connsiteY3" fmla="*/ 12290 h 223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490" h="223683">
                <a:moveTo>
                  <a:pt x="27038" y="12290"/>
                </a:moveTo>
                <a:cubicBezTo>
                  <a:pt x="39328" y="24580"/>
                  <a:pt x="88490" y="184355"/>
                  <a:pt x="86032" y="204019"/>
                </a:cubicBezTo>
                <a:cubicBezTo>
                  <a:pt x="83574" y="223683"/>
                  <a:pt x="24580" y="162232"/>
                  <a:pt x="12290" y="130277"/>
                </a:cubicBezTo>
                <a:cubicBezTo>
                  <a:pt x="0" y="98322"/>
                  <a:pt x="14748" y="0"/>
                  <a:pt x="27038" y="1229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216"/>
          <p:cNvGrpSpPr/>
          <p:nvPr/>
        </p:nvGrpSpPr>
        <p:grpSpPr>
          <a:xfrm>
            <a:off x="11644362" y="5643578"/>
            <a:ext cx="8264361" cy="4453235"/>
            <a:chOff x="4333188" y="909321"/>
            <a:chExt cx="12836393" cy="7167879"/>
          </a:xfrm>
        </p:grpSpPr>
        <p:grpSp>
          <p:nvGrpSpPr>
            <p:cNvPr id="5" name="组合 215"/>
            <p:cNvGrpSpPr/>
            <p:nvPr/>
          </p:nvGrpSpPr>
          <p:grpSpPr>
            <a:xfrm>
              <a:off x="4333188" y="909321"/>
              <a:ext cx="11624567" cy="6096163"/>
              <a:chOff x="4333188" y="909321"/>
              <a:chExt cx="11624567" cy="6096163"/>
            </a:xfrm>
          </p:grpSpPr>
          <p:sp>
            <p:nvSpPr>
              <p:cNvPr id="206" name="任意多边形 205"/>
              <p:cNvSpPr/>
              <p:nvPr/>
            </p:nvSpPr>
            <p:spPr>
              <a:xfrm>
                <a:off x="13185058" y="5530645"/>
                <a:ext cx="2772697" cy="1474839"/>
              </a:xfrm>
              <a:custGeom>
                <a:avLst/>
                <a:gdLst>
                  <a:gd name="connsiteX0" fmla="*/ 0 w 2772697"/>
                  <a:gd name="connsiteY0" fmla="*/ 0 h 1474839"/>
                  <a:gd name="connsiteX1" fmla="*/ 2772697 w 2772697"/>
                  <a:gd name="connsiteY1" fmla="*/ 1474839 h 1474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72697" h="1474839">
                    <a:moveTo>
                      <a:pt x="0" y="0"/>
                    </a:moveTo>
                    <a:cubicBezTo>
                      <a:pt x="1129481" y="705464"/>
                      <a:pt x="2258962" y="1410929"/>
                      <a:pt x="2772697" y="1474839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" name="组合 123"/>
              <p:cNvGrpSpPr/>
              <p:nvPr/>
            </p:nvGrpSpPr>
            <p:grpSpPr>
              <a:xfrm rot="772141">
                <a:off x="4333188" y="909321"/>
                <a:ext cx="5143536" cy="1643074"/>
                <a:chOff x="1506794" y="2725994"/>
                <a:chExt cx="4763729" cy="2003322"/>
              </a:xfrm>
            </p:grpSpPr>
            <p:sp>
              <p:nvSpPr>
                <p:cNvPr id="125" name="任意多边形 124"/>
                <p:cNvSpPr/>
                <p:nvPr/>
              </p:nvSpPr>
              <p:spPr>
                <a:xfrm>
                  <a:off x="1506794" y="2725994"/>
                  <a:ext cx="4763729" cy="2003322"/>
                </a:xfrm>
                <a:custGeom>
                  <a:avLst/>
                  <a:gdLst>
                    <a:gd name="connsiteX0" fmla="*/ 2180303 w 4763729"/>
                    <a:gd name="connsiteY0" fmla="*/ 223683 h 2003322"/>
                    <a:gd name="connsiteX1" fmla="*/ 2003322 w 4763729"/>
                    <a:gd name="connsiteY1" fmla="*/ 164690 h 2003322"/>
                    <a:gd name="connsiteX2" fmla="*/ 1605116 w 4763729"/>
                    <a:gd name="connsiteY2" fmla="*/ 120445 h 2003322"/>
                    <a:gd name="connsiteX3" fmla="*/ 1088922 w 4763729"/>
                    <a:gd name="connsiteY3" fmla="*/ 17206 h 2003322"/>
                    <a:gd name="connsiteX4" fmla="*/ 454741 w 4763729"/>
                    <a:gd name="connsiteY4" fmla="*/ 17206 h 2003322"/>
                    <a:gd name="connsiteX5" fmla="*/ 159774 w 4763729"/>
                    <a:gd name="connsiteY5" fmla="*/ 31954 h 2003322"/>
                    <a:gd name="connsiteX6" fmla="*/ 12290 w 4763729"/>
                    <a:gd name="connsiteY6" fmla="*/ 61451 h 2003322"/>
                    <a:gd name="connsiteX7" fmla="*/ 86032 w 4763729"/>
                    <a:gd name="connsiteY7" fmla="*/ 120445 h 2003322"/>
                    <a:gd name="connsiteX8" fmla="*/ 174522 w 4763729"/>
                    <a:gd name="connsiteY8" fmla="*/ 179438 h 2003322"/>
                    <a:gd name="connsiteX9" fmla="*/ 381000 w 4763729"/>
                    <a:gd name="connsiteY9" fmla="*/ 223683 h 2003322"/>
                    <a:gd name="connsiteX10" fmla="*/ 720212 w 4763729"/>
                    <a:gd name="connsiteY10" fmla="*/ 238432 h 2003322"/>
                    <a:gd name="connsiteX11" fmla="*/ 956187 w 4763729"/>
                    <a:gd name="connsiteY11" fmla="*/ 253180 h 2003322"/>
                    <a:gd name="connsiteX12" fmla="*/ 1708354 w 4763729"/>
                    <a:gd name="connsiteY12" fmla="*/ 533400 h 2003322"/>
                    <a:gd name="connsiteX13" fmla="*/ 1605116 w 4763729"/>
                    <a:gd name="connsiteY13" fmla="*/ 710380 h 2003322"/>
                    <a:gd name="connsiteX14" fmla="*/ 1546122 w 4763729"/>
                    <a:gd name="connsiteY14" fmla="*/ 739877 h 2003322"/>
                    <a:gd name="connsiteX15" fmla="*/ 1118419 w 4763729"/>
                    <a:gd name="connsiteY15" fmla="*/ 769374 h 2003322"/>
                    <a:gd name="connsiteX16" fmla="*/ 1177412 w 4763729"/>
                    <a:gd name="connsiteY16" fmla="*/ 872612 h 2003322"/>
                    <a:gd name="connsiteX17" fmla="*/ 1339645 w 4763729"/>
                    <a:gd name="connsiteY17" fmla="*/ 990600 h 2003322"/>
                    <a:gd name="connsiteX18" fmla="*/ 1280651 w 4763729"/>
                    <a:gd name="connsiteY18" fmla="*/ 1093838 h 2003322"/>
                    <a:gd name="connsiteX19" fmla="*/ 1501877 w 4763729"/>
                    <a:gd name="connsiteY19" fmla="*/ 1610032 h 2003322"/>
                    <a:gd name="connsiteX20" fmla="*/ 1708354 w 4763729"/>
                    <a:gd name="connsiteY20" fmla="*/ 1669025 h 2003322"/>
                    <a:gd name="connsiteX21" fmla="*/ 2077064 w 4763729"/>
                    <a:gd name="connsiteY21" fmla="*/ 1742767 h 2003322"/>
                    <a:gd name="connsiteX22" fmla="*/ 2032819 w 4763729"/>
                    <a:gd name="connsiteY22" fmla="*/ 1610032 h 2003322"/>
                    <a:gd name="connsiteX23" fmla="*/ 2254045 w 4763729"/>
                    <a:gd name="connsiteY23" fmla="*/ 1624780 h 2003322"/>
                    <a:gd name="connsiteX24" fmla="*/ 2180303 w 4763729"/>
                    <a:gd name="connsiteY24" fmla="*/ 1477296 h 2003322"/>
                    <a:gd name="connsiteX25" fmla="*/ 2239296 w 4763729"/>
                    <a:gd name="connsiteY25" fmla="*/ 1477296 h 2003322"/>
                    <a:gd name="connsiteX26" fmla="*/ 2195051 w 4763729"/>
                    <a:gd name="connsiteY26" fmla="*/ 1374058 h 2003322"/>
                    <a:gd name="connsiteX27" fmla="*/ 2062316 w 4763729"/>
                    <a:gd name="connsiteY27" fmla="*/ 1344561 h 2003322"/>
                    <a:gd name="connsiteX28" fmla="*/ 1973825 w 4763729"/>
                    <a:gd name="connsiteY28" fmla="*/ 1359309 h 2003322"/>
                    <a:gd name="connsiteX29" fmla="*/ 1885335 w 4763729"/>
                    <a:gd name="connsiteY29" fmla="*/ 1300316 h 2003322"/>
                    <a:gd name="connsiteX30" fmla="*/ 1973825 w 4763729"/>
                    <a:gd name="connsiteY30" fmla="*/ 1226574 h 2003322"/>
                    <a:gd name="connsiteX31" fmla="*/ 2091812 w 4763729"/>
                    <a:gd name="connsiteY31" fmla="*/ 1241322 h 2003322"/>
                    <a:gd name="connsiteX32" fmla="*/ 2386780 w 4763729"/>
                    <a:gd name="connsiteY32" fmla="*/ 1359309 h 2003322"/>
                    <a:gd name="connsiteX33" fmla="*/ 2740741 w 4763729"/>
                    <a:gd name="connsiteY33" fmla="*/ 1521541 h 2003322"/>
                    <a:gd name="connsiteX34" fmla="*/ 3227438 w 4763729"/>
                    <a:gd name="connsiteY34" fmla="*/ 1551038 h 2003322"/>
                    <a:gd name="connsiteX35" fmla="*/ 3596148 w 4763729"/>
                    <a:gd name="connsiteY35" fmla="*/ 1374058 h 2003322"/>
                    <a:gd name="connsiteX36" fmla="*/ 4245077 w 4763729"/>
                    <a:gd name="connsiteY36" fmla="*/ 1772264 h 2003322"/>
                    <a:gd name="connsiteX37" fmla="*/ 4687529 w 4763729"/>
                    <a:gd name="connsiteY37" fmla="*/ 1978741 h 2003322"/>
                    <a:gd name="connsiteX38" fmla="*/ 4702277 w 4763729"/>
                    <a:gd name="connsiteY38" fmla="*/ 1624780 h 2003322"/>
                    <a:gd name="connsiteX39" fmla="*/ 4717025 w 4763729"/>
                    <a:gd name="connsiteY39" fmla="*/ 1300316 h 2003322"/>
                    <a:gd name="connsiteX40" fmla="*/ 4436806 w 4763729"/>
                    <a:gd name="connsiteY40" fmla="*/ 1152832 h 2003322"/>
                    <a:gd name="connsiteX41" fmla="*/ 3964858 w 4763729"/>
                    <a:gd name="connsiteY41" fmla="*/ 902109 h 2003322"/>
                    <a:gd name="connsiteX42" fmla="*/ 3802625 w 4763729"/>
                    <a:gd name="connsiteY42" fmla="*/ 784122 h 2003322"/>
                    <a:gd name="connsiteX43" fmla="*/ 3522406 w 4763729"/>
                    <a:gd name="connsiteY43" fmla="*/ 710380 h 2003322"/>
                    <a:gd name="connsiteX44" fmla="*/ 3271683 w 4763729"/>
                    <a:gd name="connsiteY44" fmla="*/ 651387 h 2003322"/>
                    <a:gd name="connsiteX45" fmla="*/ 2917722 w 4763729"/>
                    <a:gd name="connsiteY45" fmla="*/ 518651 h 2003322"/>
                    <a:gd name="connsiteX46" fmla="*/ 2637503 w 4763729"/>
                    <a:gd name="connsiteY46" fmla="*/ 371167 h 2003322"/>
                    <a:gd name="connsiteX47" fmla="*/ 2180303 w 4763729"/>
                    <a:gd name="connsiteY47" fmla="*/ 223683 h 2003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4763729" h="2003322">
                      <a:moveTo>
                        <a:pt x="2180303" y="223683"/>
                      </a:moveTo>
                      <a:cubicBezTo>
                        <a:pt x="2074606" y="189270"/>
                        <a:pt x="2099186" y="181896"/>
                        <a:pt x="2003322" y="164690"/>
                      </a:cubicBezTo>
                      <a:cubicBezTo>
                        <a:pt x="1907458" y="147484"/>
                        <a:pt x="1757516" y="145026"/>
                        <a:pt x="1605116" y="120445"/>
                      </a:cubicBezTo>
                      <a:cubicBezTo>
                        <a:pt x="1452716" y="95864"/>
                        <a:pt x="1280651" y="34413"/>
                        <a:pt x="1088922" y="17206"/>
                      </a:cubicBezTo>
                      <a:cubicBezTo>
                        <a:pt x="897193" y="0"/>
                        <a:pt x="609599" y="14748"/>
                        <a:pt x="454741" y="17206"/>
                      </a:cubicBezTo>
                      <a:cubicBezTo>
                        <a:pt x="299883" y="19664"/>
                        <a:pt x="233516" y="24580"/>
                        <a:pt x="159774" y="31954"/>
                      </a:cubicBezTo>
                      <a:cubicBezTo>
                        <a:pt x="86032" y="39328"/>
                        <a:pt x="24580" y="46703"/>
                        <a:pt x="12290" y="61451"/>
                      </a:cubicBezTo>
                      <a:cubicBezTo>
                        <a:pt x="0" y="76199"/>
                        <a:pt x="58993" y="100781"/>
                        <a:pt x="86032" y="120445"/>
                      </a:cubicBezTo>
                      <a:cubicBezTo>
                        <a:pt x="113071" y="140109"/>
                        <a:pt x="125361" y="162232"/>
                        <a:pt x="174522" y="179438"/>
                      </a:cubicBezTo>
                      <a:cubicBezTo>
                        <a:pt x="223683" y="196644"/>
                        <a:pt x="290052" y="213851"/>
                        <a:pt x="381000" y="223683"/>
                      </a:cubicBezTo>
                      <a:cubicBezTo>
                        <a:pt x="471948" y="233515"/>
                        <a:pt x="624348" y="233516"/>
                        <a:pt x="720212" y="238432"/>
                      </a:cubicBezTo>
                      <a:cubicBezTo>
                        <a:pt x="816076" y="243348"/>
                        <a:pt x="791497" y="204019"/>
                        <a:pt x="956187" y="253180"/>
                      </a:cubicBezTo>
                      <a:cubicBezTo>
                        <a:pt x="1120877" y="302341"/>
                        <a:pt x="1600199" y="457200"/>
                        <a:pt x="1708354" y="533400"/>
                      </a:cubicBezTo>
                      <a:cubicBezTo>
                        <a:pt x="1816509" y="609600"/>
                        <a:pt x="1632155" y="675967"/>
                        <a:pt x="1605116" y="710380"/>
                      </a:cubicBezTo>
                      <a:cubicBezTo>
                        <a:pt x="1578077" y="744793"/>
                        <a:pt x="1627238" y="730045"/>
                        <a:pt x="1546122" y="739877"/>
                      </a:cubicBezTo>
                      <a:cubicBezTo>
                        <a:pt x="1465006" y="749709"/>
                        <a:pt x="1179871" y="747252"/>
                        <a:pt x="1118419" y="769374"/>
                      </a:cubicBezTo>
                      <a:cubicBezTo>
                        <a:pt x="1056967" y="791497"/>
                        <a:pt x="1140541" y="835741"/>
                        <a:pt x="1177412" y="872612"/>
                      </a:cubicBezTo>
                      <a:cubicBezTo>
                        <a:pt x="1214283" y="909483"/>
                        <a:pt x="1322439" y="953729"/>
                        <a:pt x="1339645" y="990600"/>
                      </a:cubicBezTo>
                      <a:cubicBezTo>
                        <a:pt x="1356851" y="1027471"/>
                        <a:pt x="1253612" y="990599"/>
                        <a:pt x="1280651" y="1093838"/>
                      </a:cubicBezTo>
                      <a:cubicBezTo>
                        <a:pt x="1307690" y="1197077"/>
                        <a:pt x="1430593" y="1514168"/>
                        <a:pt x="1501877" y="1610032"/>
                      </a:cubicBezTo>
                      <a:cubicBezTo>
                        <a:pt x="1573161" y="1705896"/>
                        <a:pt x="1612490" y="1646903"/>
                        <a:pt x="1708354" y="1669025"/>
                      </a:cubicBezTo>
                      <a:cubicBezTo>
                        <a:pt x="1804219" y="1691148"/>
                        <a:pt x="2022987" y="1752599"/>
                        <a:pt x="2077064" y="1742767"/>
                      </a:cubicBezTo>
                      <a:cubicBezTo>
                        <a:pt x="2131142" y="1732935"/>
                        <a:pt x="2003322" y="1629696"/>
                        <a:pt x="2032819" y="1610032"/>
                      </a:cubicBezTo>
                      <a:cubicBezTo>
                        <a:pt x="2062316" y="1590368"/>
                        <a:pt x="2229464" y="1646903"/>
                        <a:pt x="2254045" y="1624780"/>
                      </a:cubicBezTo>
                      <a:cubicBezTo>
                        <a:pt x="2278626" y="1602657"/>
                        <a:pt x="2182761" y="1501877"/>
                        <a:pt x="2180303" y="1477296"/>
                      </a:cubicBezTo>
                      <a:cubicBezTo>
                        <a:pt x="2177845" y="1452715"/>
                        <a:pt x="2236838" y="1494502"/>
                        <a:pt x="2239296" y="1477296"/>
                      </a:cubicBezTo>
                      <a:cubicBezTo>
                        <a:pt x="2241754" y="1460090"/>
                        <a:pt x="2224548" y="1396180"/>
                        <a:pt x="2195051" y="1374058"/>
                      </a:cubicBezTo>
                      <a:cubicBezTo>
                        <a:pt x="2165554" y="1351936"/>
                        <a:pt x="2099187" y="1347019"/>
                        <a:pt x="2062316" y="1344561"/>
                      </a:cubicBezTo>
                      <a:cubicBezTo>
                        <a:pt x="2025445" y="1342103"/>
                        <a:pt x="2003322" y="1366683"/>
                        <a:pt x="1973825" y="1359309"/>
                      </a:cubicBezTo>
                      <a:cubicBezTo>
                        <a:pt x="1944328" y="1351935"/>
                        <a:pt x="1885335" y="1322438"/>
                        <a:pt x="1885335" y="1300316"/>
                      </a:cubicBezTo>
                      <a:cubicBezTo>
                        <a:pt x="1885335" y="1278194"/>
                        <a:pt x="1939412" y="1236406"/>
                        <a:pt x="1973825" y="1226574"/>
                      </a:cubicBezTo>
                      <a:cubicBezTo>
                        <a:pt x="2008238" y="1216742"/>
                        <a:pt x="2022986" y="1219200"/>
                        <a:pt x="2091812" y="1241322"/>
                      </a:cubicBezTo>
                      <a:cubicBezTo>
                        <a:pt x="2160638" y="1263444"/>
                        <a:pt x="2278625" y="1312606"/>
                        <a:pt x="2386780" y="1359309"/>
                      </a:cubicBezTo>
                      <a:cubicBezTo>
                        <a:pt x="2494935" y="1406012"/>
                        <a:pt x="2600631" y="1489586"/>
                        <a:pt x="2740741" y="1521541"/>
                      </a:cubicBezTo>
                      <a:cubicBezTo>
                        <a:pt x="2880851" y="1553496"/>
                        <a:pt x="3084870" y="1575619"/>
                        <a:pt x="3227438" y="1551038"/>
                      </a:cubicBezTo>
                      <a:cubicBezTo>
                        <a:pt x="3370006" y="1526457"/>
                        <a:pt x="3426542" y="1337187"/>
                        <a:pt x="3596148" y="1374058"/>
                      </a:cubicBezTo>
                      <a:cubicBezTo>
                        <a:pt x="3765754" y="1410929"/>
                        <a:pt x="4063180" y="1671484"/>
                        <a:pt x="4245077" y="1772264"/>
                      </a:cubicBezTo>
                      <a:cubicBezTo>
                        <a:pt x="4426974" y="1873044"/>
                        <a:pt x="4611329" y="2003322"/>
                        <a:pt x="4687529" y="1978741"/>
                      </a:cubicBezTo>
                      <a:cubicBezTo>
                        <a:pt x="4763729" y="1954160"/>
                        <a:pt x="4697361" y="1737851"/>
                        <a:pt x="4702277" y="1624780"/>
                      </a:cubicBezTo>
                      <a:cubicBezTo>
                        <a:pt x="4707193" y="1511709"/>
                        <a:pt x="4761270" y="1378974"/>
                        <a:pt x="4717025" y="1300316"/>
                      </a:cubicBezTo>
                      <a:cubicBezTo>
                        <a:pt x="4672780" y="1221658"/>
                        <a:pt x="4436806" y="1152832"/>
                        <a:pt x="4436806" y="1152832"/>
                      </a:cubicBezTo>
                      <a:cubicBezTo>
                        <a:pt x="4311445" y="1086464"/>
                        <a:pt x="4070555" y="963561"/>
                        <a:pt x="3964858" y="902109"/>
                      </a:cubicBezTo>
                      <a:cubicBezTo>
                        <a:pt x="3859161" y="840657"/>
                        <a:pt x="3876367" y="816077"/>
                        <a:pt x="3802625" y="784122"/>
                      </a:cubicBezTo>
                      <a:cubicBezTo>
                        <a:pt x="3728883" y="752167"/>
                        <a:pt x="3610896" y="732503"/>
                        <a:pt x="3522406" y="710380"/>
                      </a:cubicBezTo>
                      <a:cubicBezTo>
                        <a:pt x="3433916" y="688258"/>
                        <a:pt x="3372464" y="683342"/>
                        <a:pt x="3271683" y="651387"/>
                      </a:cubicBezTo>
                      <a:cubicBezTo>
                        <a:pt x="3170902" y="619432"/>
                        <a:pt x="3023419" y="565354"/>
                        <a:pt x="2917722" y="518651"/>
                      </a:cubicBezTo>
                      <a:cubicBezTo>
                        <a:pt x="2812025" y="471948"/>
                        <a:pt x="2760406" y="422786"/>
                        <a:pt x="2637503" y="371167"/>
                      </a:cubicBezTo>
                      <a:cubicBezTo>
                        <a:pt x="2514600" y="319548"/>
                        <a:pt x="2286000" y="258096"/>
                        <a:pt x="2180303" y="223683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6" name="任意多边形 125"/>
                <p:cNvSpPr/>
                <p:nvPr/>
              </p:nvSpPr>
              <p:spPr>
                <a:xfrm>
                  <a:off x="3023419" y="3333135"/>
                  <a:ext cx="1047136" cy="164690"/>
                </a:xfrm>
                <a:custGeom>
                  <a:avLst/>
                  <a:gdLst>
                    <a:gd name="connsiteX0" fmla="*/ 0 w 1047136"/>
                    <a:gd name="connsiteY0" fmla="*/ 162233 h 164690"/>
                    <a:gd name="connsiteX1" fmla="*/ 176981 w 1047136"/>
                    <a:gd name="connsiteY1" fmla="*/ 147484 h 164690"/>
                    <a:gd name="connsiteX2" fmla="*/ 619433 w 1047136"/>
                    <a:gd name="connsiteY2" fmla="*/ 58994 h 164690"/>
                    <a:gd name="connsiteX3" fmla="*/ 973394 w 1047136"/>
                    <a:gd name="connsiteY3" fmla="*/ 0 h 164690"/>
                    <a:gd name="connsiteX4" fmla="*/ 973394 w 1047136"/>
                    <a:gd name="connsiteY4" fmla="*/ 0 h 164690"/>
                    <a:gd name="connsiteX5" fmla="*/ 1047136 w 1047136"/>
                    <a:gd name="connsiteY5" fmla="*/ 0 h 164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47136" h="164690">
                      <a:moveTo>
                        <a:pt x="0" y="162233"/>
                      </a:moveTo>
                      <a:cubicBezTo>
                        <a:pt x="36871" y="163461"/>
                        <a:pt x="73742" y="164690"/>
                        <a:pt x="176981" y="147484"/>
                      </a:cubicBezTo>
                      <a:cubicBezTo>
                        <a:pt x="280220" y="130278"/>
                        <a:pt x="486698" y="83575"/>
                        <a:pt x="619433" y="58994"/>
                      </a:cubicBezTo>
                      <a:cubicBezTo>
                        <a:pt x="752168" y="34413"/>
                        <a:pt x="973394" y="0"/>
                        <a:pt x="973394" y="0"/>
                      </a:cubicBezTo>
                      <a:lnTo>
                        <a:pt x="973394" y="0"/>
                      </a:lnTo>
                      <a:lnTo>
                        <a:pt x="1047136" y="0"/>
                      </a:lnTo>
                    </a:path>
                  </a:pathLst>
                </a:custGeom>
                <a:ln w="19050"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7" name="任意多边形 126"/>
                <p:cNvSpPr/>
                <p:nvPr/>
              </p:nvSpPr>
              <p:spPr>
                <a:xfrm>
                  <a:off x="3318387" y="3259394"/>
                  <a:ext cx="29497" cy="162232"/>
                </a:xfrm>
                <a:custGeom>
                  <a:avLst/>
                  <a:gdLst>
                    <a:gd name="connsiteX0" fmla="*/ 0 w 29497"/>
                    <a:gd name="connsiteY0" fmla="*/ 0 h 162232"/>
                    <a:gd name="connsiteX1" fmla="*/ 14748 w 29497"/>
                    <a:gd name="connsiteY1" fmla="*/ 117987 h 162232"/>
                    <a:gd name="connsiteX2" fmla="*/ 29497 w 29497"/>
                    <a:gd name="connsiteY2" fmla="*/ 162232 h 162232"/>
                    <a:gd name="connsiteX3" fmla="*/ 29497 w 29497"/>
                    <a:gd name="connsiteY3" fmla="*/ 162232 h 162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497" h="162232">
                      <a:moveTo>
                        <a:pt x="0" y="0"/>
                      </a:moveTo>
                      <a:cubicBezTo>
                        <a:pt x="4916" y="45474"/>
                        <a:pt x="9832" y="90948"/>
                        <a:pt x="14748" y="117987"/>
                      </a:cubicBezTo>
                      <a:cubicBezTo>
                        <a:pt x="19664" y="145026"/>
                        <a:pt x="29497" y="162232"/>
                        <a:pt x="29497" y="162232"/>
                      </a:cubicBezTo>
                      <a:lnTo>
                        <a:pt x="29497" y="162232"/>
                      </a:lnTo>
                    </a:path>
                  </a:pathLst>
                </a:custGeom>
                <a:ln w="19050"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8" name="任意多边形 127"/>
                <p:cNvSpPr/>
                <p:nvPr/>
              </p:nvSpPr>
              <p:spPr>
                <a:xfrm>
                  <a:off x="2861187" y="3704304"/>
                  <a:ext cx="1356852" cy="218767"/>
                </a:xfrm>
                <a:custGeom>
                  <a:avLst/>
                  <a:gdLst>
                    <a:gd name="connsiteX0" fmla="*/ 0 w 1356852"/>
                    <a:gd name="connsiteY0" fmla="*/ 27038 h 218767"/>
                    <a:gd name="connsiteX1" fmla="*/ 250723 w 1356852"/>
                    <a:gd name="connsiteY1" fmla="*/ 115528 h 218767"/>
                    <a:gd name="connsiteX2" fmla="*/ 589936 w 1356852"/>
                    <a:gd name="connsiteY2" fmla="*/ 41786 h 218767"/>
                    <a:gd name="connsiteX3" fmla="*/ 870155 w 1356852"/>
                    <a:gd name="connsiteY3" fmla="*/ 12290 h 218767"/>
                    <a:gd name="connsiteX4" fmla="*/ 1135626 w 1356852"/>
                    <a:gd name="connsiteY4" fmla="*/ 115528 h 218767"/>
                    <a:gd name="connsiteX5" fmla="*/ 1327355 w 1356852"/>
                    <a:gd name="connsiteY5" fmla="*/ 218767 h 218767"/>
                    <a:gd name="connsiteX6" fmla="*/ 1327355 w 1356852"/>
                    <a:gd name="connsiteY6" fmla="*/ 218767 h 218767"/>
                    <a:gd name="connsiteX7" fmla="*/ 1356852 w 1356852"/>
                    <a:gd name="connsiteY7" fmla="*/ 218767 h 21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56852" h="218767">
                      <a:moveTo>
                        <a:pt x="0" y="27038"/>
                      </a:moveTo>
                      <a:cubicBezTo>
                        <a:pt x="76200" y="70054"/>
                        <a:pt x="152400" y="113070"/>
                        <a:pt x="250723" y="115528"/>
                      </a:cubicBezTo>
                      <a:cubicBezTo>
                        <a:pt x="349046" y="117986"/>
                        <a:pt x="486697" y="58992"/>
                        <a:pt x="589936" y="41786"/>
                      </a:cubicBezTo>
                      <a:cubicBezTo>
                        <a:pt x="693175" y="24580"/>
                        <a:pt x="779207" y="0"/>
                        <a:pt x="870155" y="12290"/>
                      </a:cubicBezTo>
                      <a:cubicBezTo>
                        <a:pt x="961103" y="24580"/>
                        <a:pt x="1059426" y="81115"/>
                        <a:pt x="1135626" y="115528"/>
                      </a:cubicBezTo>
                      <a:cubicBezTo>
                        <a:pt x="1211826" y="149941"/>
                        <a:pt x="1327355" y="218767"/>
                        <a:pt x="1327355" y="218767"/>
                      </a:cubicBezTo>
                      <a:lnTo>
                        <a:pt x="1327355" y="218767"/>
                      </a:lnTo>
                      <a:lnTo>
                        <a:pt x="1356852" y="218767"/>
                      </a:lnTo>
                    </a:path>
                  </a:pathLst>
                </a:custGeom>
                <a:ln w="19050"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9" name="任意多边形 128"/>
                <p:cNvSpPr/>
                <p:nvPr/>
              </p:nvSpPr>
              <p:spPr>
                <a:xfrm>
                  <a:off x="3109452" y="3834581"/>
                  <a:ext cx="459658" cy="575187"/>
                </a:xfrm>
                <a:custGeom>
                  <a:avLst/>
                  <a:gdLst>
                    <a:gd name="connsiteX0" fmla="*/ 46703 w 459658"/>
                    <a:gd name="connsiteY0" fmla="*/ 0 h 575187"/>
                    <a:gd name="connsiteX1" fmla="*/ 2458 w 459658"/>
                    <a:gd name="connsiteY1" fmla="*/ 73742 h 575187"/>
                    <a:gd name="connsiteX2" fmla="*/ 61451 w 459658"/>
                    <a:gd name="connsiteY2" fmla="*/ 280219 h 575187"/>
                    <a:gd name="connsiteX3" fmla="*/ 223683 w 459658"/>
                    <a:gd name="connsiteY3" fmla="*/ 339213 h 575187"/>
                    <a:gd name="connsiteX4" fmla="*/ 415413 w 459658"/>
                    <a:gd name="connsiteY4" fmla="*/ 471948 h 575187"/>
                    <a:gd name="connsiteX5" fmla="*/ 459658 w 459658"/>
                    <a:gd name="connsiteY5" fmla="*/ 575187 h 575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9658" h="575187">
                      <a:moveTo>
                        <a:pt x="46703" y="0"/>
                      </a:moveTo>
                      <a:cubicBezTo>
                        <a:pt x="23351" y="13519"/>
                        <a:pt x="0" y="27039"/>
                        <a:pt x="2458" y="73742"/>
                      </a:cubicBezTo>
                      <a:cubicBezTo>
                        <a:pt x="4916" y="120445"/>
                        <a:pt x="24580" y="235974"/>
                        <a:pt x="61451" y="280219"/>
                      </a:cubicBezTo>
                      <a:cubicBezTo>
                        <a:pt x="98322" y="324464"/>
                        <a:pt x="164689" y="307258"/>
                        <a:pt x="223683" y="339213"/>
                      </a:cubicBezTo>
                      <a:cubicBezTo>
                        <a:pt x="282677" y="371168"/>
                        <a:pt x="376084" y="432619"/>
                        <a:pt x="415413" y="471948"/>
                      </a:cubicBezTo>
                      <a:cubicBezTo>
                        <a:pt x="454742" y="511277"/>
                        <a:pt x="457200" y="543232"/>
                        <a:pt x="459658" y="575187"/>
                      </a:cubicBezTo>
                    </a:path>
                  </a:pathLst>
                </a:custGeom>
                <a:ln w="19050"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0" name="任意多边形 129"/>
                <p:cNvSpPr/>
                <p:nvPr/>
              </p:nvSpPr>
              <p:spPr>
                <a:xfrm>
                  <a:off x="3256936" y="3790335"/>
                  <a:ext cx="489154" cy="501446"/>
                </a:xfrm>
                <a:custGeom>
                  <a:avLst/>
                  <a:gdLst>
                    <a:gd name="connsiteX0" fmla="*/ 135193 w 489154"/>
                    <a:gd name="connsiteY0" fmla="*/ 0 h 501446"/>
                    <a:gd name="connsiteX1" fmla="*/ 179438 w 489154"/>
                    <a:gd name="connsiteY1" fmla="*/ 58994 h 501446"/>
                    <a:gd name="connsiteX2" fmla="*/ 17206 w 489154"/>
                    <a:gd name="connsiteY2" fmla="*/ 176981 h 501446"/>
                    <a:gd name="connsiteX3" fmla="*/ 76199 w 489154"/>
                    <a:gd name="connsiteY3" fmla="*/ 324465 h 501446"/>
                    <a:gd name="connsiteX4" fmla="*/ 194187 w 489154"/>
                    <a:gd name="connsiteY4" fmla="*/ 339213 h 501446"/>
                    <a:gd name="connsiteX5" fmla="*/ 326922 w 489154"/>
                    <a:gd name="connsiteY5" fmla="*/ 368710 h 501446"/>
                    <a:gd name="connsiteX6" fmla="*/ 489154 w 489154"/>
                    <a:gd name="connsiteY6" fmla="*/ 501446 h 501446"/>
                    <a:gd name="connsiteX7" fmla="*/ 489154 w 489154"/>
                    <a:gd name="connsiteY7" fmla="*/ 501446 h 501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9154" h="501446">
                      <a:moveTo>
                        <a:pt x="135193" y="0"/>
                      </a:moveTo>
                      <a:cubicBezTo>
                        <a:pt x="167147" y="14748"/>
                        <a:pt x="199102" y="29497"/>
                        <a:pt x="179438" y="58994"/>
                      </a:cubicBezTo>
                      <a:cubicBezTo>
                        <a:pt x="159774" y="88491"/>
                        <a:pt x="34412" y="132736"/>
                        <a:pt x="17206" y="176981"/>
                      </a:cubicBezTo>
                      <a:cubicBezTo>
                        <a:pt x="0" y="221226"/>
                        <a:pt x="46702" y="297426"/>
                        <a:pt x="76199" y="324465"/>
                      </a:cubicBezTo>
                      <a:cubicBezTo>
                        <a:pt x="105696" y="351504"/>
                        <a:pt x="152400" y="331839"/>
                        <a:pt x="194187" y="339213"/>
                      </a:cubicBezTo>
                      <a:cubicBezTo>
                        <a:pt x="235974" y="346587"/>
                        <a:pt x="277761" y="341671"/>
                        <a:pt x="326922" y="368710"/>
                      </a:cubicBezTo>
                      <a:cubicBezTo>
                        <a:pt x="376083" y="395749"/>
                        <a:pt x="489154" y="501446"/>
                        <a:pt x="489154" y="501446"/>
                      </a:cubicBezTo>
                      <a:lnTo>
                        <a:pt x="489154" y="501446"/>
                      </a:lnTo>
                    </a:path>
                  </a:pathLst>
                </a:custGeom>
                <a:ln w="19050"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1" name="任意多边形 130"/>
                <p:cNvSpPr/>
                <p:nvPr/>
              </p:nvSpPr>
              <p:spPr>
                <a:xfrm>
                  <a:off x="3372465" y="3878826"/>
                  <a:ext cx="381000" cy="280219"/>
                </a:xfrm>
                <a:custGeom>
                  <a:avLst/>
                  <a:gdLst>
                    <a:gd name="connsiteX0" fmla="*/ 63909 w 381000"/>
                    <a:gd name="connsiteY0" fmla="*/ 0 h 280219"/>
                    <a:gd name="connsiteX1" fmla="*/ 63909 w 381000"/>
                    <a:gd name="connsiteY1" fmla="*/ 73742 h 280219"/>
                    <a:gd name="connsiteX2" fmla="*/ 4916 w 381000"/>
                    <a:gd name="connsiteY2" fmla="*/ 147484 h 280219"/>
                    <a:gd name="connsiteX3" fmla="*/ 93406 w 381000"/>
                    <a:gd name="connsiteY3" fmla="*/ 235974 h 280219"/>
                    <a:gd name="connsiteX4" fmla="*/ 240890 w 381000"/>
                    <a:gd name="connsiteY4" fmla="*/ 191729 h 280219"/>
                    <a:gd name="connsiteX5" fmla="*/ 358877 w 381000"/>
                    <a:gd name="connsiteY5" fmla="*/ 265471 h 280219"/>
                    <a:gd name="connsiteX6" fmla="*/ 373625 w 381000"/>
                    <a:gd name="connsiteY6" fmla="*/ 280219 h 280219"/>
                    <a:gd name="connsiteX7" fmla="*/ 373625 w 381000"/>
                    <a:gd name="connsiteY7" fmla="*/ 280219 h 280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1000" h="280219">
                      <a:moveTo>
                        <a:pt x="63909" y="0"/>
                      </a:moveTo>
                      <a:cubicBezTo>
                        <a:pt x="68825" y="24580"/>
                        <a:pt x="73741" y="49161"/>
                        <a:pt x="63909" y="73742"/>
                      </a:cubicBezTo>
                      <a:cubicBezTo>
                        <a:pt x="54077" y="98323"/>
                        <a:pt x="0" y="120445"/>
                        <a:pt x="4916" y="147484"/>
                      </a:cubicBezTo>
                      <a:cubicBezTo>
                        <a:pt x="9832" y="174523"/>
                        <a:pt x="54077" y="228600"/>
                        <a:pt x="93406" y="235974"/>
                      </a:cubicBezTo>
                      <a:cubicBezTo>
                        <a:pt x="132735" y="243348"/>
                        <a:pt x="196645" y="186813"/>
                        <a:pt x="240890" y="191729"/>
                      </a:cubicBezTo>
                      <a:cubicBezTo>
                        <a:pt x="285135" y="196645"/>
                        <a:pt x="336754" y="250723"/>
                        <a:pt x="358877" y="265471"/>
                      </a:cubicBezTo>
                      <a:cubicBezTo>
                        <a:pt x="381000" y="280219"/>
                        <a:pt x="373625" y="280219"/>
                        <a:pt x="373625" y="280219"/>
                      </a:cubicBezTo>
                      <a:lnTo>
                        <a:pt x="373625" y="280219"/>
                      </a:lnTo>
                    </a:path>
                  </a:pathLst>
                </a:custGeom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2" name="任意多边形 131"/>
                <p:cNvSpPr/>
                <p:nvPr/>
              </p:nvSpPr>
              <p:spPr>
                <a:xfrm>
                  <a:off x="1519084" y="2740742"/>
                  <a:ext cx="253181" cy="145025"/>
                </a:xfrm>
                <a:custGeom>
                  <a:avLst/>
                  <a:gdLst>
                    <a:gd name="connsiteX0" fmla="*/ 14748 w 253181"/>
                    <a:gd name="connsiteY0" fmla="*/ 61452 h 145025"/>
                    <a:gd name="connsiteX1" fmla="*/ 132735 w 253181"/>
                    <a:gd name="connsiteY1" fmla="*/ 135193 h 145025"/>
                    <a:gd name="connsiteX2" fmla="*/ 206477 w 253181"/>
                    <a:gd name="connsiteY2" fmla="*/ 120445 h 145025"/>
                    <a:gd name="connsiteX3" fmla="*/ 221226 w 253181"/>
                    <a:gd name="connsiteY3" fmla="*/ 17206 h 145025"/>
                    <a:gd name="connsiteX4" fmla="*/ 14748 w 253181"/>
                    <a:gd name="connsiteY4" fmla="*/ 61452 h 145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181" h="145025">
                      <a:moveTo>
                        <a:pt x="14748" y="61452"/>
                      </a:moveTo>
                      <a:cubicBezTo>
                        <a:pt x="0" y="81117"/>
                        <a:pt x="100780" y="125361"/>
                        <a:pt x="132735" y="135193"/>
                      </a:cubicBezTo>
                      <a:cubicBezTo>
                        <a:pt x="164690" y="145025"/>
                        <a:pt x="191729" y="140110"/>
                        <a:pt x="206477" y="120445"/>
                      </a:cubicBezTo>
                      <a:cubicBezTo>
                        <a:pt x="221226" y="100781"/>
                        <a:pt x="253181" y="34412"/>
                        <a:pt x="221226" y="17206"/>
                      </a:cubicBezTo>
                      <a:cubicBezTo>
                        <a:pt x="189271" y="0"/>
                        <a:pt x="29497" y="41788"/>
                        <a:pt x="14748" y="6145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3" name="任意多边形 132"/>
                <p:cNvSpPr/>
                <p:nvPr/>
              </p:nvSpPr>
              <p:spPr>
                <a:xfrm>
                  <a:off x="3370007" y="4284407"/>
                  <a:ext cx="213851" cy="179438"/>
                </a:xfrm>
                <a:custGeom>
                  <a:avLst/>
                  <a:gdLst>
                    <a:gd name="connsiteX0" fmla="*/ 7374 w 213851"/>
                    <a:gd name="connsiteY0" fmla="*/ 125361 h 179438"/>
                    <a:gd name="connsiteX1" fmla="*/ 36870 w 213851"/>
                    <a:gd name="connsiteY1" fmla="*/ 7374 h 179438"/>
                    <a:gd name="connsiteX2" fmla="*/ 169606 w 213851"/>
                    <a:gd name="connsiteY2" fmla="*/ 81116 h 179438"/>
                    <a:gd name="connsiteX3" fmla="*/ 199103 w 213851"/>
                    <a:gd name="connsiteY3" fmla="*/ 169606 h 179438"/>
                    <a:gd name="connsiteX4" fmla="*/ 81116 w 213851"/>
                    <a:gd name="connsiteY4" fmla="*/ 140109 h 179438"/>
                    <a:gd name="connsiteX5" fmla="*/ 7374 w 213851"/>
                    <a:gd name="connsiteY5" fmla="*/ 125361 h 179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3851" h="179438">
                      <a:moveTo>
                        <a:pt x="7374" y="125361"/>
                      </a:moveTo>
                      <a:cubicBezTo>
                        <a:pt x="0" y="103238"/>
                        <a:pt x="9831" y="14748"/>
                        <a:pt x="36870" y="7374"/>
                      </a:cubicBezTo>
                      <a:cubicBezTo>
                        <a:pt x="63909" y="0"/>
                        <a:pt x="142567" y="54077"/>
                        <a:pt x="169606" y="81116"/>
                      </a:cubicBezTo>
                      <a:cubicBezTo>
                        <a:pt x="196645" y="108155"/>
                        <a:pt x="213851" y="159774"/>
                        <a:pt x="199103" y="169606"/>
                      </a:cubicBezTo>
                      <a:cubicBezTo>
                        <a:pt x="184355" y="179438"/>
                        <a:pt x="113071" y="147483"/>
                        <a:pt x="81116" y="140109"/>
                      </a:cubicBezTo>
                      <a:cubicBezTo>
                        <a:pt x="49161" y="132735"/>
                        <a:pt x="14748" y="147484"/>
                        <a:pt x="7374" y="125361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4" name="任意多边形 133"/>
                <p:cNvSpPr/>
                <p:nvPr/>
              </p:nvSpPr>
              <p:spPr>
                <a:xfrm>
                  <a:off x="3539613" y="4281949"/>
                  <a:ext cx="228599" cy="113070"/>
                </a:xfrm>
                <a:custGeom>
                  <a:avLst/>
                  <a:gdLst>
                    <a:gd name="connsiteX0" fmla="*/ 29497 w 228599"/>
                    <a:gd name="connsiteY0" fmla="*/ 9832 h 113070"/>
                    <a:gd name="connsiteX1" fmla="*/ 29497 w 228599"/>
                    <a:gd name="connsiteY1" fmla="*/ 98322 h 113070"/>
                    <a:gd name="connsiteX2" fmla="*/ 206477 w 228599"/>
                    <a:gd name="connsiteY2" fmla="*/ 98322 h 113070"/>
                    <a:gd name="connsiteX3" fmla="*/ 162232 w 228599"/>
                    <a:gd name="connsiteY3" fmla="*/ 39328 h 113070"/>
                    <a:gd name="connsiteX4" fmla="*/ 29497 w 228599"/>
                    <a:gd name="connsiteY4" fmla="*/ 9832 h 113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9" h="113070">
                      <a:moveTo>
                        <a:pt x="29497" y="9832"/>
                      </a:moveTo>
                      <a:cubicBezTo>
                        <a:pt x="7375" y="19664"/>
                        <a:pt x="0" y="83574"/>
                        <a:pt x="29497" y="98322"/>
                      </a:cubicBezTo>
                      <a:cubicBezTo>
                        <a:pt x="58994" y="113070"/>
                        <a:pt x="184355" y="108154"/>
                        <a:pt x="206477" y="98322"/>
                      </a:cubicBezTo>
                      <a:cubicBezTo>
                        <a:pt x="228599" y="88490"/>
                        <a:pt x="191729" y="54076"/>
                        <a:pt x="162232" y="39328"/>
                      </a:cubicBezTo>
                      <a:cubicBezTo>
                        <a:pt x="132735" y="24580"/>
                        <a:pt x="51619" y="0"/>
                        <a:pt x="29497" y="983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5" name="任意多边形 134"/>
                <p:cNvSpPr/>
                <p:nvPr/>
              </p:nvSpPr>
              <p:spPr>
                <a:xfrm>
                  <a:off x="3682181" y="4168878"/>
                  <a:ext cx="68825" cy="51619"/>
                </a:xfrm>
                <a:custGeom>
                  <a:avLst/>
                  <a:gdLst>
                    <a:gd name="connsiteX0" fmla="*/ 4916 w 68825"/>
                    <a:gd name="connsiteY0" fmla="*/ 4916 h 51619"/>
                    <a:gd name="connsiteX1" fmla="*/ 63909 w 68825"/>
                    <a:gd name="connsiteY1" fmla="*/ 19664 h 51619"/>
                    <a:gd name="connsiteX2" fmla="*/ 34413 w 68825"/>
                    <a:gd name="connsiteY2" fmla="*/ 49161 h 51619"/>
                    <a:gd name="connsiteX3" fmla="*/ 4916 w 68825"/>
                    <a:gd name="connsiteY3" fmla="*/ 4916 h 51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825" h="51619">
                      <a:moveTo>
                        <a:pt x="4916" y="4916"/>
                      </a:moveTo>
                      <a:cubicBezTo>
                        <a:pt x="9832" y="0"/>
                        <a:pt x="58993" y="12290"/>
                        <a:pt x="63909" y="19664"/>
                      </a:cubicBezTo>
                      <a:cubicBezTo>
                        <a:pt x="68825" y="27038"/>
                        <a:pt x="44245" y="51619"/>
                        <a:pt x="34413" y="49161"/>
                      </a:cubicBezTo>
                      <a:cubicBezTo>
                        <a:pt x="24581" y="46703"/>
                        <a:pt x="0" y="9832"/>
                        <a:pt x="4916" y="491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6" name="任意多边形 135"/>
                <p:cNvSpPr/>
                <p:nvPr/>
              </p:nvSpPr>
              <p:spPr>
                <a:xfrm>
                  <a:off x="2647335" y="3497826"/>
                  <a:ext cx="334297" cy="181896"/>
                </a:xfrm>
                <a:custGeom>
                  <a:avLst/>
                  <a:gdLst>
                    <a:gd name="connsiteX0" fmla="*/ 22123 w 334297"/>
                    <a:gd name="connsiteY0" fmla="*/ 12290 h 181896"/>
                    <a:gd name="connsiteX1" fmla="*/ 66368 w 334297"/>
                    <a:gd name="connsiteY1" fmla="*/ 86032 h 181896"/>
                    <a:gd name="connsiteX2" fmla="*/ 199104 w 334297"/>
                    <a:gd name="connsiteY2" fmla="*/ 159774 h 181896"/>
                    <a:gd name="connsiteX3" fmla="*/ 302342 w 334297"/>
                    <a:gd name="connsiteY3" fmla="*/ 159774 h 181896"/>
                    <a:gd name="connsiteX4" fmla="*/ 317091 w 334297"/>
                    <a:gd name="connsiteY4" fmla="*/ 27039 h 181896"/>
                    <a:gd name="connsiteX5" fmla="*/ 199104 w 334297"/>
                    <a:gd name="connsiteY5" fmla="*/ 12290 h 181896"/>
                    <a:gd name="connsiteX6" fmla="*/ 22123 w 334297"/>
                    <a:gd name="connsiteY6" fmla="*/ 12290 h 181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4297" h="181896">
                      <a:moveTo>
                        <a:pt x="22123" y="12290"/>
                      </a:moveTo>
                      <a:cubicBezTo>
                        <a:pt x="0" y="24580"/>
                        <a:pt x="36871" y="61451"/>
                        <a:pt x="66368" y="86032"/>
                      </a:cubicBezTo>
                      <a:cubicBezTo>
                        <a:pt x="95865" y="110613"/>
                        <a:pt x="159775" y="147484"/>
                        <a:pt x="199104" y="159774"/>
                      </a:cubicBezTo>
                      <a:cubicBezTo>
                        <a:pt x="238433" y="172064"/>
                        <a:pt x="282678" y="181896"/>
                        <a:pt x="302342" y="159774"/>
                      </a:cubicBezTo>
                      <a:cubicBezTo>
                        <a:pt x="322006" y="137652"/>
                        <a:pt x="334297" y="51619"/>
                        <a:pt x="317091" y="27039"/>
                      </a:cubicBezTo>
                      <a:cubicBezTo>
                        <a:pt x="299885" y="2459"/>
                        <a:pt x="248265" y="17206"/>
                        <a:pt x="199104" y="12290"/>
                      </a:cubicBezTo>
                      <a:cubicBezTo>
                        <a:pt x="149943" y="7374"/>
                        <a:pt x="44246" y="0"/>
                        <a:pt x="22123" y="1229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215" name="任意多边形 214"/>
            <p:cNvSpPr/>
            <p:nvPr/>
          </p:nvSpPr>
          <p:spPr>
            <a:xfrm>
              <a:off x="8893277" y="2477729"/>
              <a:ext cx="8276304" cy="5599471"/>
            </a:xfrm>
            <a:custGeom>
              <a:avLst/>
              <a:gdLst>
                <a:gd name="connsiteX0" fmla="*/ 0 w 8276304"/>
                <a:gd name="connsiteY0" fmla="*/ 457200 h 5599471"/>
                <a:gd name="connsiteX1" fmla="*/ 7049729 w 8276304"/>
                <a:gd name="connsiteY1" fmla="*/ 5014452 h 5599471"/>
                <a:gd name="connsiteX2" fmla="*/ 7167717 w 8276304"/>
                <a:gd name="connsiteY2" fmla="*/ 3967316 h 5599471"/>
                <a:gd name="connsiteX3" fmla="*/ 398207 w 8276304"/>
                <a:gd name="connsiteY3" fmla="*/ 0 h 5599471"/>
                <a:gd name="connsiteX4" fmla="*/ 398207 w 8276304"/>
                <a:gd name="connsiteY4" fmla="*/ 0 h 5599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76304" h="5599471">
                  <a:moveTo>
                    <a:pt x="0" y="457200"/>
                  </a:moveTo>
                  <a:cubicBezTo>
                    <a:pt x="2927554" y="2443316"/>
                    <a:pt x="5855109" y="4429433"/>
                    <a:pt x="7049729" y="5014452"/>
                  </a:cubicBezTo>
                  <a:cubicBezTo>
                    <a:pt x="8244349" y="5599471"/>
                    <a:pt x="8276304" y="4803058"/>
                    <a:pt x="7167717" y="3967316"/>
                  </a:cubicBezTo>
                  <a:cubicBezTo>
                    <a:pt x="6059130" y="3131574"/>
                    <a:pt x="398207" y="0"/>
                    <a:pt x="398207" y="0"/>
                  </a:cubicBezTo>
                  <a:lnTo>
                    <a:pt x="398207" y="0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Tm="53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222 -0.30092 L -0.75278 -0.363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00" y="-31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75278 -0.36388 L -0.71337 -0.35324 " pathEditMode="relative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9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2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C:\Documents and Settings\Administrator\Application Data\Tencent\Users\248287775\QQ\WinTemp\RichOle\DL84V9I5LL)Y349548AJQ{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426085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-500098" y="4357694"/>
            <a:ext cx="10001320" cy="32147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5024362" y="1032934"/>
            <a:ext cx="957942" cy="3272971"/>
            <a:chOff x="5024362" y="1032934"/>
            <a:chExt cx="957942" cy="3272971"/>
          </a:xfrm>
        </p:grpSpPr>
        <p:sp>
          <p:nvSpPr>
            <p:cNvPr id="30" name="任意多边形 29"/>
            <p:cNvSpPr/>
            <p:nvPr/>
          </p:nvSpPr>
          <p:spPr>
            <a:xfrm>
              <a:off x="5024362" y="1032934"/>
              <a:ext cx="495905" cy="1124856"/>
            </a:xfrm>
            <a:custGeom>
              <a:avLst/>
              <a:gdLst>
                <a:gd name="connsiteX0" fmla="*/ 374952 w 495905"/>
                <a:gd name="connsiteY0" fmla="*/ 549123 h 1124856"/>
                <a:gd name="connsiteX1" fmla="*/ 491067 w 495905"/>
                <a:gd name="connsiteY1" fmla="*/ 200780 h 1124856"/>
                <a:gd name="connsiteX2" fmla="*/ 345924 w 495905"/>
                <a:gd name="connsiteY2" fmla="*/ 200780 h 1124856"/>
                <a:gd name="connsiteX3" fmla="*/ 157238 w 495905"/>
                <a:gd name="connsiteY3" fmla="*/ 128209 h 1124856"/>
                <a:gd name="connsiteX4" fmla="*/ 12095 w 495905"/>
                <a:gd name="connsiteY4" fmla="*/ 970037 h 1124856"/>
                <a:gd name="connsiteX5" fmla="*/ 84667 w 495905"/>
                <a:gd name="connsiteY5" fmla="*/ 1057123 h 1124856"/>
                <a:gd name="connsiteX6" fmla="*/ 171752 w 495905"/>
                <a:gd name="connsiteY6" fmla="*/ 1071637 h 1124856"/>
                <a:gd name="connsiteX7" fmla="*/ 302381 w 495905"/>
                <a:gd name="connsiteY7" fmla="*/ 766837 h 1124856"/>
                <a:gd name="connsiteX8" fmla="*/ 316895 w 495905"/>
                <a:gd name="connsiteY8" fmla="*/ 578152 h 1124856"/>
                <a:gd name="connsiteX9" fmla="*/ 244324 w 495905"/>
                <a:gd name="connsiteY9" fmla="*/ 476552 h 1124856"/>
                <a:gd name="connsiteX10" fmla="*/ 302381 w 495905"/>
                <a:gd name="connsiteY10" fmla="*/ 403980 h 1124856"/>
                <a:gd name="connsiteX11" fmla="*/ 374952 w 495905"/>
                <a:gd name="connsiteY11" fmla="*/ 549123 h 1124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5905" h="1124856">
                  <a:moveTo>
                    <a:pt x="374952" y="549123"/>
                  </a:moveTo>
                  <a:cubicBezTo>
                    <a:pt x="406400" y="515256"/>
                    <a:pt x="495905" y="258837"/>
                    <a:pt x="491067" y="200780"/>
                  </a:cubicBezTo>
                  <a:cubicBezTo>
                    <a:pt x="486229" y="142723"/>
                    <a:pt x="401562" y="212875"/>
                    <a:pt x="345924" y="200780"/>
                  </a:cubicBezTo>
                  <a:cubicBezTo>
                    <a:pt x="290286" y="188685"/>
                    <a:pt x="212876" y="0"/>
                    <a:pt x="157238" y="128209"/>
                  </a:cubicBezTo>
                  <a:cubicBezTo>
                    <a:pt x="101600" y="256418"/>
                    <a:pt x="24190" y="815218"/>
                    <a:pt x="12095" y="970037"/>
                  </a:cubicBezTo>
                  <a:cubicBezTo>
                    <a:pt x="0" y="1124856"/>
                    <a:pt x="58058" y="1040190"/>
                    <a:pt x="84667" y="1057123"/>
                  </a:cubicBezTo>
                  <a:cubicBezTo>
                    <a:pt x="111276" y="1074056"/>
                    <a:pt x="135466" y="1120018"/>
                    <a:pt x="171752" y="1071637"/>
                  </a:cubicBezTo>
                  <a:cubicBezTo>
                    <a:pt x="208038" y="1023256"/>
                    <a:pt x="278191" y="849084"/>
                    <a:pt x="302381" y="766837"/>
                  </a:cubicBezTo>
                  <a:cubicBezTo>
                    <a:pt x="326571" y="684590"/>
                    <a:pt x="326571" y="626533"/>
                    <a:pt x="316895" y="578152"/>
                  </a:cubicBezTo>
                  <a:cubicBezTo>
                    <a:pt x="307219" y="529771"/>
                    <a:pt x="246743" y="505581"/>
                    <a:pt x="244324" y="476552"/>
                  </a:cubicBezTo>
                  <a:cubicBezTo>
                    <a:pt x="241905" y="447523"/>
                    <a:pt x="280610" y="396723"/>
                    <a:pt x="302381" y="403980"/>
                  </a:cubicBezTo>
                  <a:cubicBezTo>
                    <a:pt x="324152" y="411237"/>
                    <a:pt x="343504" y="582990"/>
                    <a:pt x="374952" y="549123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278362" y="1422400"/>
              <a:ext cx="703942" cy="2883505"/>
            </a:xfrm>
            <a:custGeom>
              <a:avLst/>
              <a:gdLst>
                <a:gd name="connsiteX0" fmla="*/ 164495 w 703942"/>
                <a:gd name="connsiteY0" fmla="*/ 2569029 h 2883505"/>
                <a:gd name="connsiteX1" fmla="*/ 237067 w 703942"/>
                <a:gd name="connsiteY1" fmla="*/ 2177143 h 2883505"/>
                <a:gd name="connsiteX2" fmla="*/ 440267 w 703942"/>
                <a:gd name="connsiteY2" fmla="*/ 1886857 h 2883505"/>
                <a:gd name="connsiteX3" fmla="*/ 483809 w 703942"/>
                <a:gd name="connsiteY3" fmla="*/ 1553029 h 2883505"/>
                <a:gd name="connsiteX4" fmla="*/ 193524 w 703942"/>
                <a:gd name="connsiteY4" fmla="*/ 870857 h 2883505"/>
                <a:gd name="connsiteX5" fmla="*/ 33867 w 703942"/>
                <a:gd name="connsiteY5" fmla="*/ 566057 h 2883505"/>
                <a:gd name="connsiteX6" fmla="*/ 77409 w 703942"/>
                <a:gd name="connsiteY6" fmla="*/ 217714 h 2883505"/>
                <a:gd name="connsiteX7" fmla="*/ 4838 w 703942"/>
                <a:gd name="connsiteY7" fmla="*/ 58057 h 2883505"/>
                <a:gd name="connsiteX8" fmla="*/ 48381 w 703942"/>
                <a:gd name="connsiteY8" fmla="*/ 29029 h 2883505"/>
                <a:gd name="connsiteX9" fmla="*/ 135467 w 703942"/>
                <a:gd name="connsiteY9" fmla="*/ 232229 h 2883505"/>
                <a:gd name="connsiteX10" fmla="*/ 149981 w 703942"/>
                <a:gd name="connsiteY10" fmla="*/ 406400 h 2883505"/>
                <a:gd name="connsiteX11" fmla="*/ 149981 w 703942"/>
                <a:gd name="connsiteY11" fmla="*/ 580571 h 2883505"/>
                <a:gd name="connsiteX12" fmla="*/ 599924 w 703942"/>
                <a:gd name="connsiteY12" fmla="*/ 1378857 h 2883505"/>
                <a:gd name="connsiteX13" fmla="*/ 687009 w 703942"/>
                <a:gd name="connsiteY13" fmla="*/ 1712686 h 2883505"/>
                <a:gd name="connsiteX14" fmla="*/ 498324 w 703942"/>
                <a:gd name="connsiteY14" fmla="*/ 2351314 h 2883505"/>
                <a:gd name="connsiteX15" fmla="*/ 324152 w 703942"/>
                <a:gd name="connsiteY15" fmla="*/ 2830286 h 2883505"/>
                <a:gd name="connsiteX16" fmla="*/ 135467 w 703942"/>
                <a:gd name="connsiteY16" fmla="*/ 2670629 h 2883505"/>
                <a:gd name="connsiteX17" fmla="*/ 164495 w 703942"/>
                <a:gd name="connsiteY17" fmla="*/ 2569029 h 2883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03942" h="2883505">
                  <a:moveTo>
                    <a:pt x="164495" y="2569029"/>
                  </a:moveTo>
                  <a:cubicBezTo>
                    <a:pt x="181428" y="2486781"/>
                    <a:pt x="191105" y="2290838"/>
                    <a:pt x="237067" y="2177143"/>
                  </a:cubicBezTo>
                  <a:cubicBezTo>
                    <a:pt x="283029" y="2063448"/>
                    <a:pt x="399143" y="1990876"/>
                    <a:pt x="440267" y="1886857"/>
                  </a:cubicBezTo>
                  <a:cubicBezTo>
                    <a:pt x="481391" y="1782838"/>
                    <a:pt x="524933" y="1722362"/>
                    <a:pt x="483809" y="1553029"/>
                  </a:cubicBezTo>
                  <a:cubicBezTo>
                    <a:pt x="442685" y="1383696"/>
                    <a:pt x="268514" y="1035352"/>
                    <a:pt x="193524" y="870857"/>
                  </a:cubicBezTo>
                  <a:cubicBezTo>
                    <a:pt x="118534" y="706362"/>
                    <a:pt x="53220" y="674914"/>
                    <a:pt x="33867" y="566057"/>
                  </a:cubicBezTo>
                  <a:cubicBezTo>
                    <a:pt x="14514" y="457200"/>
                    <a:pt x="82247" y="302381"/>
                    <a:pt x="77409" y="217714"/>
                  </a:cubicBezTo>
                  <a:cubicBezTo>
                    <a:pt x="72571" y="133047"/>
                    <a:pt x="9676" y="89504"/>
                    <a:pt x="4838" y="58057"/>
                  </a:cubicBezTo>
                  <a:cubicBezTo>
                    <a:pt x="0" y="26610"/>
                    <a:pt x="26610" y="0"/>
                    <a:pt x="48381" y="29029"/>
                  </a:cubicBezTo>
                  <a:cubicBezTo>
                    <a:pt x="70153" y="58058"/>
                    <a:pt x="118534" y="169334"/>
                    <a:pt x="135467" y="232229"/>
                  </a:cubicBezTo>
                  <a:cubicBezTo>
                    <a:pt x="152400" y="295124"/>
                    <a:pt x="147562" y="348343"/>
                    <a:pt x="149981" y="406400"/>
                  </a:cubicBezTo>
                  <a:cubicBezTo>
                    <a:pt x="152400" y="464457"/>
                    <a:pt x="74991" y="418495"/>
                    <a:pt x="149981" y="580571"/>
                  </a:cubicBezTo>
                  <a:cubicBezTo>
                    <a:pt x="224971" y="742647"/>
                    <a:pt x="510419" y="1190171"/>
                    <a:pt x="599924" y="1378857"/>
                  </a:cubicBezTo>
                  <a:cubicBezTo>
                    <a:pt x="689429" y="1567543"/>
                    <a:pt x="703942" y="1550610"/>
                    <a:pt x="687009" y="1712686"/>
                  </a:cubicBezTo>
                  <a:cubicBezTo>
                    <a:pt x="670076" y="1874762"/>
                    <a:pt x="558800" y="2165047"/>
                    <a:pt x="498324" y="2351314"/>
                  </a:cubicBezTo>
                  <a:cubicBezTo>
                    <a:pt x="437848" y="2537581"/>
                    <a:pt x="384628" y="2777067"/>
                    <a:pt x="324152" y="2830286"/>
                  </a:cubicBezTo>
                  <a:cubicBezTo>
                    <a:pt x="263676" y="2883505"/>
                    <a:pt x="162077" y="2714172"/>
                    <a:pt x="135467" y="2670629"/>
                  </a:cubicBezTo>
                  <a:cubicBezTo>
                    <a:pt x="108858" y="2627086"/>
                    <a:pt x="147562" y="2651277"/>
                    <a:pt x="164495" y="256902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1944951">
            <a:off x="5329162" y="1337734"/>
            <a:ext cx="957942" cy="3272971"/>
            <a:chOff x="5024362" y="1032934"/>
            <a:chExt cx="957942" cy="3272971"/>
          </a:xfrm>
        </p:grpSpPr>
        <p:sp>
          <p:nvSpPr>
            <p:cNvPr id="14" name="任意多边形 13"/>
            <p:cNvSpPr/>
            <p:nvPr/>
          </p:nvSpPr>
          <p:spPr>
            <a:xfrm>
              <a:off x="5024362" y="1032934"/>
              <a:ext cx="495905" cy="1124856"/>
            </a:xfrm>
            <a:custGeom>
              <a:avLst/>
              <a:gdLst>
                <a:gd name="connsiteX0" fmla="*/ 374952 w 495905"/>
                <a:gd name="connsiteY0" fmla="*/ 549123 h 1124856"/>
                <a:gd name="connsiteX1" fmla="*/ 491067 w 495905"/>
                <a:gd name="connsiteY1" fmla="*/ 200780 h 1124856"/>
                <a:gd name="connsiteX2" fmla="*/ 345924 w 495905"/>
                <a:gd name="connsiteY2" fmla="*/ 200780 h 1124856"/>
                <a:gd name="connsiteX3" fmla="*/ 157238 w 495905"/>
                <a:gd name="connsiteY3" fmla="*/ 128209 h 1124856"/>
                <a:gd name="connsiteX4" fmla="*/ 12095 w 495905"/>
                <a:gd name="connsiteY4" fmla="*/ 970037 h 1124856"/>
                <a:gd name="connsiteX5" fmla="*/ 84667 w 495905"/>
                <a:gd name="connsiteY5" fmla="*/ 1057123 h 1124856"/>
                <a:gd name="connsiteX6" fmla="*/ 171752 w 495905"/>
                <a:gd name="connsiteY6" fmla="*/ 1071637 h 1124856"/>
                <a:gd name="connsiteX7" fmla="*/ 302381 w 495905"/>
                <a:gd name="connsiteY7" fmla="*/ 766837 h 1124856"/>
                <a:gd name="connsiteX8" fmla="*/ 316895 w 495905"/>
                <a:gd name="connsiteY8" fmla="*/ 578152 h 1124856"/>
                <a:gd name="connsiteX9" fmla="*/ 244324 w 495905"/>
                <a:gd name="connsiteY9" fmla="*/ 476552 h 1124856"/>
                <a:gd name="connsiteX10" fmla="*/ 302381 w 495905"/>
                <a:gd name="connsiteY10" fmla="*/ 403980 h 1124856"/>
                <a:gd name="connsiteX11" fmla="*/ 374952 w 495905"/>
                <a:gd name="connsiteY11" fmla="*/ 549123 h 1124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5905" h="1124856">
                  <a:moveTo>
                    <a:pt x="374952" y="549123"/>
                  </a:moveTo>
                  <a:cubicBezTo>
                    <a:pt x="406400" y="515256"/>
                    <a:pt x="495905" y="258837"/>
                    <a:pt x="491067" y="200780"/>
                  </a:cubicBezTo>
                  <a:cubicBezTo>
                    <a:pt x="486229" y="142723"/>
                    <a:pt x="401562" y="212875"/>
                    <a:pt x="345924" y="200780"/>
                  </a:cubicBezTo>
                  <a:cubicBezTo>
                    <a:pt x="290286" y="188685"/>
                    <a:pt x="212876" y="0"/>
                    <a:pt x="157238" y="128209"/>
                  </a:cubicBezTo>
                  <a:cubicBezTo>
                    <a:pt x="101600" y="256418"/>
                    <a:pt x="24190" y="815218"/>
                    <a:pt x="12095" y="970037"/>
                  </a:cubicBezTo>
                  <a:cubicBezTo>
                    <a:pt x="0" y="1124856"/>
                    <a:pt x="58058" y="1040190"/>
                    <a:pt x="84667" y="1057123"/>
                  </a:cubicBezTo>
                  <a:cubicBezTo>
                    <a:pt x="111276" y="1074056"/>
                    <a:pt x="135466" y="1120018"/>
                    <a:pt x="171752" y="1071637"/>
                  </a:cubicBezTo>
                  <a:cubicBezTo>
                    <a:pt x="208038" y="1023256"/>
                    <a:pt x="278191" y="849084"/>
                    <a:pt x="302381" y="766837"/>
                  </a:cubicBezTo>
                  <a:cubicBezTo>
                    <a:pt x="326571" y="684590"/>
                    <a:pt x="326571" y="626533"/>
                    <a:pt x="316895" y="578152"/>
                  </a:cubicBezTo>
                  <a:cubicBezTo>
                    <a:pt x="307219" y="529771"/>
                    <a:pt x="246743" y="505581"/>
                    <a:pt x="244324" y="476552"/>
                  </a:cubicBezTo>
                  <a:cubicBezTo>
                    <a:pt x="241905" y="447523"/>
                    <a:pt x="280610" y="396723"/>
                    <a:pt x="302381" y="403980"/>
                  </a:cubicBezTo>
                  <a:cubicBezTo>
                    <a:pt x="324152" y="411237"/>
                    <a:pt x="343504" y="582990"/>
                    <a:pt x="374952" y="549123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5278362" y="1422400"/>
              <a:ext cx="703942" cy="2883505"/>
            </a:xfrm>
            <a:custGeom>
              <a:avLst/>
              <a:gdLst>
                <a:gd name="connsiteX0" fmla="*/ 164495 w 703942"/>
                <a:gd name="connsiteY0" fmla="*/ 2569029 h 2883505"/>
                <a:gd name="connsiteX1" fmla="*/ 237067 w 703942"/>
                <a:gd name="connsiteY1" fmla="*/ 2177143 h 2883505"/>
                <a:gd name="connsiteX2" fmla="*/ 440267 w 703942"/>
                <a:gd name="connsiteY2" fmla="*/ 1886857 h 2883505"/>
                <a:gd name="connsiteX3" fmla="*/ 483809 w 703942"/>
                <a:gd name="connsiteY3" fmla="*/ 1553029 h 2883505"/>
                <a:gd name="connsiteX4" fmla="*/ 193524 w 703942"/>
                <a:gd name="connsiteY4" fmla="*/ 870857 h 2883505"/>
                <a:gd name="connsiteX5" fmla="*/ 33867 w 703942"/>
                <a:gd name="connsiteY5" fmla="*/ 566057 h 2883505"/>
                <a:gd name="connsiteX6" fmla="*/ 77409 w 703942"/>
                <a:gd name="connsiteY6" fmla="*/ 217714 h 2883505"/>
                <a:gd name="connsiteX7" fmla="*/ 4838 w 703942"/>
                <a:gd name="connsiteY7" fmla="*/ 58057 h 2883505"/>
                <a:gd name="connsiteX8" fmla="*/ 48381 w 703942"/>
                <a:gd name="connsiteY8" fmla="*/ 29029 h 2883505"/>
                <a:gd name="connsiteX9" fmla="*/ 135467 w 703942"/>
                <a:gd name="connsiteY9" fmla="*/ 232229 h 2883505"/>
                <a:gd name="connsiteX10" fmla="*/ 149981 w 703942"/>
                <a:gd name="connsiteY10" fmla="*/ 406400 h 2883505"/>
                <a:gd name="connsiteX11" fmla="*/ 149981 w 703942"/>
                <a:gd name="connsiteY11" fmla="*/ 580571 h 2883505"/>
                <a:gd name="connsiteX12" fmla="*/ 599924 w 703942"/>
                <a:gd name="connsiteY12" fmla="*/ 1378857 h 2883505"/>
                <a:gd name="connsiteX13" fmla="*/ 687009 w 703942"/>
                <a:gd name="connsiteY13" fmla="*/ 1712686 h 2883505"/>
                <a:gd name="connsiteX14" fmla="*/ 498324 w 703942"/>
                <a:gd name="connsiteY14" fmla="*/ 2351314 h 2883505"/>
                <a:gd name="connsiteX15" fmla="*/ 324152 w 703942"/>
                <a:gd name="connsiteY15" fmla="*/ 2830286 h 2883505"/>
                <a:gd name="connsiteX16" fmla="*/ 135467 w 703942"/>
                <a:gd name="connsiteY16" fmla="*/ 2670629 h 2883505"/>
                <a:gd name="connsiteX17" fmla="*/ 164495 w 703942"/>
                <a:gd name="connsiteY17" fmla="*/ 2569029 h 2883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03942" h="2883505">
                  <a:moveTo>
                    <a:pt x="164495" y="2569029"/>
                  </a:moveTo>
                  <a:cubicBezTo>
                    <a:pt x="181428" y="2486781"/>
                    <a:pt x="191105" y="2290838"/>
                    <a:pt x="237067" y="2177143"/>
                  </a:cubicBezTo>
                  <a:cubicBezTo>
                    <a:pt x="283029" y="2063448"/>
                    <a:pt x="399143" y="1990876"/>
                    <a:pt x="440267" y="1886857"/>
                  </a:cubicBezTo>
                  <a:cubicBezTo>
                    <a:pt x="481391" y="1782838"/>
                    <a:pt x="524933" y="1722362"/>
                    <a:pt x="483809" y="1553029"/>
                  </a:cubicBezTo>
                  <a:cubicBezTo>
                    <a:pt x="442685" y="1383696"/>
                    <a:pt x="268514" y="1035352"/>
                    <a:pt x="193524" y="870857"/>
                  </a:cubicBezTo>
                  <a:cubicBezTo>
                    <a:pt x="118534" y="706362"/>
                    <a:pt x="53220" y="674914"/>
                    <a:pt x="33867" y="566057"/>
                  </a:cubicBezTo>
                  <a:cubicBezTo>
                    <a:pt x="14514" y="457200"/>
                    <a:pt x="82247" y="302381"/>
                    <a:pt x="77409" y="217714"/>
                  </a:cubicBezTo>
                  <a:cubicBezTo>
                    <a:pt x="72571" y="133047"/>
                    <a:pt x="9676" y="89504"/>
                    <a:pt x="4838" y="58057"/>
                  </a:cubicBezTo>
                  <a:cubicBezTo>
                    <a:pt x="0" y="26610"/>
                    <a:pt x="26610" y="0"/>
                    <a:pt x="48381" y="29029"/>
                  </a:cubicBezTo>
                  <a:cubicBezTo>
                    <a:pt x="70153" y="58058"/>
                    <a:pt x="118534" y="169334"/>
                    <a:pt x="135467" y="232229"/>
                  </a:cubicBezTo>
                  <a:cubicBezTo>
                    <a:pt x="152400" y="295124"/>
                    <a:pt x="147562" y="348343"/>
                    <a:pt x="149981" y="406400"/>
                  </a:cubicBezTo>
                  <a:cubicBezTo>
                    <a:pt x="152400" y="464457"/>
                    <a:pt x="74991" y="418495"/>
                    <a:pt x="149981" y="580571"/>
                  </a:cubicBezTo>
                  <a:cubicBezTo>
                    <a:pt x="224971" y="742647"/>
                    <a:pt x="510419" y="1190171"/>
                    <a:pt x="599924" y="1378857"/>
                  </a:cubicBezTo>
                  <a:cubicBezTo>
                    <a:pt x="689429" y="1567543"/>
                    <a:pt x="703942" y="1550610"/>
                    <a:pt x="687009" y="1712686"/>
                  </a:cubicBezTo>
                  <a:cubicBezTo>
                    <a:pt x="670076" y="1874762"/>
                    <a:pt x="558800" y="2165047"/>
                    <a:pt x="498324" y="2351314"/>
                  </a:cubicBezTo>
                  <a:cubicBezTo>
                    <a:pt x="437848" y="2537581"/>
                    <a:pt x="384628" y="2777067"/>
                    <a:pt x="324152" y="2830286"/>
                  </a:cubicBezTo>
                  <a:cubicBezTo>
                    <a:pt x="263676" y="2883505"/>
                    <a:pt x="162077" y="2714172"/>
                    <a:pt x="135467" y="2670629"/>
                  </a:cubicBezTo>
                  <a:cubicBezTo>
                    <a:pt x="108858" y="2627086"/>
                    <a:pt x="147562" y="2651277"/>
                    <a:pt x="164495" y="256902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 rot="1064749">
            <a:off x="5176762" y="1185334"/>
            <a:ext cx="957942" cy="3272971"/>
            <a:chOff x="5024362" y="1032934"/>
            <a:chExt cx="957942" cy="3272971"/>
          </a:xfrm>
        </p:grpSpPr>
        <p:sp>
          <p:nvSpPr>
            <p:cNvPr id="11" name="任意多边形 10"/>
            <p:cNvSpPr/>
            <p:nvPr/>
          </p:nvSpPr>
          <p:spPr>
            <a:xfrm>
              <a:off x="5024362" y="1032934"/>
              <a:ext cx="495905" cy="1124856"/>
            </a:xfrm>
            <a:custGeom>
              <a:avLst/>
              <a:gdLst>
                <a:gd name="connsiteX0" fmla="*/ 374952 w 495905"/>
                <a:gd name="connsiteY0" fmla="*/ 549123 h 1124856"/>
                <a:gd name="connsiteX1" fmla="*/ 491067 w 495905"/>
                <a:gd name="connsiteY1" fmla="*/ 200780 h 1124856"/>
                <a:gd name="connsiteX2" fmla="*/ 345924 w 495905"/>
                <a:gd name="connsiteY2" fmla="*/ 200780 h 1124856"/>
                <a:gd name="connsiteX3" fmla="*/ 157238 w 495905"/>
                <a:gd name="connsiteY3" fmla="*/ 128209 h 1124856"/>
                <a:gd name="connsiteX4" fmla="*/ 12095 w 495905"/>
                <a:gd name="connsiteY4" fmla="*/ 970037 h 1124856"/>
                <a:gd name="connsiteX5" fmla="*/ 84667 w 495905"/>
                <a:gd name="connsiteY5" fmla="*/ 1057123 h 1124856"/>
                <a:gd name="connsiteX6" fmla="*/ 171752 w 495905"/>
                <a:gd name="connsiteY6" fmla="*/ 1071637 h 1124856"/>
                <a:gd name="connsiteX7" fmla="*/ 302381 w 495905"/>
                <a:gd name="connsiteY7" fmla="*/ 766837 h 1124856"/>
                <a:gd name="connsiteX8" fmla="*/ 316895 w 495905"/>
                <a:gd name="connsiteY8" fmla="*/ 578152 h 1124856"/>
                <a:gd name="connsiteX9" fmla="*/ 244324 w 495905"/>
                <a:gd name="connsiteY9" fmla="*/ 476552 h 1124856"/>
                <a:gd name="connsiteX10" fmla="*/ 302381 w 495905"/>
                <a:gd name="connsiteY10" fmla="*/ 403980 h 1124856"/>
                <a:gd name="connsiteX11" fmla="*/ 374952 w 495905"/>
                <a:gd name="connsiteY11" fmla="*/ 549123 h 1124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5905" h="1124856">
                  <a:moveTo>
                    <a:pt x="374952" y="549123"/>
                  </a:moveTo>
                  <a:cubicBezTo>
                    <a:pt x="406400" y="515256"/>
                    <a:pt x="495905" y="258837"/>
                    <a:pt x="491067" y="200780"/>
                  </a:cubicBezTo>
                  <a:cubicBezTo>
                    <a:pt x="486229" y="142723"/>
                    <a:pt x="401562" y="212875"/>
                    <a:pt x="345924" y="200780"/>
                  </a:cubicBezTo>
                  <a:cubicBezTo>
                    <a:pt x="290286" y="188685"/>
                    <a:pt x="212876" y="0"/>
                    <a:pt x="157238" y="128209"/>
                  </a:cubicBezTo>
                  <a:cubicBezTo>
                    <a:pt x="101600" y="256418"/>
                    <a:pt x="24190" y="815218"/>
                    <a:pt x="12095" y="970037"/>
                  </a:cubicBezTo>
                  <a:cubicBezTo>
                    <a:pt x="0" y="1124856"/>
                    <a:pt x="58058" y="1040190"/>
                    <a:pt x="84667" y="1057123"/>
                  </a:cubicBezTo>
                  <a:cubicBezTo>
                    <a:pt x="111276" y="1074056"/>
                    <a:pt x="135466" y="1120018"/>
                    <a:pt x="171752" y="1071637"/>
                  </a:cubicBezTo>
                  <a:cubicBezTo>
                    <a:pt x="208038" y="1023256"/>
                    <a:pt x="278191" y="849084"/>
                    <a:pt x="302381" y="766837"/>
                  </a:cubicBezTo>
                  <a:cubicBezTo>
                    <a:pt x="326571" y="684590"/>
                    <a:pt x="326571" y="626533"/>
                    <a:pt x="316895" y="578152"/>
                  </a:cubicBezTo>
                  <a:cubicBezTo>
                    <a:pt x="307219" y="529771"/>
                    <a:pt x="246743" y="505581"/>
                    <a:pt x="244324" y="476552"/>
                  </a:cubicBezTo>
                  <a:cubicBezTo>
                    <a:pt x="241905" y="447523"/>
                    <a:pt x="280610" y="396723"/>
                    <a:pt x="302381" y="403980"/>
                  </a:cubicBezTo>
                  <a:cubicBezTo>
                    <a:pt x="324152" y="411237"/>
                    <a:pt x="343504" y="582990"/>
                    <a:pt x="374952" y="549123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5278362" y="1422400"/>
              <a:ext cx="703942" cy="2883505"/>
            </a:xfrm>
            <a:custGeom>
              <a:avLst/>
              <a:gdLst>
                <a:gd name="connsiteX0" fmla="*/ 164495 w 703942"/>
                <a:gd name="connsiteY0" fmla="*/ 2569029 h 2883505"/>
                <a:gd name="connsiteX1" fmla="*/ 237067 w 703942"/>
                <a:gd name="connsiteY1" fmla="*/ 2177143 h 2883505"/>
                <a:gd name="connsiteX2" fmla="*/ 440267 w 703942"/>
                <a:gd name="connsiteY2" fmla="*/ 1886857 h 2883505"/>
                <a:gd name="connsiteX3" fmla="*/ 483809 w 703942"/>
                <a:gd name="connsiteY3" fmla="*/ 1553029 h 2883505"/>
                <a:gd name="connsiteX4" fmla="*/ 193524 w 703942"/>
                <a:gd name="connsiteY4" fmla="*/ 870857 h 2883505"/>
                <a:gd name="connsiteX5" fmla="*/ 33867 w 703942"/>
                <a:gd name="connsiteY5" fmla="*/ 566057 h 2883505"/>
                <a:gd name="connsiteX6" fmla="*/ 77409 w 703942"/>
                <a:gd name="connsiteY6" fmla="*/ 217714 h 2883505"/>
                <a:gd name="connsiteX7" fmla="*/ 4838 w 703942"/>
                <a:gd name="connsiteY7" fmla="*/ 58057 h 2883505"/>
                <a:gd name="connsiteX8" fmla="*/ 48381 w 703942"/>
                <a:gd name="connsiteY8" fmla="*/ 29029 h 2883505"/>
                <a:gd name="connsiteX9" fmla="*/ 135467 w 703942"/>
                <a:gd name="connsiteY9" fmla="*/ 232229 h 2883505"/>
                <a:gd name="connsiteX10" fmla="*/ 149981 w 703942"/>
                <a:gd name="connsiteY10" fmla="*/ 406400 h 2883505"/>
                <a:gd name="connsiteX11" fmla="*/ 149981 w 703942"/>
                <a:gd name="connsiteY11" fmla="*/ 580571 h 2883505"/>
                <a:gd name="connsiteX12" fmla="*/ 599924 w 703942"/>
                <a:gd name="connsiteY12" fmla="*/ 1378857 h 2883505"/>
                <a:gd name="connsiteX13" fmla="*/ 687009 w 703942"/>
                <a:gd name="connsiteY13" fmla="*/ 1712686 h 2883505"/>
                <a:gd name="connsiteX14" fmla="*/ 498324 w 703942"/>
                <a:gd name="connsiteY14" fmla="*/ 2351314 h 2883505"/>
                <a:gd name="connsiteX15" fmla="*/ 324152 w 703942"/>
                <a:gd name="connsiteY15" fmla="*/ 2830286 h 2883505"/>
                <a:gd name="connsiteX16" fmla="*/ 135467 w 703942"/>
                <a:gd name="connsiteY16" fmla="*/ 2670629 h 2883505"/>
                <a:gd name="connsiteX17" fmla="*/ 164495 w 703942"/>
                <a:gd name="connsiteY17" fmla="*/ 2569029 h 2883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03942" h="2883505">
                  <a:moveTo>
                    <a:pt x="164495" y="2569029"/>
                  </a:moveTo>
                  <a:cubicBezTo>
                    <a:pt x="181428" y="2486781"/>
                    <a:pt x="191105" y="2290838"/>
                    <a:pt x="237067" y="2177143"/>
                  </a:cubicBezTo>
                  <a:cubicBezTo>
                    <a:pt x="283029" y="2063448"/>
                    <a:pt x="399143" y="1990876"/>
                    <a:pt x="440267" y="1886857"/>
                  </a:cubicBezTo>
                  <a:cubicBezTo>
                    <a:pt x="481391" y="1782838"/>
                    <a:pt x="524933" y="1722362"/>
                    <a:pt x="483809" y="1553029"/>
                  </a:cubicBezTo>
                  <a:cubicBezTo>
                    <a:pt x="442685" y="1383696"/>
                    <a:pt x="268514" y="1035352"/>
                    <a:pt x="193524" y="870857"/>
                  </a:cubicBezTo>
                  <a:cubicBezTo>
                    <a:pt x="118534" y="706362"/>
                    <a:pt x="53220" y="674914"/>
                    <a:pt x="33867" y="566057"/>
                  </a:cubicBezTo>
                  <a:cubicBezTo>
                    <a:pt x="14514" y="457200"/>
                    <a:pt x="82247" y="302381"/>
                    <a:pt x="77409" y="217714"/>
                  </a:cubicBezTo>
                  <a:cubicBezTo>
                    <a:pt x="72571" y="133047"/>
                    <a:pt x="9676" y="89504"/>
                    <a:pt x="4838" y="58057"/>
                  </a:cubicBezTo>
                  <a:cubicBezTo>
                    <a:pt x="0" y="26610"/>
                    <a:pt x="26610" y="0"/>
                    <a:pt x="48381" y="29029"/>
                  </a:cubicBezTo>
                  <a:cubicBezTo>
                    <a:pt x="70153" y="58058"/>
                    <a:pt x="118534" y="169334"/>
                    <a:pt x="135467" y="232229"/>
                  </a:cubicBezTo>
                  <a:cubicBezTo>
                    <a:pt x="152400" y="295124"/>
                    <a:pt x="147562" y="348343"/>
                    <a:pt x="149981" y="406400"/>
                  </a:cubicBezTo>
                  <a:cubicBezTo>
                    <a:pt x="152400" y="464457"/>
                    <a:pt x="74991" y="418495"/>
                    <a:pt x="149981" y="580571"/>
                  </a:cubicBezTo>
                  <a:cubicBezTo>
                    <a:pt x="224971" y="742647"/>
                    <a:pt x="510419" y="1190171"/>
                    <a:pt x="599924" y="1378857"/>
                  </a:cubicBezTo>
                  <a:cubicBezTo>
                    <a:pt x="689429" y="1567543"/>
                    <a:pt x="703942" y="1550610"/>
                    <a:pt x="687009" y="1712686"/>
                  </a:cubicBezTo>
                  <a:cubicBezTo>
                    <a:pt x="670076" y="1874762"/>
                    <a:pt x="558800" y="2165047"/>
                    <a:pt x="498324" y="2351314"/>
                  </a:cubicBezTo>
                  <a:cubicBezTo>
                    <a:pt x="437848" y="2537581"/>
                    <a:pt x="384628" y="2777067"/>
                    <a:pt x="324152" y="2830286"/>
                  </a:cubicBezTo>
                  <a:cubicBezTo>
                    <a:pt x="263676" y="2883505"/>
                    <a:pt x="162077" y="2714172"/>
                    <a:pt x="135467" y="2670629"/>
                  </a:cubicBezTo>
                  <a:cubicBezTo>
                    <a:pt x="108858" y="2627086"/>
                    <a:pt x="147562" y="2651277"/>
                    <a:pt x="164495" y="256902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任意多边形 3"/>
          <p:cNvSpPr/>
          <p:nvPr/>
        </p:nvSpPr>
        <p:spPr>
          <a:xfrm>
            <a:off x="2571736" y="2000240"/>
            <a:ext cx="3331028" cy="2823027"/>
          </a:xfrm>
          <a:custGeom>
            <a:avLst/>
            <a:gdLst>
              <a:gd name="connsiteX0" fmla="*/ 1814286 w 3331028"/>
              <a:gd name="connsiteY0" fmla="*/ 16932 h 2823027"/>
              <a:gd name="connsiteX1" fmla="*/ 1146629 w 3331028"/>
              <a:gd name="connsiteY1" fmla="*/ 191104 h 2823027"/>
              <a:gd name="connsiteX2" fmla="*/ 827314 w 3331028"/>
              <a:gd name="connsiteY2" fmla="*/ 771675 h 2823027"/>
              <a:gd name="connsiteX3" fmla="*/ 827314 w 3331028"/>
              <a:gd name="connsiteY3" fmla="*/ 1366761 h 2823027"/>
              <a:gd name="connsiteX4" fmla="*/ 348343 w 3331028"/>
              <a:gd name="connsiteY4" fmla="*/ 2005390 h 2823027"/>
              <a:gd name="connsiteX5" fmla="*/ 464457 w 3331028"/>
              <a:gd name="connsiteY5" fmla="*/ 2585961 h 2823027"/>
              <a:gd name="connsiteX6" fmla="*/ 391886 w 3331028"/>
              <a:gd name="connsiteY6" fmla="*/ 2702075 h 2823027"/>
              <a:gd name="connsiteX7" fmla="*/ 2815771 w 3331028"/>
              <a:gd name="connsiteY7" fmla="*/ 2803675 h 2823027"/>
              <a:gd name="connsiteX8" fmla="*/ 3309257 w 3331028"/>
              <a:gd name="connsiteY8" fmla="*/ 2644018 h 2823027"/>
              <a:gd name="connsiteX9" fmla="*/ 2685143 w 3331028"/>
              <a:gd name="connsiteY9" fmla="*/ 1729618 h 2823027"/>
              <a:gd name="connsiteX10" fmla="*/ 2554514 w 3331028"/>
              <a:gd name="connsiteY10" fmla="*/ 829732 h 2823027"/>
              <a:gd name="connsiteX11" fmla="*/ 2104571 w 3331028"/>
              <a:gd name="connsiteY11" fmla="*/ 133047 h 2823027"/>
              <a:gd name="connsiteX12" fmla="*/ 1698171 w 3331028"/>
              <a:gd name="connsiteY12" fmla="*/ 31447 h 2823027"/>
              <a:gd name="connsiteX13" fmla="*/ 1582057 w 3331028"/>
              <a:gd name="connsiteY13" fmla="*/ 45961 h 2823027"/>
              <a:gd name="connsiteX14" fmla="*/ 1480457 w 3331028"/>
              <a:gd name="connsiteY14" fmla="*/ 45961 h 2823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31028" h="2823027">
                <a:moveTo>
                  <a:pt x="1814286" y="16932"/>
                </a:moveTo>
                <a:cubicBezTo>
                  <a:pt x="1562705" y="41123"/>
                  <a:pt x="1311124" y="65314"/>
                  <a:pt x="1146629" y="191104"/>
                </a:cubicBezTo>
                <a:cubicBezTo>
                  <a:pt x="982134" y="316894"/>
                  <a:pt x="880533" y="575732"/>
                  <a:pt x="827314" y="771675"/>
                </a:cubicBezTo>
                <a:cubicBezTo>
                  <a:pt x="774095" y="967618"/>
                  <a:pt x="907143" y="1161142"/>
                  <a:pt x="827314" y="1366761"/>
                </a:cubicBezTo>
                <a:cubicBezTo>
                  <a:pt x="747486" y="1572380"/>
                  <a:pt x="408819" y="1802190"/>
                  <a:pt x="348343" y="2005390"/>
                </a:cubicBezTo>
                <a:cubicBezTo>
                  <a:pt x="287867" y="2208590"/>
                  <a:pt x="457200" y="2469847"/>
                  <a:pt x="464457" y="2585961"/>
                </a:cubicBezTo>
                <a:cubicBezTo>
                  <a:pt x="471714" y="2702075"/>
                  <a:pt x="0" y="2665789"/>
                  <a:pt x="391886" y="2702075"/>
                </a:cubicBezTo>
                <a:cubicBezTo>
                  <a:pt x="783772" y="2738361"/>
                  <a:pt x="2329543" y="2813351"/>
                  <a:pt x="2815771" y="2803675"/>
                </a:cubicBezTo>
                <a:cubicBezTo>
                  <a:pt x="3301999" y="2793999"/>
                  <a:pt x="3331028" y="2823027"/>
                  <a:pt x="3309257" y="2644018"/>
                </a:cubicBezTo>
                <a:cubicBezTo>
                  <a:pt x="3287486" y="2465009"/>
                  <a:pt x="2810934" y="2031999"/>
                  <a:pt x="2685143" y="1729618"/>
                </a:cubicBezTo>
                <a:cubicBezTo>
                  <a:pt x="2559353" y="1427237"/>
                  <a:pt x="2651276" y="1095827"/>
                  <a:pt x="2554514" y="829732"/>
                </a:cubicBezTo>
                <a:cubicBezTo>
                  <a:pt x="2457752" y="563637"/>
                  <a:pt x="2247295" y="266094"/>
                  <a:pt x="2104571" y="133047"/>
                </a:cubicBezTo>
                <a:cubicBezTo>
                  <a:pt x="1961847" y="0"/>
                  <a:pt x="1785257" y="45961"/>
                  <a:pt x="1698171" y="31447"/>
                </a:cubicBezTo>
                <a:cubicBezTo>
                  <a:pt x="1611085" y="16933"/>
                  <a:pt x="1618343" y="43542"/>
                  <a:pt x="1582057" y="45961"/>
                </a:cubicBezTo>
                <a:cubicBezTo>
                  <a:pt x="1545771" y="48380"/>
                  <a:pt x="1513114" y="47170"/>
                  <a:pt x="1480457" y="45961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71472" y="5857892"/>
            <a:ext cx="428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85000"/>
                  </a:schemeClr>
                </a:solidFill>
                <a:latin typeface="FrLt DFGirl" pitchFamily="82" charset="-120"/>
                <a:ea typeface="FrLt DFGirl" pitchFamily="82" charset="-120"/>
              </a:rPr>
              <a:t>夜不归家的时候</a:t>
            </a:r>
            <a:endParaRPr lang="zh-CN" altLang="en-US" sz="3200" dirty="0">
              <a:solidFill>
                <a:schemeClr val="bg1">
                  <a:lumMod val="85000"/>
                </a:schemeClr>
              </a:solidFill>
              <a:latin typeface="FrLt DFGirl" pitchFamily="82" charset="-120"/>
              <a:ea typeface="FrLt DFGirl" pitchFamily="82" charset="-12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85720" y="285728"/>
            <a:ext cx="1785950" cy="1785950"/>
            <a:chOff x="6000760" y="285728"/>
            <a:chExt cx="2214578" cy="2143140"/>
          </a:xfrm>
        </p:grpSpPr>
        <p:sp>
          <p:nvSpPr>
            <p:cNvPr id="26" name="椭圆 25"/>
            <p:cNvSpPr/>
            <p:nvPr/>
          </p:nvSpPr>
          <p:spPr>
            <a:xfrm>
              <a:off x="6000760" y="285728"/>
              <a:ext cx="2214578" cy="21431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6215074" y="500042"/>
              <a:ext cx="1785950" cy="171451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786578" y="571480"/>
              <a:ext cx="8572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latin typeface="华文琥珀" pitchFamily="2" charset="-122"/>
                  <a:ea typeface="华文琥珀" pitchFamily="2" charset="-122"/>
                </a:rPr>
                <a:t>12</a:t>
              </a:r>
              <a:endParaRPr lang="zh-CN" altLang="en-US" sz="2800" dirty="0">
                <a:latin typeface="华文琥珀" pitchFamily="2" charset="-122"/>
                <a:ea typeface="华文琥珀" pitchFamily="2" charset="-122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643834" y="1142984"/>
              <a:ext cx="2143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latin typeface="华文琥珀" pitchFamily="2" charset="-122"/>
                  <a:ea typeface="华文琥珀" pitchFamily="2" charset="-122"/>
                </a:rPr>
                <a:t>3</a:t>
              </a:r>
              <a:endParaRPr lang="zh-CN" altLang="en-US" sz="2800" dirty="0">
                <a:latin typeface="华文琥珀" pitchFamily="2" charset="-122"/>
                <a:ea typeface="华文琥珀" pitchFamily="2" charset="-12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929454" y="1714488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latin typeface="华文琥珀" pitchFamily="2" charset="-122"/>
                  <a:ea typeface="华文琥珀" pitchFamily="2" charset="-122"/>
                </a:rPr>
                <a:t>6</a:t>
              </a:r>
              <a:endParaRPr lang="zh-CN" altLang="en-US" sz="2800" dirty="0">
                <a:latin typeface="华文琥珀" pitchFamily="2" charset="-122"/>
                <a:ea typeface="华文琥珀" pitchFamily="2" charset="-122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286512" y="1142984"/>
              <a:ext cx="4286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latin typeface="华文琥珀" pitchFamily="2" charset="-122"/>
                  <a:ea typeface="华文琥珀" pitchFamily="2" charset="-122"/>
                </a:rPr>
                <a:t>9</a:t>
              </a:r>
              <a:endParaRPr lang="zh-CN" altLang="en-US" sz="2800" dirty="0">
                <a:latin typeface="华文琥珀" pitchFamily="2" charset="-122"/>
                <a:ea typeface="华文琥珀" pitchFamily="2" charset="-122"/>
              </a:endParaRPr>
            </a:p>
          </p:txBody>
        </p:sp>
      </p:grpSp>
      <p:sp>
        <p:nvSpPr>
          <p:cNvPr id="33" name="任意多边形 32"/>
          <p:cNvSpPr/>
          <p:nvPr/>
        </p:nvSpPr>
        <p:spPr>
          <a:xfrm>
            <a:off x="1276350" y="1219200"/>
            <a:ext cx="285750" cy="190500"/>
          </a:xfrm>
          <a:custGeom>
            <a:avLst/>
            <a:gdLst>
              <a:gd name="connsiteX0" fmla="*/ 0 w 285750"/>
              <a:gd name="connsiteY0" fmla="*/ 0 h 190500"/>
              <a:gd name="connsiteX1" fmla="*/ 285750 w 285750"/>
              <a:gd name="connsiteY1" fmla="*/ 19050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750" h="190500">
                <a:moveTo>
                  <a:pt x="0" y="0"/>
                </a:moveTo>
                <a:lnTo>
                  <a:pt x="285750" y="190500"/>
                </a:ln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>
            <a:off x="895350" y="1238250"/>
            <a:ext cx="419100" cy="0"/>
          </a:xfrm>
          <a:custGeom>
            <a:avLst/>
            <a:gdLst>
              <a:gd name="connsiteX0" fmla="*/ 419100 w 419100"/>
              <a:gd name="connsiteY0" fmla="*/ 0 h 0"/>
              <a:gd name="connsiteX1" fmla="*/ 342900 w 419100"/>
              <a:gd name="connsiteY1" fmla="*/ 0 h 0"/>
              <a:gd name="connsiteX2" fmla="*/ 57150 w 419100"/>
              <a:gd name="connsiteY2" fmla="*/ 0 h 0"/>
              <a:gd name="connsiteX3" fmla="*/ 0 w 419100"/>
              <a:gd name="connsiteY3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">
                <a:moveTo>
                  <a:pt x="419100" y="0"/>
                </a:moveTo>
                <a:lnTo>
                  <a:pt x="342900" y="0"/>
                </a:lnTo>
                <a:lnTo>
                  <a:pt x="57150" y="0"/>
                </a:lnTo>
                <a:lnTo>
                  <a:pt x="0" y="0"/>
                </a:ln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 advTm="72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i1.tg.com.cn/101/955/19554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00156"/>
            <a:ext cx="9998593" cy="8286784"/>
          </a:xfrm>
          <a:prstGeom prst="rect">
            <a:avLst/>
          </a:prstGeom>
          <a:noFill/>
        </p:spPr>
      </p:pic>
      <p:sp>
        <p:nvSpPr>
          <p:cNvPr id="64" name="弧形 63"/>
          <p:cNvSpPr/>
          <p:nvPr/>
        </p:nvSpPr>
        <p:spPr>
          <a:xfrm rot="920371">
            <a:off x="3937393" y="2768619"/>
            <a:ext cx="1272064" cy="65254"/>
          </a:xfrm>
          <a:prstGeom prst="arc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rot="920371">
            <a:off x="3765844" y="2041118"/>
            <a:ext cx="306050" cy="480544"/>
          </a:xfrm>
          <a:custGeom>
            <a:avLst/>
            <a:gdLst>
              <a:gd name="connsiteX0" fmla="*/ 244415 w 508958"/>
              <a:gd name="connsiteY0" fmla="*/ 491705 h 566467"/>
              <a:gd name="connsiteX1" fmla="*/ 123646 w 508958"/>
              <a:gd name="connsiteY1" fmla="*/ 508958 h 566467"/>
              <a:gd name="connsiteX2" fmla="*/ 54634 w 508958"/>
              <a:gd name="connsiteY2" fmla="*/ 146648 h 566467"/>
              <a:gd name="connsiteX3" fmla="*/ 451449 w 508958"/>
              <a:gd name="connsiteY3" fmla="*/ 8626 h 566467"/>
              <a:gd name="connsiteX4" fmla="*/ 399691 w 508958"/>
              <a:gd name="connsiteY4" fmla="*/ 94890 h 566467"/>
              <a:gd name="connsiteX5" fmla="*/ 106393 w 508958"/>
              <a:gd name="connsiteY5" fmla="*/ 146648 h 566467"/>
              <a:gd name="connsiteX6" fmla="*/ 123646 w 508958"/>
              <a:gd name="connsiteY6" fmla="*/ 370935 h 566467"/>
              <a:gd name="connsiteX7" fmla="*/ 261668 w 508958"/>
              <a:gd name="connsiteY7" fmla="*/ 439946 h 566467"/>
              <a:gd name="connsiteX8" fmla="*/ 244415 w 508958"/>
              <a:gd name="connsiteY8" fmla="*/ 491705 h 5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8958" h="566467">
                <a:moveTo>
                  <a:pt x="244415" y="491705"/>
                </a:moveTo>
                <a:cubicBezTo>
                  <a:pt x="221411" y="503207"/>
                  <a:pt x="155276" y="566467"/>
                  <a:pt x="123646" y="508958"/>
                </a:cubicBezTo>
                <a:cubicBezTo>
                  <a:pt x="92016" y="451449"/>
                  <a:pt x="0" y="230037"/>
                  <a:pt x="54634" y="146648"/>
                </a:cubicBezTo>
                <a:cubicBezTo>
                  <a:pt x="109268" y="63259"/>
                  <a:pt x="393940" y="17252"/>
                  <a:pt x="451449" y="8626"/>
                </a:cubicBezTo>
                <a:cubicBezTo>
                  <a:pt x="508958" y="0"/>
                  <a:pt x="457200" y="71886"/>
                  <a:pt x="399691" y="94890"/>
                </a:cubicBezTo>
                <a:cubicBezTo>
                  <a:pt x="342182" y="117894"/>
                  <a:pt x="152400" y="100641"/>
                  <a:pt x="106393" y="146648"/>
                </a:cubicBezTo>
                <a:cubicBezTo>
                  <a:pt x="60386" y="192655"/>
                  <a:pt x="97767" y="322052"/>
                  <a:pt x="123646" y="370935"/>
                </a:cubicBezTo>
                <a:cubicBezTo>
                  <a:pt x="149525" y="419818"/>
                  <a:pt x="235789" y="419818"/>
                  <a:pt x="261668" y="439946"/>
                </a:cubicBezTo>
                <a:cubicBezTo>
                  <a:pt x="287547" y="460074"/>
                  <a:pt x="267419" y="480203"/>
                  <a:pt x="244415" y="491705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01"/>
          <p:cNvGrpSpPr/>
          <p:nvPr/>
        </p:nvGrpSpPr>
        <p:grpSpPr>
          <a:xfrm rot="920371">
            <a:off x="3771064" y="1992880"/>
            <a:ext cx="2045517" cy="2419987"/>
            <a:chOff x="2857488" y="1857364"/>
            <a:chExt cx="2683474" cy="2765850"/>
          </a:xfrm>
        </p:grpSpPr>
        <p:grpSp>
          <p:nvGrpSpPr>
            <p:cNvPr id="3" name="组合 100"/>
            <p:cNvGrpSpPr/>
            <p:nvPr/>
          </p:nvGrpSpPr>
          <p:grpSpPr>
            <a:xfrm>
              <a:off x="2857488" y="1857364"/>
              <a:ext cx="2461787" cy="2765850"/>
              <a:chOff x="2846251" y="1928802"/>
              <a:chExt cx="2461787" cy="2765850"/>
            </a:xfrm>
          </p:grpSpPr>
          <p:sp>
            <p:nvSpPr>
              <p:cNvPr id="61" name="任意多边形 60"/>
              <p:cNvSpPr/>
              <p:nvPr/>
            </p:nvSpPr>
            <p:spPr>
              <a:xfrm>
                <a:off x="3000364" y="1928802"/>
                <a:ext cx="2307674" cy="2765850"/>
              </a:xfrm>
              <a:custGeom>
                <a:avLst/>
                <a:gdLst>
                  <a:gd name="connsiteX0" fmla="*/ 112541 w 2236762"/>
                  <a:gd name="connsiteY0" fmla="*/ 1069145 h 2726788"/>
                  <a:gd name="connsiteX1" fmla="*/ 154744 w 2236762"/>
                  <a:gd name="connsiteY1" fmla="*/ 1688123 h 2726788"/>
                  <a:gd name="connsiteX2" fmla="*/ 436098 w 2236762"/>
                  <a:gd name="connsiteY2" fmla="*/ 2250831 h 2726788"/>
                  <a:gd name="connsiteX3" fmla="*/ 1181685 w 2236762"/>
                  <a:gd name="connsiteY3" fmla="*/ 2700997 h 2726788"/>
                  <a:gd name="connsiteX4" fmla="*/ 1899138 w 2236762"/>
                  <a:gd name="connsiteY4" fmla="*/ 2096086 h 2726788"/>
                  <a:gd name="connsiteX5" fmla="*/ 2053882 w 2236762"/>
                  <a:gd name="connsiteY5" fmla="*/ 942536 h 2726788"/>
                  <a:gd name="connsiteX6" fmla="*/ 1983544 w 2236762"/>
                  <a:gd name="connsiteY6" fmla="*/ 140677 h 2726788"/>
                  <a:gd name="connsiteX7" fmla="*/ 534572 w 2236762"/>
                  <a:gd name="connsiteY7" fmla="*/ 98474 h 2726788"/>
                  <a:gd name="connsiteX8" fmla="*/ 70338 w 2236762"/>
                  <a:gd name="connsiteY8" fmla="*/ 351692 h 2726788"/>
                  <a:gd name="connsiteX9" fmla="*/ 112541 w 2236762"/>
                  <a:gd name="connsiteY9" fmla="*/ 1069145 h 2726788"/>
                  <a:gd name="connsiteX0" fmla="*/ 112541 w 2260570"/>
                  <a:gd name="connsiteY0" fmla="*/ 1069145 h 2726788"/>
                  <a:gd name="connsiteX1" fmla="*/ 154744 w 2260570"/>
                  <a:gd name="connsiteY1" fmla="*/ 1688123 h 2726788"/>
                  <a:gd name="connsiteX2" fmla="*/ 436098 w 2260570"/>
                  <a:gd name="connsiteY2" fmla="*/ 2250831 h 2726788"/>
                  <a:gd name="connsiteX3" fmla="*/ 1181685 w 2260570"/>
                  <a:gd name="connsiteY3" fmla="*/ 2700997 h 2726788"/>
                  <a:gd name="connsiteX4" fmla="*/ 1899138 w 2260570"/>
                  <a:gd name="connsiteY4" fmla="*/ 2096086 h 2726788"/>
                  <a:gd name="connsiteX5" fmla="*/ 2196726 w 2260570"/>
                  <a:gd name="connsiteY5" fmla="*/ 942536 h 2726788"/>
                  <a:gd name="connsiteX6" fmla="*/ 1983544 w 2260570"/>
                  <a:gd name="connsiteY6" fmla="*/ 140677 h 2726788"/>
                  <a:gd name="connsiteX7" fmla="*/ 534572 w 2260570"/>
                  <a:gd name="connsiteY7" fmla="*/ 98474 h 2726788"/>
                  <a:gd name="connsiteX8" fmla="*/ 70338 w 2260570"/>
                  <a:gd name="connsiteY8" fmla="*/ 351692 h 2726788"/>
                  <a:gd name="connsiteX9" fmla="*/ 112541 w 2260570"/>
                  <a:gd name="connsiteY9" fmla="*/ 1069145 h 2726788"/>
                  <a:gd name="connsiteX0" fmla="*/ 112541 w 2260570"/>
                  <a:gd name="connsiteY0" fmla="*/ 1069145 h 2726788"/>
                  <a:gd name="connsiteX1" fmla="*/ 154744 w 2260570"/>
                  <a:gd name="connsiteY1" fmla="*/ 1688123 h 2726788"/>
                  <a:gd name="connsiteX2" fmla="*/ 436098 w 2260570"/>
                  <a:gd name="connsiteY2" fmla="*/ 2250831 h 2726788"/>
                  <a:gd name="connsiteX3" fmla="*/ 1181685 w 2260570"/>
                  <a:gd name="connsiteY3" fmla="*/ 2700997 h 2726788"/>
                  <a:gd name="connsiteX4" fmla="*/ 1899138 w 2260570"/>
                  <a:gd name="connsiteY4" fmla="*/ 2096086 h 2726788"/>
                  <a:gd name="connsiteX5" fmla="*/ 2196726 w 2260570"/>
                  <a:gd name="connsiteY5" fmla="*/ 942536 h 2726788"/>
                  <a:gd name="connsiteX6" fmla="*/ 1983544 w 2260570"/>
                  <a:gd name="connsiteY6" fmla="*/ 140677 h 2726788"/>
                  <a:gd name="connsiteX7" fmla="*/ 534572 w 2260570"/>
                  <a:gd name="connsiteY7" fmla="*/ 98474 h 2726788"/>
                  <a:gd name="connsiteX8" fmla="*/ 70338 w 2260570"/>
                  <a:gd name="connsiteY8" fmla="*/ 351692 h 2726788"/>
                  <a:gd name="connsiteX9" fmla="*/ 112541 w 2260570"/>
                  <a:gd name="connsiteY9" fmla="*/ 1069145 h 2726788"/>
                  <a:gd name="connsiteX0" fmla="*/ 112541 w 2260570"/>
                  <a:gd name="connsiteY0" fmla="*/ 1069145 h 2726788"/>
                  <a:gd name="connsiteX1" fmla="*/ 154744 w 2260570"/>
                  <a:gd name="connsiteY1" fmla="*/ 1688123 h 2726788"/>
                  <a:gd name="connsiteX2" fmla="*/ 436098 w 2260570"/>
                  <a:gd name="connsiteY2" fmla="*/ 2250831 h 2726788"/>
                  <a:gd name="connsiteX3" fmla="*/ 1181685 w 2260570"/>
                  <a:gd name="connsiteY3" fmla="*/ 2700997 h 2726788"/>
                  <a:gd name="connsiteX4" fmla="*/ 1899138 w 2260570"/>
                  <a:gd name="connsiteY4" fmla="*/ 2096086 h 2726788"/>
                  <a:gd name="connsiteX5" fmla="*/ 2196726 w 2260570"/>
                  <a:gd name="connsiteY5" fmla="*/ 942536 h 2726788"/>
                  <a:gd name="connsiteX6" fmla="*/ 1983544 w 2260570"/>
                  <a:gd name="connsiteY6" fmla="*/ 140677 h 2726788"/>
                  <a:gd name="connsiteX7" fmla="*/ 534572 w 2260570"/>
                  <a:gd name="connsiteY7" fmla="*/ 98474 h 2726788"/>
                  <a:gd name="connsiteX8" fmla="*/ 70338 w 2260570"/>
                  <a:gd name="connsiteY8" fmla="*/ 351692 h 2726788"/>
                  <a:gd name="connsiteX9" fmla="*/ 112541 w 2260570"/>
                  <a:gd name="connsiteY9" fmla="*/ 1069145 h 2726788"/>
                  <a:gd name="connsiteX0" fmla="*/ 112541 w 2260570"/>
                  <a:gd name="connsiteY0" fmla="*/ 1069145 h 2726788"/>
                  <a:gd name="connsiteX1" fmla="*/ 154744 w 2260570"/>
                  <a:gd name="connsiteY1" fmla="*/ 1688123 h 2726788"/>
                  <a:gd name="connsiteX2" fmla="*/ 436098 w 2260570"/>
                  <a:gd name="connsiteY2" fmla="*/ 2250831 h 2726788"/>
                  <a:gd name="connsiteX3" fmla="*/ 1181685 w 2260570"/>
                  <a:gd name="connsiteY3" fmla="*/ 2700997 h 2726788"/>
                  <a:gd name="connsiteX4" fmla="*/ 1899138 w 2260570"/>
                  <a:gd name="connsiteY4" fmla="*/ 2096086 h 2726788"/>
                  <a:gd name="connsiteX5" fmla="*/ 2196726 w 2260570"/>
                  <a:gd name="connsiteY5" fmla="*/ 942536 h 2726788"/>
                  <a:gd name="connsiteX6" fmla="*/ 1983544 w 2260570"/>
                  <a:gd name="connsiteY6" fmla="*/ 140677 h 2726788"/>
                  <a:gd name="connsiteX7" fmla="*/ 534572 w 2260570"/>
                  <a:gd name="connsiteY7" fmla="*/ 98474 h 2726788"/>
                  <a:gd name="connsiteX8" fmla="*/ 70338 w 2260570"/>
                  <a:gd name="connsiteY8" fmla="*/ 351692 h 2726788"/>
                  <a:gd name="connsiteX9" fmla="*/ 112541 w 2260570"/>
                  <a:gd name="connsiteY9" fmla="*/ 1069145 h 2726788"/>
                  <a:gd name="connsiteX0" fmla="*/ 112541 w 2260570"/>
                  <a:gd name="connsiteY0" fmla="*/ 1069145 h 2726788"/>
                  <a:gd name="connsiteX1" fmla="*/ 154744 w 2260570"/>
                  <a:gd name="connsiteY1" fmla="*/ 1688123 h 2726788"/>
                  <a:gd name="connsiteX2" fmla="*/ 436098 w 2260570"/>
                  <a:gd name="connsiteY2" fmla="*/ 2250831 h 2726788"/>
                  <a:gd name="connsiteX3" fmla="*/ 1181685 w 2260570"/>
                  <a:gd name="connsiteY3" fmla="*/ 2700997 h 2726788"/>
                  <a:gd name="connsiteX4" fmla="*/ 1899138 w 2260570"/>
                  <a:gd name="connsiteY4" fmla="*/ 2096086 h 2726788"/>
                  <a:gd name="connsiteX5" fmla="*/ 2196726 w 2260570"/>
                  <a:gd name="connsiteY5" fmla="*/ 942536 h 2726788"/>
                  <a:gd name="connsiteX6" fmla="*/ 1983544 w 2260570"/>
                  <a:gd name="connsiteY6" fmla="*/ 140677 h 2726788"/>
                  <a:gd name="connsiteX7" fmla="*/ 534572 w 2260570"/>
                  <a:gd name="connsiteY7" fmla="*/ 98474 h 2726788"/>
                  <a:gd name="connsiteX8" fmla="*/ 70338 w 2260570"/>
                  <a:gd name="connsiteY8" fmla="*/ 351692 h 2726788"/>
                  <a:gd name="connsiteX9" fmla="*/ 112541 w 2260570"/>
                  <a:gd name="connsiteY9" fmla="*/ 1069145 h 2726788"/>
                  <a:gd name="connsiteX0" fmla="*/ 95220 w 2454310"/>
                  <a:gd name="connsiteY0" fmla="*/ 1069145 h 2726788"/>
                  <a:gd name="connsiteX1" fmla="*/ 348484 w 2454310"/>
                  <a:gd name="connsiteY1" fmla="*/ 1688123 h 2726788"/>
                  <a:gd name="connsiteX2" fmla="*/ 629838 w 2454310"/>
                  <a:gd name="connsiteY2" fmla="*/ 2250831 h 2726788"/>
                  <a:gd name="connsiteX3" fmla="*/ 1375425 w 2454310"/>
                  <a:gd name="connsiteY3" fmla="*/ 2700997 h 2726788"/>
                  <a:gd name="connsiteX4" fmla="*/ 2092878 w 2454310"/>
                  <a:gd name="connsiteY4" fmla="*/ 2096086 h 2726788"/>
                  <a:gd name="connsiteX5" fmla="*/ 2390466 w 2454310"/>
                  <a:gd name="connsiteY5" fmla="*/ 942536 h 2726788"/>
                  <a:gd name="connsiteX6" fmla="*/ 2177284 w 2454310"/>
                  <a:gd name="connsiteY6" fmla="*/ 140677 h 2726788"/>
                  <a:gd name="connsiteX7" fmla="*/ 728312 w 2454310"/>
                  <a:gd name="connsiteY7" fmla="*/ 98474 h 2726788"/>
                  <a:gd name="connsiteX8" fmla="*/ 264078 w 2454310"/>
                  <a:gd name="connsiteY8" fmla="*/ 351692 h 2726788"/>
                  <a:gd name="connsiteX9" fmla="*/ 95220 w 2454310"/>
                  <a:gd name="connsiteY9" fmla="*/ 1069145 h 2726788"/>
                  <a:gd name="connsiteX0" fmla="*/ 66865 w 2425955"/>
                  <a:gd name="connsiteY0" fmla="*/ 1069145 h 2726788"/>
                  <a:gd name="connsiteX1" fmla="*/ 320129 w 2425955"/>
                  <a:gd name="connsiteY1" fmla="*/ 1688123 h 2726788"/>
                  <a:gd name="connsiteX2" fmla="*/ 601483 w 2425955"/>
                  <a:gd name="connsiteY2" fmla="*/ 2250831 h 2726788"/>
                  <a:gd name="connsiteX3" fmla="*/ 1347070 w 2425955"/>
                  <a:gd name="connsiteY3" fmla="*/ 2700997 h 2726788"/>
                  <a:gd name="connsiteX4" fmla="*/ 2064523 w 2425955"/>
                  <a:gd name="connsiteY4" fmla="*/ 2096086 h 2726788"/>
                  <a:gd name="connsiteX5" fmla="*/ 2362111 w 2425955"/>
                  <a:gd name="connsiteY5" fmla="*/ 942536 h 2726788"/>
                  <a:gd name="connsiteX6" fmla="*/ 2148929 w 2425955"/>
                  <a:gd name="connsiteY6" fmla="*/ 140677 h 2726788"/>
                  <a:gd name="connsiteX7" fmla="*/ 699957 w 2425955"/>
                  <a:gd name="connsiteY7" fmla="*/ 98474 h 2726788"/>
                  <a:gd name="connsiteX8" fmla="*/ 235723 w 2425955"/>
                  <a:gd name="connsiteY8" fmla="*/ 351692 h 2726788"/>
                  <a:gd name="connsiteX9" fmla="*/ 66865 w 2425955"/>
                  <a:gd name="connsiteY9" fmla="*/ 1069145 h 2726788"/>
                  <a:gd name="connsiteX0" fmla="*/ 0 w 2359090"/>
                  <a:gd name="connsiteY0" fmla="*/ 1069145 h 2726788"/>
                  <a:gd name="connsiteX1" fmla="*/ 253264 w 2359090"/>
                  <a:gd name="connsiteY1" fmla="*/ 1688123 h 2726788"/>
                  <a:gd name="connsiteX2" fmla="*/ 534618 w 2359090"/>
                  <a:gd name="connsiteY2" fmla="*/ 2250831 h 2726788"/>
                  <a:gd name="connsiteX3" fmla="*/ 1280205 w 2359090"/>
                  <a:gd name="connsiteY3" fmla="*/ 2700997 h 2726788"/>
                  <a:gd name="connsiteX4" fmla="*/ 1997658 w 2359090"/>
                  <a:gd name="connsiteY4" fmla="*/ 2096086 h 2726788"/>
                  <a:gd name="connsiteX5" fmla="*/ 2295246 w 2359090"/>
                  <a:gd name="connsiteY5" fmla="*/ 942536 h 2726788"/>
                  <a:gd name="connsiteX6" fmla="*/ 2082064 w 2359090"/>
                  <a:gd name="connsiteY6" fmla="*/ 140677 h 2726788"/>
                  <a:gd name="connsiteX7" fmla="*/ 633092 w 2359090"/>
                  <a:gd name="connsiteY7" fmla="*/ 98474 h 2726788"/>
                  <a:gd name="connsiteX8" fmla="*/ 168858 w 2359090"/>
                  <a:gd name="connsiteY8" fmla="*/ 351692 h 2726788"/>
                  <a:gd name="connsiteX9" fmla="*/ 0 w 2359090"/>
                  <a:gd name="connsiteY9" fmla="*/ 1069145 h 2726788"/>
                  <a:gd name="connsiteX0" fmla="*/ 0 w 2359090"/>
                  <a:gd name="connsiteY0" fmla="*/ 1069145 h 2726788"/>
                  <a:gd name="connsiteX1" fmla="*/ 253264 w 2359090"/>
                  <a:gd name="connsiteY1" fmla="*/ 1688123 h 2726788"/>
                  <a:gd name="connsiteX2" fmla="*/ 534618 w 2359090"/>
                  <a:gd name="connsiteY2" fmla="*/ 2250831 h 2726788"/>
                  <a:gd name="connsiteX3" fmla="*/ 1280205 w 2359090"/>
                  <a:gd name="connsiteY3" fmla="*/ 2700997 h 2726788"/>
                  <a:gd name="connsiteX4" fmla="*/ 1997658 w 2359090"/>
                  <a:gd name="connsiteY4" fmla="*/ 2096086 h 2726788"/>
                  <a:gd name="connsiteX5" fmla="*/ 2295246 w 2359090"/>
                  <a:gd name="connsiteY5" fmla="*/ 942536 h 2726788"/>
                  <a:gd name="connsiteX6" fmla="*/ 2082064 w 2359090"/>
                  <a:gd name="connsiteY6" fmla="*/ 140677 h 2726788"/>
                  <a:gd name="connsiteX7" fmla="*/ 633092 w 2359090"/>
                  <a:gd name="connsiteY7" fmla="*/ 98474 h 2726788"/>
                  <a:gd name="connsiteX8" fmla="*/ 168858 w 2359090"/>
                  <a:gd name="connsiteY8" fmla="*/ 351692 h 2726788"/>
                  <a:gd name="connsiteX9" fmla="*/ 0 w 2359090"/>
                  <a:gd name="connsiteY9" fmla="*/ 1069145 h 2726788"/>
                  <a:gd name="connsiteX0" fmla="*/ 53870 w 2272305"/>
                  <a:gd name="connsiteY0" fmla="*/ 854807 h 2726788"/>
                  <a:gd name="connsiteX1" fmla="*/ 166479 w 2272305"/>
                  <a:gd name="connsiteY1" fmla="*/ 1688123 h 2726788"/>
                  <a:gd name="connsiteX2" fmla="*/ 447833 w 2272305"/>
                  <a:gd name="connsiteY2" fmla="*/ 2250831 h 2726788"/>
                  <a:gd name="connsiteX3" fmla="*/ 1193420 w 2272305"/>
                  <a:gd name="connsiteY3" fmla="*/ 2700997 h 2726788"/>
                  <a:gd name="connsiteX4" fmla="*/ 1910873 w 2272305"/>
                  <a:gd name="connsiteY4" fmla="*/ 2096086 h 2726788"/>
                  <a:gd name="connsiteX5" fmla="*/ 2208461 w 2272305"/>
                  <a:gd name="connsiteY5" fmla="*/ 942536 h 2726788"/>
                  <a:gd name="connsiteX6" fmla="*/ 1995279 w 2272305"/>
                  <a:gd name="connsiteY6" fmla="*/ 140677 h 2726788"/>
                  <a:gd name="connsiteX7" fmla="*/ 546307 w 2272305"/>
                  <a:gd name="connsiteY7" fmla="*/ 98474 h 2726788"/>
                  <a:gd name="connsiteX8" fmla="*/ 82073 w 2272305"/>
                  <a:gd name="connsiteY8" fmla="*/ 351692 h 2726788"/>
                  <a:gd name="connsiteX9" fmla="*/ 53870 w 2272305"/>
                  <a:gd name="connsiteY9" fmla="*/ 854807 h 2726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2305" h="2726788">
                    <a:moveTo>
                      <a:pt x="53870" y="854807"/>
                    </a:moveTo>
                    <a:cubicBezTo>
                      <a:pt x="192002" y="905216"/>
                      <a:pt x="100819" y="1455452"/>
                      <a:pt x="166479" y="1688123"/>
                    </a:cubicBezTo>
                    <a:cubicBezTo>
                      <a:pt x="232139" y="1920794"/>
                      <a:pt x="276676" y="2082019"/>
                      <a:pt x="447833" y="2250831"/>
                    </a:cubicBezTo>
                    <a:cubicBezTo>
                      <a:pt x="618990" y="2419643"/>
                      <a:pt x="949580" y="2726788"/>
                      <a:pt x="1193420" y="2700997"/>
                    </a:cubicBezTo>
                    <a:cubicBezTo>
                      <a:pt x="1437260" y="2675206"/>
                      <a:pt x="1741700" y="2389163"/>
                      <a:pt x="1910873" y="2096086"/>
                    </a:cubicBezTo>
                    <a:cubicBezTo>
                      <a:pt x="2080046" y="1803009"/>
                      <a:pt x="2194393" y="1268437"/>
                      <a:pt x="2208461" y="942536"/>
                    </a:cubicBezTo>
                    <a:cubicBezTo>
                      <a:pt x="2222529" y="616635"/>
                      <a:pt x="2272305" y="281354"/>
                      <a:pt x="1995279" y="140677"/>
                    </a:cubicBezTo>
                    <a:cubicBezTo>
                      <a:pt x="1718253" y="0"/>
                      <a:pt x="865174" y="63305"/>
                      <a:pt x="546307" y="98474"/>
                    </a:cubicBezTo>
                    <a:cubicBezTo>
                      <a:pt x="227440" y="133643"/>
                      <a:pt x="164146" y="225637"/>
                      <a:pt x="82073" y="351692"/>
                    </a:cubicBezTo>
                    <a:cubicBezTo>
                      <a:pt x="0" y="477747"/>
                      <a:pt x="104763" y="512720"/>
                      <a:pt x="53870" y="854807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任意多边形 61"/>
              <p:cNvSpPr/>
              <p:nvPr/>
            </p:nvSpPr>
            <p:spPr>
              <a:xfrm>
                <a:off x="2846251" y="3010487"/>
                <a:ext cx="292079" cy="548639"/>
              </a:xfrm>
              <a:custGeom>
                <a:avLst/>
                <a:gdLst>
                  <a:gd name="connsiteX0" fmla="*/ 276777 w 292079"/>
                  <a:gd name="connsiteY0" fmla="*/ 70338 h 548639"/>
                  <a:gd name="connsiteX1" fmla="*/ 234574 w 292079"/>
                  <a:gd name="connsiteY1" fmla="*/ 42202 h 548639"/>
                  <a:gd name="connsiteX2" fmla="*/ 206438 w 292079"/>
                  <a:gd name="connsiteY2" fmla="*/ 14067 h 548639"/>
                  <a:gd name="connsiteX3" fmla="*/ 51694 w 292079"/>
                  <a:gd name="connsiteY3" fmla="*/ 28135 h 548639"/>
                  <a:gd name="connsiteX4" fmla="*/ 23558 w 292079"/>
                  <a:gd name="connsiteY4" fmla="*/ 56270 h 548639"/>
                  <a:gd name="connsiteX5" fmla="*/ 23558 w 292079"/>
                  <a:gd name="connsiteY5" fmla="*/ 225082 h 548639"/>
                  <a:gd name="connsiteX6" fmla="*/ 37626 w 292079"/>
                  <a:gd name="connsiteY6" fmla="*/ 267285 h 548639"/>
                  <a:gd name="connsiteX7" fmla="*/ 93897 w 292079"/>
                  <a:gd name="connsiteY7" fmla="*/ 365759 h 548639"/>
                  <a:gd name="connsiteX8" fmla="*/ 122032 w 292079"/>
                  <a:gd name="connsiteY8" fmla="*/ 450165 h 548639"/>
                  <a:gd name="connsiteX9" fmla="*/ 178303 w 292079"/>
                  <a:gd name="connsiteY9" fmla="*/ 506436 h 548639"/>
                  <a:gd name="connsiteX10" fmla="*/ 262709 w 292079"/>
                  <a:gd name="connsiteY10" fmla="*/ 548639 h 548639"/>
                  <a:gd name="connsiteX11" fmla="*/ 290844 w 292079"/>
                  <a:gd name="connsiteY11" fmla="*/ 464233 h 548639"/>
                  <a:gd name="connsiteX12" fmla="*/ 276777 w 292079"/>
                  <a:gd name="connsiteY12" fmla="*/ 70338 h 548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2079" h="548639">
                    <a:moveTo>
                      <a:pt x="276777" y="70338"/>
                    </a:moveTo>
                    <a:cubicBezTo>
                      <a:pt x="267399" y="0"/>
                      <a:pt x="247776" y="52764"/>
                      <a:pt x="234574" y="42202"/>
                    </a:cubicBezTo>
                    <a:cubicBezTo>
                      <a:pt x="224217" y="33917"/>
                      <a:pt x="219662" y="15084"/>
                      <a:pt x="206438" y="14067"/>
                    </a:cubicBezTo>
                    <a:cubicBezTo>
                      <a:pt x="154796" y="10095"/>
                      <a:pt x="103275" y="23446"/>
                      <a:pt x="51694" y="28135"/>
                    </a:cubicBezTo>
                    <a:cubicBezTo>
                      <a:pt x="42315" y="37513"/>
                      <a:pt x="24759" y="43061"/>
                      <a:pt x="23558" y="56270"/>
                    </a:cubicBezTo>
                    <a:cubicBezTo>
                      <a:pt x="0" y="315406"/>
                      <a:pt x="64766" y="101462"/>
                      <a:pt x="23558" y="225082"/>
                    </a:cubicBezTo>
                    <a:cubicBezTo>
                      <a:pt x="28247" y="239150"/>
                      <a:pt x="31785" y="253655"/>
                      <a:pt x="37626" y="267285"/>
                    </a:cubicBezTo>
                    <a:cubicBezTo>
                      <a:pt x="59046" y="317264"/>
                      <a:pt x="65638" y="323372"/>
                      <a:pt x="93897" y="365759"/>
                    </a:cubicBezTo>
                    <a:cubicBezTo>
                      <a:pt x="103275" y="393894"/>
                      <a:pt x="101061" y="429194"/>
                      <a:pt x="122032" y="450165"/>
                    </a:cubicBezTo>
                    <a:cubicBezTo>
                      <a:pt x="140789" y="468922"/>
                      <a:pt x="153138" y="498047"/>
                      <a:pt x="178303" y="506436"/>
                    </a:cubicBezTo>
                    <a:cubicBezTo>
                      <a:pt x="236546" y="525851"/>
                      <a:pt x="208168" y="512279"/>
                      <a:pt x="262709" y="548639"/>
                    </a:cubicBezTo>
                    <a:cubicBezTo>
                      <a:pt x="272087" y="520504"/>
                      <a:pt x="292079" y="493865"/>
                      <a:pt x="290844" y="464233"/>
                    </a:cubicBezTo>
                    <a:cubicBezTo>
                      <a:pt x="275996" y="107868"/>
                      <a:pt x="286155" y="140676"/>
                      <a:pt x="276777" y="70338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0" name="任意多边形 59"/>
            <p:cNvSpPr/>
            <p:nvPr/>
          </p:nvSpPr>
          <p:spPr>
            <a:xfrm rot="769238" flipH="1">
              <a:off x="5183772" y="3024688"/>
              <a:ext cx="357190" cy="548639"/>
            </a:xfrm>
            <a:custGeom>
              <a:avLst/>
              <a:gdLst>
                <a:gd name="connsiteX0" fmla="*/ 276777 w 292079"/>
                <a:gd name="connsiteY0" fmla="*/ 70338 h 548639"/>
                <a:gd name="connsiteX1" fmla="*/ 234574 w 292079"/>
                <a:gd name="connsiteY1" fmla="*/ 42202 h 548639"/>
                <a:gd name="connsiteX2" fmla="*/ 206438 w 292079"/>
                <a:gd name="connsiteY2" fmla="*/ 14067 h 548639"/>
                <a:gd name="connsiteX3" fmla="*/ 51694 w 292079"/>
                <a:gd name="connsiteY3" fmla="*/ 28135 h 548639"/>
                <a:gd name="connsiteX4" fmla="*/ 23558 w 292079"/>
                <a:gd name="connsiteY4" fmla="*/ 56270 h 548639"/>
                <a:gd name="connsiteX5" fmla="*/ 23558 w 292079"/>
                <a:gd name="connsiteY5" fmla="*/ 225082 h 548639"/>
                <a:gd name="connsiteX6" fmla="*/ 37626 w 292079"/>
                <a:gd name="connsiteY6" fmla="*/ 267285 h 548639"/>
                <a:gd name="connsiteX7" fmla="*/ 93897 w 292079"/>
                <a:gd name="connsiteY7" fmla="*/ 365759 h 548639"/>
                <a:gd name="connsiteX8" fmla="*/ 122032 w 292079"/>
                <a:gd name="connsiteY8" fmla="*/ 450165 h 548639"/>
                <a:gd name="connsiteX9" fmla="*/ 178303 w 292079"/>
                <a:gd name="connsiteY9" fmla="*/ 506436 h 548639"/>
                <a:gd name="connsiteX10" fmla="*/ 262709 w 292079"/>
                <a:gd name="connsiteY10" fmla="*/ 548639 h 548639"/>
                <a:gd name="connsiteX11" fmla="*/ 290844 w 292079"/>
                <a:gd name="connsiteY11" fmla="*/ 464233 h 548639"/>
                <a:gd name="connsiteX12" fmla="*/ 276777 w 292079"/>
                <a:gd name="connsiteY12" fmla="*/ 70338 h 54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079" h="548639">
                  <a:moveTo>
                    <a:pt x="276777" y="70338"/>
                  </a:moveTo>
                  <a:cubicBezTo>
                    <a:pt x="267399" y="0"/>
                    <a:pt x="247776" y="52764"/>
                    <a:pt x="234574" y="42202"/>
                  </a:cubicBezTo>
                  <a:cubicBezTo>
                    <a:pt x="224217" y="33917"/>
                    <a:pt x="219662" y="15084"/>
                    <a:pt x="206438" y="14067"/>
                  </a:cubicBezTo>
                  <a:cubicBezTo>
                    <a:pt x="154796" y="10095"/>
                    <a:pt x="103275" y="23446"/>
                    <a:pt x="51694" y="28135"/>
                  </a:cubicBezTo>
                  <a:cubicBezTo>
                    <a:pt x="42315" y="37513"/>
                    <a:pt x="24759" y="43061"/>
                    <a:pt x="23558" y="56270"/>
                  </a:cubicBezTo>
                  <a:cubicBezTo>
                    <a:pt x="0" y="315406"/>
                    <a:pt x="64766" y="101462"/>
                    <a:pt x="23558" y="225082"/>
                  </a:cubicBezTo>
                  <a:cubicBezTo>
                    <a:pt x="28247" y="239150"/>
                    <a:pt x="31785" y="253655"/>
                    <a:pt x="37626" y="267285"/>
                  </a:cubicBezTo>
                  <a:cubicBezTo>
                    <a:pt x="59046" y="317264"/>
                    <a:pt x="65638" y="323372"/>
                    <a:pt x="93897" y="365759"/>
                  </a:cubicBezTo>
                  <a:cubicBezTo>
                    <a:pt x="103275" y="393894"/>
                    <a:pt x="101061" y="429194"/>
                    <a:pt x="122032" y="450165"/>
                  </a:cubicBezTo>
                  <a:cubicBezTo>
                    <a:pt x="140789" y="468922"/>
                    <a:pt x="153138" y="498047"/>
                    <a:pt x="178303" y="506436"/>
                  </a:cubicBezTo>
                  <a:cubicBezTo>
                    <a:pt x="236546" y="525851"/>
                    <a:pt x="208168" y="512279"/>
                    <a:pt x="262709" y="548639"/>
                  </a:cubicBezTo>
                  <a:cubicBezTo>
                    <a:pt x="272087" y="520504"/>
                    <a:pt x="292079" y="493865"/>
                    <a:pt x="290844" y="464233"/>
                  </a:cubicBezTo>
                  <a:cubicBezTo>
                    <a:pt x="275996" y="107868"/>
                    <a:pt x="286155" y="140676"/>
                    <a:pt x="276777" y="70338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任意多边形 25"/>
          <p:cNvSpPr/>
          <p:nvPr/>
        </p:nvSpPr>
        <p:spPr>
          <a:xfrm rot="920371">
            <a:off x="3903262" y="1580747"/>
            <a:ext cx="2210843" cy="1479271"/>
          </a:xfrm>
          <a:custGeom>
            <a:avLst/>
            <a:gdLst>
              <a:gd name="connsiteX0" fmla="*/ 1731168 w 2900362"/>
              <a:gd name="connsiteY0" fmla="*/ 1259681 h 1690688"/>
              <a:gd name="connsiteX1" fmla="*/ 1659731 w 2900362"/>
              <a:gd name="connsiteY1" fmla="*/ 1388269 h 1690688"/>
              <a:gd name="connsiteX2" fmla="*/ 1516856 w 2900362"/>
              <a:gd name="connsiteY2" fmla="*/ 1545431 h 1690688"/>
              <a:gd name="connsiteX3" fmla="*/ 1259681 w 2900362"/>
              <a:gd name="connsiteY3" fmla="*/ 1674019 h 1690688"/>
              <a:gd name="connsiteX4" fmla="*/ 1131093 w 2900362"/>
              <a:gd name="connsiteY4" fmla="*/ 1645444 h 1690688"/>
              <a:gd name="connsiteX5" fmla="*/ 1245393 w 2900362"/>
              <a:gd name="connsiteY5" fmla="*/ 1616869 h 1690688"/>
              <a:gd name="connsiteX6" fmla="*/ 1516856 w 2900362"/>
              <a:gd name="connsiteY6" fmla="*/ 1445419 h 1690688"/>
              <a:gd name="connsiteX7" fmla="*/ 1631156 w 2900362"/>
              <a:gd name="connsiteY7" fmla="*/ 1202531 h 1690688"/>
              <a:gd name="connsiteX8" fmla="*/ 1559718 w 2900362"/>
              <a:gd name="connsiteY8" fmla="*/ 1316831 h 1690688"/>
              <a:gd name="connsiteX9" fmla="*/ 1402556 w 2900362"/>
              <a:gd name="connsiteY9" fmla="*/ 1488281 h 1690688"/>
              <a:gd name="connsiteX10" fmla="*/ 1359693 w 2900362"/>
              <a:gd name="connsiteY10" fmla="*/ 1488281 h 1690688"/>
              <a:gd name="connsiteX11" fmla="*/ 1516856 w 2900362"/>
              <a:gd name="connsiteY11" fmla="*/ 1331119 h 1690688"/>
              <a:gd name="connsiteX12" fmla="*/ 1602581 w 2900362"/>
              <a:gd name="connsiteY12" fmla="*/ 1159669 h 1690688"/>
              <a:gd name="connsiteX13" fmla="*/ 1574006 w 2900362"/>
              <a:gd name="connsiteY13" fmla="*/ 1202531 h 1690688"/>
              <a:gd name="connsiteX14" fmla="*/ 1473993 w 2900362"/>
              <a:gd name="connsiteY14" fmla="*/ 1345406 h 1690688"/>
              <a:gd name="connsiteX15" fmla="*/ 1145381 w 2900362"/>
              <a:gd name="connsiteY15" fmla="*/ 1559719 h 1690688"/>
              <a:gd name="connsiteX16" fmla="*/ 716756 w 2900362"/>
              <a:gd name="connsiteY16" fmla="*/ 1616869 h 1690688"/>
              <a:gd name="connsiteX17" fmla="*/ 545306 w 2900362"/>
              <a:gd name="connsiteY17" fmla="*/ 1545431 h 1690688"/>
              <a:gd name="connsiteX18" fmla="*/ 531018 w 2900362"/>
              <a:gd name="connsiteY18" fmla="*/ 1473994 h 1690688"/>
              <a:gd name="connsiteX19" fmla="*/ 573881 w 2900362"/>
              <a:gd name="connsiteY19" fmla="*/ 1516856 h 1690688"/>
              <a:gd name="connsiteX20" fmla="*/ 731043 w 2900362"/>
              <a:gd name="connsiteY20" fmla="*/ 1574006 h 1690688"/>
              <a:gd name="connsiteX21" fmla="*/ 1102518 w 2900362"/>
              <a:gd name="connsiteY21" fmla="*/ 1516856 h 1690688"/>
              <a:gd name="connsiteX22" fmla="*/ 1445418 w 2900362"/>
              <a:gd name="connsiteY22" fmla="*/ 1288256 h 1690688"/>
              <a:gd name="connsiteX23" fmla="*/ 1502568 w 2900362"/>
              <a:gd name="connsiteY23" fmla="*/ 1102519 h 1690688"/>
              <a:gd name="connsiteX24" fmla="*/ 1459706 w 2900362"/>
              <a:gd name="connsiteY24" fmla="*/ 1202531 h 1690688"/>
              <a:gd name="connsiteX25" fmla="*/ 1159668 w 2900362"/>
              <a:gd name="connsiteY25" fmla="*/ 1402556 h 1690688"/>
              <a:gd name="connsiteX26" fmla="*/ 773906 w 2900362"/>
              <a:gd name="connsiteY26" fmla="*/ 1473994 h 1690688"/>
              <a:gd name="connsiteX27" fmla="*/ 145256 w 2900362"/>
              <a:gd name="connsiteY27" fmla="*/ 1359694 h 1690688"/>
              <a:gd name="connsiteX28" fmla="*/ 2381 w 2900362"/>
              <a:gd name="connsiteY28" fmla="*/ 1088231 h 1690688"/>
              <a:gd name="connsiteX29" fmla="*/ 159543 w 2900362"/>
              <a:gd name="connsiteY29" fmla="*/ 888206 h 1690688"/>
              <a:gd name="connsiteX30" fmla="*/ 245268 w 2900362"/>
              <a:gd name="connsiteY30" fmla="*/ 588169 h 1690688"/>
              <a:gd name="connsiteX31" fmla="*/ 531018 w 2900362"/>
              <a:gd name="connsiteY31" fmla="*/ 245269 h 1690688"/>
              <a:gd name="connsiteX32" fmla="*/ 1116806 w 2900362"/>
              <a:gd name="connsiteY32" fmla="*/ 88106 h 1690688"/>
              <a:gd name="connsiteX33" fmla="*/ 1416843 w 2900362"/>
              <a:gd name="connsiteY33" fmla="*/ 73819 h 1690688"/>
              <a:gd name="connsiteX34" fmla="*/ 1631156 w 2900362"/>
              <a:gd name="connsiteY34" fmla="*/ 2381 h 1690688"/>
              <a:gd name="connsiteX35" fmla="*/ 1859756 w 2900362"/>
              <a:gd name="connsiteY35" fmla="*/ 88106 h 1690688"/>
              <a:gd name="connsiteX36" fmla="*/ 2031206 w 2900362"/>
              <a:gd name="connsiteY36" fmla="*/ 216694 h 1690688"/>
              <a:gd name="connsiteX37" fmla="*/ 2316956 w 2900362"/>
              <a:gd name="connsiteY37" fmla="*/ 288131 h 1690688"/>
              <a:gd name="connsiteX38" fmla="*/ 2488406 w 2900362"/>
              <a:gd name="connsiteY38" fmla="*/ 545306 h 1690688"/>
              <a:gd name="connsiteX39" fmla="*/ 2574131 w 2900362"/>
              <a:gd name="connsiteY39" fmla="*/ 945356 h 1690688"/>
              <a:gd name="connsiteX40" fmla="*/ 2616993 w 2900362"/>
              <a:gd name="connsiteY40" fmla="*/ 1231106 h 1690688"/>
              <a:gd name="connsiteX41" fmla="*/ 2745581 w 2900362"/>
              <a:gd name="connsiteY41" fmla="*/ 1088231 h 1690688"/>
              <a:gd name="connsiteX42" fmla="*/ 2588418 w 2900362"/>
              <a:gd name="connsiteY42" fmla="*/ 931069 h 1690688"/>
              <a:gd name="connsiteX43" fmla="*/ 2588418 w 2900362"/>
              <a:gd name="connsiteY43" fmla="*/ 931069 h 1690688"/>
              <a:gd name="connsiteX44" fmla="*/ 2702718 w 2900362"/>
              <a:gd name="connsiteY44" fmla="*/ 959644 h 1690688"/>
              <a:gd name="connsiteX45" fmla="*/ 2859881 w 2900362"/>
              <a:gd name="connsiteY45" fmla="*/ 1102519 h 1690688"/>
              <a:gd name="connsiteX46" fmla="*/ 2888456 w 2900362"/>
              <a:gd name="connsiteY46" fmla="*/ 1302544 h 1690688"/>
              <a:gd name="connsiteX47" fmla="*/ 2788443 w 2900362"/>
              <a:gd name="connsiteY47" fmla="*/ 1516856 h 1690688"/>
              <a:gd name="connsiteX48" fmla="*/ 2474118 w 2900362"/>
              <a:gd name="connsiteY48" fmla="*/ 1616869 h 1690688"/>
              <a:gd name="connsiteX49" fmla="*/ 2216943 w 2900362"/>
              <a:gd name="connsiteY49" fmla="*/ 1402556 h 1690688"/>
              <a:gd name="connsiteX50" fmla="*/ 1874043 w 2900362"/>
              <a:gd name="connsiteY50" fmla="*/ 731044 h 1690688"/>
              <a:gd name="connsiteX51" fmla="*/ 1874043 w 2900362"/>
              <a:gd name="connsiteY51" fmla="*/ 773906 h 1690688"/>
              <a:gd name="connsiteX52" fmla="*/ 1845468 w 2900362"/>
              <a:gd name="connsiteY52" fmla="*/ 1016794 h 1690688"/>
              <a:gd name="connsiteX53" fmla="*/ 1716881 w 2900362"/>
              <a:gd name="connsiteY53" fmla="*/ 1316831 h 169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900362" h="1690688">
                <a:moveTo>
                  <a:pt x="1731168" y="1259681"/>
                </a:moveTo>
                <a:cubicBezTo>
                  <a:pt x="1713309" y="1300162"/>
                  <a:pt x="1695450" y="1340644"/>
                  <a:pt x="1659731" y="1388269"/>
                </a:cubicBezTo>
                <a:cubicBezTo>
                  <a:pt x="1624012" y="1435894"/>
                  <a:pt x="1583531" y="1497806"/>
                  <a:pt x="1516856" y="1545431"/>
                </a:cubicBezTo>
                <a:cubicBezTo>
                  <a:pt x="1450181" y="1593056"/>
                  <a:pt x="1323975" y="1657350"/>
                  <a:pt x="1259681" y="1674019"/>
                </a:cubicBezTo>
                <a:cubicBezTo>
                  <a:pt x="1195387" y="1690688"/>
                  <a:pt x="1133474" y="1654969"/>
                  <a:pt x="1131093" y="1645444"/>
                </a:cubicBezTo>
                <a:cubicBezTo>
                  <a:pt x="1128712" y="1635919"/>
                  <a:pt x="1181099" y="1650206"/>
                  <a:pt x="1245393" y="1616869"/>
                </a:cubicBezTo>
                <a:cubicBezTo>
                  <a:pt x="1309687" y="1583532"/>
                  <a:pt x="1452562" y="1514475"/>
                  <a:pt x="1516856" y="1445419"/>
                </a:cubicBezTo>
                <a:cubicBezTo>
                  <a:pt x="1581150" y="1376363"/>
                  <a:pt x="1624012" y="1223962"/>
                  <a:pt x="1631156" y="1202531"/>
                </a:cubicBezTo>
                <a:cubicBezTo>
                  <a:pt x="1638300" y="1181100"/>
                  <a:pt x="1597818" y="1269206"/>
                  <a:pt x="1559718" y="1316831"/>
                </a:cubicBezTo>
                <a:cubicBezTo>
                  <a:pt x="1521618" y="1364456"/>
                  <a:pt x="1435894" y="1459706"/>
                  <a:pt x="1402556" y="1488281"/>
                </a:cubicBezTo>
                <a:cubicBezTo>
                  <a:pt x="1369219" y="1516856"/>
                  <a:pt x="1340643" y="1514475"/>
                  <a:pt x="1359693" y="1488281"/>
                </a:cubicBezTo>
                <a:cubicBezTo>
                  <a:pt x="1378743" y="1462087"/>
                  <a:pt x="1476375" y="1385888"/>
                  <a:pt x="1516856" y="1331119"/>
                </a:cubicBezTo>
                <a:cubicBezTo>
                  <a:pt x="1557337" y="1276350"/>
                  <a:pt x="1593056" y="1181100"/>
                  <a:pt x="1602581" y="1159669"/>
                </a:cubicBezTo>
                <a:cubicBezTo>
                  <a:pt x="1612106" y="1138238"/>
                  <a:pt x="1595437" y="1171575"/>
                  <a:pt x="1574006" y="1202531"/>
                </a:cubicBezTo>
                <a:cubicBezTo>
                  <a:pt x="1552575" y="1233487"/>
                  <a:pt x="1545431" y="1285875"/>
                  <a:pt x="1473993" y="1345406"/>
                </a:cubicBezTo>
                <a:cubicBezTo>
                  <a:pt x="1402556" y="1404937"/>
                  <a:pt x="1271587" y="1514475"/>
                  <a:pt x="1145381" y="1559719"/>
                </a:cubicBezTo>
                <a:cubicBezTo>
                  <a:pt x="1019175" y="1604963"/>
                  <a:pt x="816768" y="1619250"/>
                  <a:pt x="716756" y="1616869"/>
                </a:cubicBezTo>
                <a:cubicBezTo>
                  <a:pt x="616744" y="1614488"/>
                  <a:pt x="576262" y="1569244"/>
                  <a:pt x="545306" y="1545431"/>
                </a:cubicBezTo>
                <a:cubicBezTo>
                  <a:pt x="514350" y="1521619"/>
                  <a:pt x="526256" y="1478756"/>
                  <a:pt x="531018" y="1473994"/>
                </a:cubicBezTo>
                <a:cubicBezTo>
                  <a:pt x="535780" y="1469232"/>
                  <a:pt x="540544" y="1500187"/>
                  <a:pt x="573881" y="1516856"/>
                </a:cubicBezTo>
                <a:cubicBezTo>
                  <a:pt x="607218" y="1533525"/>
                  <a:pt x="642937" y="1574006"/>
                  <a:pt x="731043" y="1574006"/>
                </a:cubicBezTo>
                <a:cubicBezTo>
                  <a:pt x="819149" y="1574006"/>
                  <a:pt x="983456" y="1564481"/>
                  <a:pt x="1102518" y="1516856"/>
                </a:cubicBezTo>
                <a:cubicBezTo>
                  <a:pt x="1221580" y="1469231"/>
                  <a:pt x="1378743" y="1357312"/>
                  <a:pt x="1445418" y="1288256"/>
                </a:cubicBezTo>
                <a:cubicBezTo>
                  <a:pt x="1512093" y="1219200"/>
                  <a:pt x="1500187" y="1116806"/>
                  <a:pt x="1502568" y="1102519"/>
                </a:cubicBezTo>
                <a:cubicBezTo>
                  <a:pt x="1504949" y="1088232"/>
                  <a:pt x="1516856" y="1152525"/>
                  <a:pt x="1459706" y="1202531"/>
                </a:cubicBezTo>
                <a:cubicBezTo>
                  <a:pt x="1402556" y="1252537"/>
                  <a:pt x="1273968" y="1357312"/>
                  <a:pt x="1159668" y="1402556"/>
                </a:cubicBezTo>
                <a:cubicBezTo>
                  <a:pt x="1045368" y="1447800"/>
                  <a:pt x="942975" y="1481138"/>
                  <a:pt x="773906" y="1473994"/>
                </a:cubicBezTo>
                <a:cubicBezTo>
                  <a:pt x="604837" y="1466850"/>
                  <a:pt x="273843" y="1423988"/>
                  <a:pt x="145256" y="1359694"/>
                </a:cubicBezTo>
                <a:cubicBezTo>
                  <a:pt x="16669" y="1295400"/>
                  <a:pt x="0" y="1166812"/>
                  <a:pt x="2381" y="1088231"/>
                </a:cubicBezTo>
                <a:cubicBezTo>
                  <a:pt x="4762" y="1009650"/>
                  <a:pt x="119062" y="971550"/>
                  <a:pt x="159543" y="888206"/>
                </a:cubicBezTo>
                <a:cubicBezTo>
                  <a:pt x="200024" y="804862"/>
                  <a:pt x="183356" y="695325"/>
                  <a:pt x="245268" y="588169"/>
                </a:cubicBezTo>
                <a:cubicBezTo>
                  <a:pt x="307180" y="481013"/>
                  <a:pt x="385762" y="328613"/>
                  <a:pt x="531018" y="245269"/>
                </a:cubicBezTo>
                <a:cubicBezTo>
                  <a:pt x="676274" y="161925"/>
                  <a:pt x="969169" y="116681"/>
                  <a:pt x="1116806" y="88106"/>
                </a:cubicBezTo>
                <a:cubicBezTo>
                  <a:pt x="1264444" y="59531"/>
                  <a:pt x="1331118" y="88107"/>
                  <a:pt x="1416843" y="73819"/>
                </a:cubicBezTo>
                <a:cubicBezTo>
                  <a:pt x="1502568" y="59531"/>
                  <a:pt x="1557337" y="0"/>
                  <a:pt x="1631156" y="2381"/>
                </a:cubicBezTo>
                <a:cubicBezTo>
                  <a:pt x="1704975" y="4762"/>
                  <a:pt x="1793081" y="52387"/>
                  <a:pt x="1859756" y="88106"/>
                </a:cubicBezTo>
                <a:cubicBezTo>
                  <a:pt x="1926431" y="123825"/>
                  <a:pt x="1955006" y="183357"/>
                  <a:pt x="2031206" y="216694"/>
                </a:cubicBezTo>
                <a:cubicBezTo>
                  <a:pt x="2107406" y="250031"/>
                  <a:pt x="2240756" y="233362"/>
                  <a:pt x="2316956" y="288131"/>
                </a:cubicBezTo>
                <a:cubicBezTo>
                  <a:pt x="2393156" y="342900"/>
                  <a:pt x="2445544" y="435769"/>
                  <a:pt x="2488406" y="545306"/>
                </a:cubicBezTo>
                <a:cubicBezTo>
                  <a:pt x="2531268" y="654843"/>
                  <a:pt x="2552700" y="831056"/>
                  <a:pt x="2574131" y="945356"/>
                </a:cubicBezTo>
                <a:cubicBezTo>
                  <a:pt x="2595562" y="1059656"/>
                  <a:pt x="2588418" y="1207294"/>
                  <a:pt x="2616993" y="1231106"/>
                </a:cubicBezTo>
                <a:cubicBezTo>
                  <a:pt x="2645568" y="1254918"/>
                  <a:pt x="2750344" y="1138237"/>
                  <a:pt x="2745581" y="1088231"/>
                </a:cubicBezTo>
                <a:cubicBezTo>
                  <a:pt x="2740819" y="1038225"/>
                  <a:pt x="2588418" y="931069"/>
                  <a:pt x="2588418" y="931069"/>
                </a:cubicBezTo>
                <a:lnTo>
                  <a:pt x="2588418" y="931069"/>
                </a:lnTo>
                <a:cubicBezTo>
                  <a:pt x="2607468" y="935831"/>
                  <a:pt x="2657474" y="931069"/>
                  <a:pt x="2702718" y="959644"/>
                </a:cubicBezTo>
                <a:cubicBezTo>
                  <a:pt x="2747962" y="988219"/>
                  <a:pt x="2828925" y="1045369"/>
                  <a:pt x="2859881" y="1102519"/>
                </a:cubicBezTo>
                <a:cubicBezTo>
                  <a:pt x="2890837" y="1159669"/>
                  <a:pt x="2900362" y="1233488"/>
                  <a:pt x="2888456" y="1302544"/>
                </a:cubicBezTo>
                <a:cubicBezTo>
                  <a:pt x="2876550" y="1371600"/>
                  <a:pt x="2857499" y="1464469"/>
                  <a:pt x="2788443" y="1516856"/>
                </a:cubicBezTo>
                <a:cubicBezTo>
                  <a:pt x="2719387" y="1569243"/>
                  <a:pt x="2569368" y="1635919"/>
                  <a:pt x="2474118" y="1616869"/>
                </a:cubicBezTo>
                <a:cubicBezTo>
                  <a:pt x="2378868" y="1597819"/>
                  <a:pt x="2316955" y="1550193"/>
                  <a:pt x="2216943" y="1402556"/>
                </a:cubicBezTo>
                <a:cubicBezTo>
                  <a:pt x="2116931" y="1254919"/>
                  <a:pt x="1931193" y="835819"/>
                  <a:pt x="1874043" y="731044"/>
                </a:cubicBezTo>
                <a:cubicBezTo>
                  <a:pt x="1816893" y="626269"/>
                  <a:pt x="1878805" y="726281"/>
                  <a:pt x="1874043" y="773906"/>
                </a:cubicBezTo>
                <a:cubicBezTo>
                  <a:pt x="1869281" y="821531"/>
                  <a:pt x="1871662" y="926307"/>
                  <a:pt x="1845468" y="1016794"/>
                </a:cubicBezTo>
                <a:cubicBezTo>
                  <a:pt x="1819274" y="1107282"/>
                  <a:pt x="1768077" y="1212056"/>
                  <a:pt x="1716881" y="131683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rot="920371">
            <a:off x="3956284" y="1478703"/>
            <a:ext cx="1095809" cy="1146618"/>
          </a:xfrm>
          <a:custGeom>
            <a:avLst/>
            <a:gdLst>
              <a:gd name="connsiteX0" fmla="*/ 1403231 w 1449239"/>
              <a:gd name="connsiteY0" fmla="*/ 5751 h 1322717"/>
              <a:gd name="connsiteX1" fmla="*/ 626853 w 1449239"/>
              <a:gd name="connsiteY1" fmla="*/ 178279 h 1322717"/>
              <a:gd name="connsiteX2" fmla="*/ 316302 w 1449239"/>
              <a:gd name="connsiteY2" fmla="*/ 437071 h 1322717"/>
              <a:gd name="connsiteX3" fmla="*/ 178280 w 1449239"/>
              <a:gd name="connsiteY3" fmla="*/ 799381 h 1322717"/>
              <a:gd name="connsiteX4" fmla="*/ 126521 w 1449239"/>
              <a:gd name="connsiteY4" fmla="*/ 902898 h 1322717"/>
              <a:gd name="connsiteX5" fmla="*/ 5751 w 1449239"/>
              <a:gd name="connsiteY5" fmla="*/ 1075426 h 1322717"/>
              <a:gd name="connsiteX6" fmla="*/ 92015 w 1449239"/>
              <a:gd name="connsiteY6" fmla="*/ 1247954 h 1322717"/>
              <a:gd name="connsiteX7" fmla="*/ 195532 w 1449239"/>
              <a:gd name="connsiteY7" fmla="*/ 1316966 h 1322717"/>
              <a:gd name="connsiteX8" fmla="*/ 161027 w 1449239"/>
              <a:gd name="connsiteY8" fmla="*/ 1213449 h 1322717"/>
              <a:gd name="connsiteX9" fmla="*/ 178280 w 1449239"/>
              <a:gd name="connsiteY9" fmla="*/ 971909 h 1322717"/>
              <a:gd name="connsiteX10" fmla="*/ 333555 w 1449239"/>
              <a:gd name="connsiteY10" fmla="*/ 816634 h 1322717"/>
              <a:gd name="connsiteX11" fmla="*/ 506083 w 1449239"/>
              <a:gd name="connsiteY11" fmla="*/ 506083 h 1322717"/>
              <a:gd name="connsiteX12" fmla="*/ 902899 w 1449239"/>
              <a:gd name="connsiteY12" fmla="*/ 212785 h 1322717"/>
              <a:gd name="connsiteX13" fmla="*/ 1403231 w 1449239"/>
              <a:gd name="connsiteY13" fmla="*/ 5751 h 1322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49239" h="1322717">
                <a:moveTo>
                  <a:pt x="1403231" y="5751"/>
                </a:moveTo>
                <a:cubicBezTo>
                  <a:pt x="1357223" y="0"/>
                  <a:pt x="808008" y="106392"/>
                  <a:pt x="626853" y="178279"/>
                </a:cubicBezTo>
                <a:cubicBezTo>
                  <a:pt x="445698" y="250166"/>
                  <a:pt x="391064" y="333554"/>
                  <a:pt x="316302" y="437071"/>
                </a:cubicBezTo>
                <a:cubicBezTo>
                  <a:pt x="241540" y="540588"/>
                  <a:pt x="209910" y="721743"/>
                  <a:pt x="178280" y="799381"/>
                </a:cubicBezTo>
                <a:cubicBezTo>
                  <a:pt x="146650" y="877019"/>
                  <a:pt x="155276" y="856891"/>
                  <a:pt x="126521" y="902898"/>
                </a:cubicBezTo>
                <a:cubicBezTo>
                  <a:pt x="97766" y="948906"/>
                  <a:pt x="11502" y="1017917"/>
                  <a:pt x="5751" y="1075426"/>
                </a:cubicBezTo>
                <a:cubicBezTo>
                  <a:pt x="0" y="1132935"/>
                  <a:pt x="60385" y="1207697"/>
                  <a:pt x="92015" y="1247954"/>
                </a:cubicBezTo>
                <a:cubicBezTo>
                  <a:pt x="123645" y="1288211"/>
                  <a:pt x="184030" y="1322717"/>
                  <a:pt x="195532" y="1316966"/>
                </a:cubicBezTo>
                <a:cubicBezTo>
                  <a:pt x="207034" y="1311215"/>
                  <a:pt x="163902" y="1270958"/>
                  <a:pt x="161027" y="1213449"/>
                </a:cubicBezTo>
                <a:cubicBezTo>
                  <a:pt x="158152" y="1155940"/>
                  <a:pt x="149525" y="1038045"/>
                  <a:pt x="178280" y="971909"/>
                </a:cubicBezTo>
                <a:cubicBezTo>
                  <a:pt x="207035" y="905773"/>
                  <a:pt x="278921" y="894272"/>
                  <a:pt x="333555" y="816634"/>
                </a:cubicBezTo>
                <a:cubicBezTo>
                  <a:pt x="388189" y="738996"/>
                  <a:pt x="411192" y="606724"/>
                  <a:pt x="506083" y="506083"/>
                </a:cubicBezTo>
                <a:cubicBezTo>
                  <a:pt x="600974" y="405442"/>
                  <a:pt x="756250" y="299049"/>
                  <a:pt x="902899" y="212785"/>
                </a:cubicBezTo>
                <a:cubicBezTo>
                  <a:pt x="1049548" y="126521"/>
                  <a:pt x="1449239" y="11502"/>
                  <a:pt x="1403231" y="575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920371">
            <a:off x="4096360" y="1589137"/>
            <a:ext cx="1033269" cy="1131130"/>
          </a:xfrm>
          <a:custGeom>
            <a:avLst/>
            <a:gdLst>
              <a:gd name="connsiteX0" fmla="*/ 63261 w 1397479"/>
              <a:gd name="connsiteY0" fmla="*/ 1227826 h 1383101"/>
              <a:gd name="connsiteX1" fmla="*/ 11502 w 1397479"/>
              <a:gd name="connsiteY1" fmla="*/ 969033 h 1383101"/>
              <a:gd name="connsiteX2" fmla="*/ 132272 w 1397479"/>
              <a:gd name="connsiteY2" fmla="*/ 761999 h 1383101"/>
              <a:gd name="connsiteX3" fmla="*/ 425570 w 1397479"/>
              <a:gd name="connsiteY3" fmla="*/ 399690 h 1383101"/>
              <a:gd name="connsiteX4" fmla="*/ 977661 w 1397479"/>
              <a:gd name="connsiteY4" fmla="*/ 106392 h 1383101"/>
              <a:gd name="connsiteX5" fmla="*/ 1253706 w 1397479"/>
              <a:gd name="connsiteY5" fmla="*/ 37381 h 1383101"/>
              <a:gd name="connsiteX6" fmla="*/ 1357223 w 1397479"/>
              <a:gd name="connsiteY6" fmla="*/ 20128 h 1383101"/>
              <a:gd name="connsiteX7" fmla="*/ 1012167 w 1397479"/>
              <a:gd name="connsiteY7" fmla="*/ 158150 h 1383101"/>
              <a:gd name="connsiteX8" fmla="*/ 701616 w 1397479"/>
              <a:gd name="connsiteY8" fmla="*/ 451448 h 1383101"/>
              <a:gd name="connsiteX9" fmla="*/ 667110 w 1397479"/>
              <a:gd name="connsiteY9" fmla="*/ 572218 h 1383101"/>
              <a:gd name="connsiteX10" fmla="*/ 373812 w 1397479"/>
              <a:gd name="connsiteY10" fmla="*/ 848264 h 1383101"/>
              <a:gd name="connsiteX11" fmla="*/ 80514 w 1397479"/>
              <a:gd name="connsiteY11" fmla="*/ 1314090 h 1383101"/>
              <a:gd name="connsiteX12" fmla="*/ 63261 w 1397479"/>
              <a:gd name="connsiteY12" fmla="*/ 1227826 h 1383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97479" h="1383101">
                <a:moveTo>
                  <a:pt x="63261" y="1227826"/>
                </a:moveTo>
                <a:cubicBezTo>
                  <a:pt x="51759" y="1170317"/>
                  <a:pt x="0" y="1046671"/>
                  <a:pt x="11502" y="969033"/>
                </a:cubicBezTo>
                <a:cubicBezTo>
                  <a:pt x="23004" y="891395"/>
                  <a:pt x="63261" y="856889"/>
                  <a:pt x="132272" y="761999"/>
                </a:cubicBezTo>
                <a:cubicBezTo>
                  <a:pt x="201283" y="667109"/>
                  <a:pt x="284672" y="508958"/>
                  <a:pt x="425570" y="399690"/>
                </a:cubicBezTo>
                <a:cubicBezTo>
                  <a:pt x="566468" y="290422"/>
                  <a:pt x="839639" y="166777"/>
                  <a:pt x="977661" y="106392"/>
                </a:cubicBezTo>
                <a:cubicBezTo>
                  <a:pt x="1115683" y="46007"/>
                  <a:pt x="1190446" y="51758"/>
                  <a:pt x="1253706" y="37381"/>
                </a:cubicBezTo>
                <a:cubicBezTo>
                  <a:pt x="1316966" y="23004"/>
                  <a:pt x="1397479" y="0"/>
                  <a:pt x="1357223" y="20128"/>
                </a:cubicBezTo>
                <a:cubicBezTo>
                  <a:pt x="1316967" y="40256"/>
                  <a:pt x="1121435" y="86263"/>
                  <a:pt x="1012167" y="158150"/>
                </a:cubicBezTo>
                <a:cubicBezTo>
                  <a:pt x="902899" y="230037"/>
                  <a:pt x="759125" y="382437"/>
                  <a:pt x="701616" y="451448"/>
                </a:cubicBezTo>
                <a:cubicBezTo>
                  <a:pt x="644107" y="520459"/>
                  <a:pt x="721744" y="506082"/>
                  <a:pt x="667110" y="572218"/>
                </a:cubicBezTo>
                <a:cubicBezTo>
                  <a:pt x="612476" y="638354"/>
                  <a:pt x="471578" y="724619"/>
                  <a:pt x="373812" y="848264"/>
                </a:cubicBezTo>
                <a:cubicBezTo>
                  <a:pt x="276046" y="971909"/>
                  <a:pt x="132272" y="1245079"/>
                  <a:pt x="80514" y="1314090"/>
                </a:cubicBezTo>
                <a:cubicBezTo>
                  <a:pt x="28756" y="1383101"/>
                  <a:pt x="74763" y="1285335"/>
                  <a:pt x="63261" y="122782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rot="920371">
            <a:off x="4197061" y="1650078"/>
            <a:ext cx="865180" cy="1075780"/>
          </a:xfrm>
          <a:custGeom>
            <a:avLst/>
            <a:gdLst>
              <a:gd name="connsiteX0" fmla="*/ 1158815 w 1173192"/>
              <a:gd name="connsiteY0" fmla="*/ 60385 h 1253706"/>
              <a:gd name="connsiteX1" fmla="*/ 658483 w 1173192"/>
              <a:gd name="connsiteY1" fmla="*/ 353683 h 1253706"/>
              <a:gd name="connsiteX2" fmla="*/ 451449 w 1173192"/>
              <a:gd name="connsiteY2" fmla="*/ 664234 h 1253706"/>
              <a:gd name="connsiteX3" fmla="*/ 158151 w 1173192"/>
              <a:gd name="connsiteY3" fmla="*/ 923026 h 1253706"/>
              <a:gd name="connsiteX4" fmla="*/ 20128 w 1173192"/>
              <a:gd name="connsiteY4" fmla="*/ 1250830 h 1253706"/>
              <a:gd name="connsiteX5" fmla="*/ 278920 w 1173192"/>
              <a:gd name="connsiteY5" fmla="*/ 940279 h 1253706"/>
              <a:gd name="connsiteX6" fmla="*/ 589471 w 1173192"/>
              <a:gd name="connsiteY6" fmla="*/ 802256 h 1253706"/>
              <a:gd name="connsiteX7" fmla="*/ 692988 w 1173192"/>
              <a:gd name="connsiteY7" fmla="*/ 543464 h 1253706"/>
              <a:gd name="connsiteX8" fmla="*/ 1107056 w 1173192"/>
              <a:gd name="connsiteY8" fmla="*/ 77638 h 1253706"/>
              <a:gd name="connsiteX9" fmla="*/ 1089803 w 1173192"/>
              <a:gd name="connsiteY9" fmla="*/ 77638 h 1253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3192" h="1253706">
                <a:moveTo>
                  <a:pt x="1158815" y="60385"/>
                </a:moveTo>
                <a:cubicBezTo>
                  <a:pt x="967596" y="156713"/>
                  <a:pt x="776377" y="253042"/>
                  <a:pt x="658483" y="353683"/>
                </a:cubicBezTo>
                <a:cubicBezTo>
                  <a:pt x="540589" y="454325"/>
                  <a:pt x="534838" y="569344"/>
                  <a:pt x="451449" y="664234"/>
                </a:cubicBezTo>
                <a:cubicBezTo>
                  <a:pt x="368060" y="759124"/>
                  <a:pt x="230038" y="825260"/>
                  <a:pt x="158151" y="923026"/>
                </a:cubicBezTo>
                <a:cubicBezTo>
                  <a:pt x="86264" y="1020792"/>
                  <a:pt x="0" y="1247955"/>
                  <a:pt x="20128" y="1250830"/>
                </a:cubicBezTo>
                <a:cubicBezTo>
                  <a:pt x="40256" y="1253706"/>
                  <a:pt x="184030" y="1015041"/>
                  <a:pt x="278920" y="940279"/>
                </a:cubicBezTo>
                <a:cubicBezTo>
                  <a:pt x="373810" y="865517"/>
                  <a:pt x="520460" y="868392"/>
                  <a:pt x="589471" y="802256"/>
                </a:cubicBezTo>
                <a:cubicBezTo>
                  <a:pt x="658482" y="736120"/>
                  <a:pt x="606724" y="664234"/>
                  <a:pt x="692988" y="543464"/>
                </a:cubicBezTo>
                <a:cubicBezTo>
                  <a:pt x="779252" y="422694"/>
                  <a:pt x="1040920" y="155276"/>
                  <a:pt x="1107056" y="77638"/>
                </a:cubicBezTo>
                <a:cubicBezTo>
                  <a:pt x="1173192" y="0"/>
                  <a:pt x="1131497" y="38819"/>
                  <a:pt x="1089803" y="7763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rot="920371">
            <a:off x="4050765" y="1715297"/>
            <a:ext cx="710166" cy="727095"/>
          </a:xfrm>
          <a:custGeom>
            <a:avLst/>
            <a:gdLst>
              <a:gd name="connsiteX0" fmla="*/ 632604 w 931653"/>
              <a:gd name="connsiteY0" fmla="*/ 0 h 831011"/>
              <a:gd name="connsiteX1" fmla="*/ 270294 w 931653"/>
              <a:gd name="connsiteY1" fmla="*/ 276045 h 831011"/>
              <a:gd name="connsiteX2" fmla="*/ 235789 w 931653"/>
              <a:gd name="connsiteY2" fmla="*/ 448573 h 831011"/>
              <a:gd name="connsiteX3" fmla="*/ 494581 w 931653"/>
              <a:gd name="connsiteY3" fmla="*/ 172528 h 831011"/>
              <a:gd name="connsiteX4" fmla="*/ 787879 w 931653"/>
              <a:gd name="connsiteY4" fmla="*/ 17253 h 831011"/>
              <a:gd name="connsiteX5" fmla="*/ 511834 w 931653"/>
              <a:gd name="connsiteY5" fmla="*/ 207034 h 831011"/>
              <a:gd name="connsiteX6" fmla="*/ 235789 w 931653"/>
              <a:gd name="connsiteY6" fmla="*/ 672860 h 831011"/>
              <a:gd name="connsiteX7" fmla="*/ 408317 w 931653"/>
              <a:gd name="connsiteY7" fmla="*/ 465826 h 831011"/>
              <a:gd name="connsiteX8" fmla="*/ 649857 w 931653"/>
              <a:gd name="connsiteY8" fmla="*/ 293298 h 831011"/>
              <a:gd name="connsiteX9" fmla="*/ 925902 w 931653"/>
              <a:gd name="connsiteY9" fmla="*/ 51758 h 831011"/>
              <a:gd name="connsiteX10" fmla="*/ 684362 w 931653"/>
              <a:gd name="connsiteY10" fmla="*/ 293298 h 831011"/>
              <a:gd name="connsiteX11" fmla="*/ 391064 w 931653"/>
              <a:gd name="connsiteY11" fmla="*/ 569343 h 831011"/>
              <a:gd name="connsiteX12" fmla="*/ 253041 w 931653"/>
              <a:gd name="connsiteY12" fmla="*/ 793630 h 831011"/>
              <a:gd name="connsiteX13" fmla="*/ 11502 w 931653"/>
              <a:gd name="connsiteY13" fmla="*/ 793630 h 831011"/>
              <a:gd name="connsiteX14" fmla="*/ 184030 w 931653"/>
              <a:gd name="connsiteY14" fmla="*/ 759124 h 831011"/>
              <a:gd name="connsiteX15" fmla="*/ 201283 w 931653"/>
              <a:gd name="connsiteY15" fmla="*/ 431321 h 831011"/>
              <a:gd name="connsiteX16" fmla="*/ 166777 w 931653"/>
              <a:gd name="connsiteY16" fmla="*/ 707366 h 831011"/>
              <a:gd name="connsiteX17" fmla="*/ 11502 w 931653"/>
              <a:gd name="connsiteY17" fmla="*/ 603849 h 831011"/>
              <a:gd name="connsiteX18" fmla="*/ 97766 w 931653"/>
              <a:gd name="connsiteY18" fmla="*/ 621102 h 831011"/>
              <a:gd name="connsiteX19" fmla="*/ 149524 w 931653"/>
              <a:gd name="connsiteY19" fmla="*/ 414068 h 831011"/>
              <a:gd name="connsiteX20" fmla="*/ 201283 w 931653"/>
              <a:gd name="connsiteY20" fmla="*/ 241539 h 831011"/>
              <a:gd name="connsiteX21" fmla="*/ 563592 w 931653"/>
              <a:gd name="connsiteY21" fmla="*/ 51758 h 831011"/>
              <a:gd name="connsiteX22" fmla="*/ 546340 w 931653"/>
              <a:gd name="connsiteY22" fmla="*/ 0 h 831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31653" h="831011">
                <a:moveTo>
                  <a:pt x="632604" y="0"/>
                </a:moveTo>
                <a:cubicBezTo>
                  <a:pt x="484517" y="100641"/>
                  <a:pt x="336430" y="201283"/>
                  <a:pt x="270294" y="276045"/>
                </a:cubicBezTo>
                <a:cubicBezTo>
                  <a:pt x="204158" y="350807"/>
                  <a:pt x="198408" y="465826"/>
                  <a:pt x="235789" y="448573"/>
                </a:cubicBezTo>
                <a:cubicBezTo>
                  <a:pt x="273170" y="431320"/>
                  <a:pt x="402566" y="244415"/>
                  <a:pt x="494581" y="172528"/>
                </a:cubicBezTo>
                <a:cubicBezTo>
                  <a:pt x="586596" y="100641"/>
                  <a:pt x="785004" y="11502"/>
                  <a:pt x="787879" y="17253"/>
                </a:cubicBezTo>
                <a:cubicBezTo>
                  <a:pt x="790754" y="23004"/>
                  <a:pt x="603849" y="97766"/>
                  <a:pt x="511834" y="207034"/>
                </a:cubicBezTo>
                <a:cubicBezTo>
                  <a:pt x="419819" y="316302"/>
                  <a:pt x="253042" y="629728"/>
                  <a:pt x="235789" y="672860"/>
                </a:cubicBezTo>
                <a:cubicBezTo>
                  <a:pt x="218536" y="715992"/>
                  <a:pt x="339306" y="529086"/>
                  <a:pt x="408317" y="465826"/>
                </a:cubicBezTo>
                <a:cubicBezTo>
                  <a:pt x="477328" y="402566"/>
                  <a:pt x="563593" y="362309"/>
                  <a:pt x="649857" y="293298"/>
                </a:cubicBezTo>
                <a:cubicBezTo>
                  <a:pt x="736121" y="224287"/>
                  <a:pt x="920151" y="51758"/>
                  <a:pt x="925902" y="51758"/>
                </a:cubicBezTo>
                <a:cubicBezTo>
                  <a:pt x="931653" y="51758"/>
                  <a:pt x="773502" y="207034"/>
                  <a:pt x="684362" y="293298"/>
                </a:cubicBezTo>
                <a:cubicBezTo>
                  <a:pt x="595222" y="379562"/>
                  <a:pt x="462951" y="485954"/>
                  <a:pt x="391064" y="569343"/>
                </a:cubicBezTo>
                <a:cubicBezTo>
                  <a:pt x="319177" y="652732"/>
                  <a:pt x="316301" y="756249"/>
                  <a:pt x="253041" y="793630"/>
                </a:cubicBezTo>
                <a:cubicBezTo>
                  <a:pt x="189781" y="831011"/>
                  <a:pt x="23004" y="799381"/>
                  <a:pt x="11502" y="793630"/>
                </a:cubicBezTo>
                <a:cubicBezTo>
                  <a:pt x="0" y="787879"/>
                  <a:pt x="152400" y="819509"/>
                  <a:pt x="184030" y="759124"/>
                </a:cubicBezTo>
                <a:cubicBezTo>
                  <a:pt x="215660" y="698739"/>
                  <a:pt x="204158" y="439947"/>
                  <a:pt x="201283" y="431321"/>
                </a:cubicBezTo>
                <a:cubicBezTo>
                  <a:pt x="198408" y="422695"/>
                  <a:pt x="198407" y="678611"/>
                  <a:pt x="166777" y="707366"/>
                </a:cubicBezTo>
                <a:cubicBezTo>
                  <a:pt x="135147" y="736121"/>
                  <a:pt x="23004" y="618226"/>
                  <a:pt x="11502" y="603849"/>
                </a:cubicBezTo>
                <a:cubicBezTo>
                  <a:pt x="0" y="589472"/>
                  <a:pt x="74762" y="652732"/>
                  <a:pt x="97766" y="621102"/>
                </a:cubicBezTo>
                <a:cubicBezTo>
                  <a:pt x="120770" y="589472"/>
                  <a:pt x="132271" y="477329"/>
                  <a:pt x="149524" y="414068"/>
                </a:cubicBezTo>
                <a:cubicBezTo>
                  <a:pt x="166777" y="350807"/>
                  <a:pt x="132272" y="301924"/>
                  <a:pt x="201283" y="241539"/>
                </a:cubicBezTo>
                <a:cubicBezTo>
                  <a:pt x="270294" y="181154"/>
                  <a:pt x="506083" y="92014"/>
                  <a:pt x="563592" y="51758"/>
                </a:cubicBezTo>
                <a:cubicBezTo>
                  <a:pt x="621101" y="11502"/>
                  <a:pt x="583720" y="5751"/>
                  <a:pt x="54634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rot="920371">
            <a:off x="5758766" y="2629417"/>
            <a:ext cx="234530" cy="417640"/>
          </a:xfrm>
          <a:custGeom>
            <a:avLst/>
            <a:gdLst>
              <a:gd name="connsiteX0" fmla="*/ 146649 w 307675"/>
              <a:gd name="connsiteY0" fmla="*/ 86264 h 477329"/>
              <a:gd name="connsiteX1" fmla="*/ 181154 w 307675"/>
              <a:gd name="connsiteY1" fmla="*/ 293298 h 477329"/>
              <a:gd name="connsiteX2" fmla="*/ 8626 w 307675"/>
              <a:gd name="connsiteY2" fmla="*/ 362310 h 477329"/>
              <a:gd name="connsiteX3" fmla="*/ 129396 w 307675"/>
              <a:gd name="connsiteY3" fmla="*/ 396815 h 477329"/>
              <a:gd name="connsiteX4" fmla="*/ 198407 w 307675"/>
              <a:gd name="connsiteY4" fmla="*/ 310551 h 477329"/>
              <a:gd name="connsiteX5" fmla="*/ 181154 w 307675"/>
              <a:gd name="connsiteY5" fmla="*/ 465827 h 477329"/>
              <a:gd name="connsiteX6" fmla="*/ 301924 w 307675"/>
              <a:gd name="connsiteY6" fmla="*/ 379562 h 477329"/>
              <a:gd name="connsiteX7" fmla="*/ 146649 w 307675"/>
              <a:gd name="connsiteY7" fmla="*/ 34506 h 477329"/>
              <a:gd name="connsiteX8" fmla="*/ 146649 w 307675"/>
              <a:gd name="connsiteY8" fmla="*/ 34506 h 477329"/>
              <a:gd name="connsiteX9" fmla="*/ 146649 w 307675"/>
              <a:gd name="connsiteY9" fmla="*/ 34506 h 477329"/>
              <a:gd name="connsiteX10" fmla="*/ 94890 w 307675"/>
              <a:gd name="connsiteY10" fmla="*/ 0 h 477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7675" h="477329">
                <a:moveTo>
                  <a:pt x="146649" y="86264"/>
                </a:moveTo>
                <a:cubicBezTo>
                  <a:pt x="175403" y="166777"/>
                  <a:pt x="204158" y="247290"/>
                  <a:pt x="181154" y="293298"/>
                </a:cubicBezTo>
                <a:cubicBezTo>
                  <a:pt x="158150" y="339306"/>
                  <a:pt x="17252" y="345057"/>
                  <a:pt x="8626" y="362310"/>
                </a:cubicBezTo>
                <a:cubicBezTo>
                  <a:pt x="0" y="379563"/>
                  <a:pt x="97766" y="405441"/>
                  <a:pt x="129396" y="396815"/>
                </a:cubicBezTo>
                <a:cubicBezTo>
                  <a:pt x="161026" y="388189"/>
                  <a:pt x="189781" y="299049"/>
                  <a:pt x="198407" y="310551"/>
                </a:cubicBezTo>
                <a:cubicBezTo>
                  <a:pt x="207033" y="322053"/>
                  <a:pt x="163901" y="454325"/>
                  <a:pt x="181154" y="465827"/>
                </a:cubicBezTo>
                <a:cubicBezTo>
                  <a:pt x="198407" y="477329"/>
                  <a:pt x="307675" y="451449"/>
                  <a:pt x="301924" y="379562"/>
                </a:cubicBezTo>
                <a:cubicBezTo>
                  <a:pt x="296173" y="307675"/>
                  <a:pt x="146649" y="34506"/>
                  <a:pt x="146649" y="34506"/>
                </a:cubicBezTo>
                <a:lnTo>
                  <a:pt x="146649" y="34506"/>
                </a:lnTo>
                <a:lnTo>
                  <a:pt x="146649" y="34506"/>
                </a:lnTo>
                <a:lnTo>
                  <a:pt x="94890" y="0"/>
                </a:ln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Freeform 5"/>
          <p:cNvSpPr>
            <a:spLocks/>
          </p:cNvSpPr>
          <p:nvPr/>
        </p:nvSpPr>
        <p:spPr bwMode="auto">
          <a:xfrm rot="920371" flipH="1" flipV="1">
            <a:off x="4321622" y="1721375"/>
            <a:ext cx="599001" cy="812563"/>
          </a:xfrm>
          <a:custGeom>
            <a:avLst/>
            <a:gdLst/>
            <a:ahLst/>
            <a:cxnLst>
              <a:cxn ang="0">
                <a:pos x="403" y="11"/>
              </a:cxn>
              <a:cxn ang="0">
                <a:pos x="232" y="137"/>
              </a:cxn>
              <a:cxn ang="0">
                <a:pos x="34" y="320"/>
              </a:cxn>
              <a:cxn ang="0">
                <a:pos x="217" y="194"/>
              </a:cxn>
              <a:cxn ang="0">
                <a:pos x="7" y="407"/>
              </a:cxn>
              <a:cxn ang="0">
                <a:pos x="259" y="236"/>
              </a:cxn>
              <a:cxn ang="0">
                <a:pos x="469" y="74"/>
              </a:cxn>
              <a:cxn ang="0">
                <a:pos x="250" y="326"/>
              </a:cxn>
              <a:cxn ang="0">
                <a:pos x="130" y="497"/>
              </a:cxn>
              <a:cxn ang="0">
                <a:pos x="595" y="86"/>
              </a:cxn>
              <a:cxn ang="0">
                <a:pos x="235" y="389"/>
              </a:cxn>
              <a:cxn ang="0">
                <a:pos x="520" y="23"/>
              </a:cxn>
              <a:cxn ang="0">
                <a:pos x="193" y="263"/>
              </a:cxn>
              <a:cxn ang="0">
                <a:pos x="388" y="80"/>
              </a:cxn>
              <a:cxn ang="0">
                <a:pos x="184" y="206"/>
              </a:cxn>
              <a:cxn ang="0">
                <a:pos x="403" y="11"/>
              </a:cxn>
            </a:cxnLst>
            <a:rect l="0" t="0" r="r" b="b"/>
            <a:pathLst>
              <a:path w="612" h="537">
                <a:moveTo>
                  <a:pt x="403" y="11"/>
                </a:moveTo>
                <a:cubicBezTo>
                  <a:pt x="411" y="0"/>
                  <a:pt x="293" y="86"/>
                  <a:pt x="232" y="137"/>
                </a:cubicBezTo>
                <a:cubicBezTo>
                  <a:pt x="171" y="188"/>
                  <a:pt x="36" y="311"/>
                  <a:pt x="34" y="320"/>
                </a:cubicBezTo>
                <a:cubicBezTo>
                  <a:pt x="32" y="329"/>
                  <a:pt x="221" y="180"/>
                  <a:pt x="217" y="194"/>
                </a:cubicBezTo>
                <a:cubicBezTo>
                  <a:pt x="213" y="208"/>
                  <a:pt x="0" y="400"/>
                  <a:pt x="7" y="407"/>
                </a:cubicBezTo>
                <a:cubicBezTo>
                  <a:pt x="14" y="414"/>
                  <a:pt x="182" y="292"/>
                  <a:pt x="259" y="236"/>
                </a:cubicBezTo>
                <a:cubicBezTo>
                  <a:pt x="336" y="180"/>
                  <a:pt x="471" y="59"/>
                  <a:pt x="469" y="74"/>
                </a:cubicBezTo>
                <a:cubicBezTo>
                  <a:pt x="467" y="89"/>
                  <a:pt x="307" y="256"/>
                  <a:pt x="250" y="326"/>
                </a:cubicBezTo>
                <a:cubicBezTo>
                  <a:pt x="193" y="396"/>
                  <a:pt x="73" y="537"/>
                  <a:pt x="130" y="497"/>
                </a:cubicBezTo>
                <a:cubicBezTo>
                  <a:pt x="187" y="457"/>
                  <a:pt x="578" y="104"/>
                  <a:pt x="595" y="86"/>
                </a:cubicBezTo>
                <a:cubicBezTo>
                  <a:pt x="612" y="68"/>
                  <a:pt x="248" y="400"/>
                  <a:pt x="235" y="389"/>
                </a:cubicBezTo>
                <a:cubicBezTo>
                  <a:pt x="222" y="378"/>
                  <a:pt x="527" y="44"/>
                  <a:pt x="520" y="23"/>
                </a:cubicBezTo>
                <a:cubicBezTo>
                  <a:pt x="513" y="2"/>
                  <a:pt x="215" y="254"/>
                  <a:pt x="193" y="263"/>
                </a:cubicBezTo>
                <a:cubicBezTo>
                  <a:pt x="171" y="272"/>
                  <a:pt x="389" y="89"/>
                  <a:pt x="388" y="80"/>
                </a:cubicBezTo>
                <a:cubicBezTo>
                  <a:pt x="387" y="71"/>
                  <a:pt x="183" y="217"/>
                  <a:pt x="184" y="206"/>
                </a:cubicBezTo>
                <a:cubicBezTo>
                  <a:pt x="185" y="195"/>
                  <a:pt x="395" y="22"/>
                  <a:pt x="403" y="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 rot="920371">
            <a:off x="4213242" y="1744545"/>
            <a:ext cx="992917" cy="1046614"/>
          </a:xfrm>
          <a:custGeom>
            <a:avLst/>
            <a:gdLst>
              <a:gd name="connsiteX0" fmla="*/ 57510 w 1302589"/>
              <a:gd name="connsiteY0" fmla="*/ 1135811 h 1196196"/>
              <a:gd name="connsiteX1" fmla="*/ 247291 w 1302589"/>
              <a:gd name="connsiteY1" fmla="*/ 894272 h 1196196"/>
              <a:gd name="connsiteX2" fmla="*/ 506083 w 1302589"/>
              <a:gd name="connsiteY2" fmla="*/ 790755 h 1196196"/>
              <a:gd name="connsiteX3" fmla="*/ 782129 w 1302589"/>
              <a:gd name="connsiteY3" fmla="*/ 462951 h 1196196"/>
              <a:gd name="connsiteX4" fmla="*/ 937404 w 1302589"/>
              <a:gd name="connsiteY4" fmla="*/ 169653 h 1196196"/>
              <a:gd name="connsiteX5" fmla="*/ 1265208 w 1302589"/>
              <a:gd name="connsiteY5" fmla="*/ 14377 h 1196196"/>
              <a:gd name="connsiteX6" fmla="*/ 1161691 w 1302589"/>
              <a:gd name="connsiteY6" fmla="*/ 83389 h 1196196"/>
              <a:gd name="connsiteX7" fmla="*/ 1144438 w 1302589"/>
              <a:gd name="connsiteY7" fmla="*/ 324928 h 1196196"/>
              <a:gd name="connsiteX8" fmla="*/ 1075427 w 1302589"/>
              <a:gd name="connsiteY8" fmla="*/ 618226 h 1196196"/>
              <a:gd name="connsiteX9" fmla="*/ 851140 w 1302589"/>
              <a:gd name="connsiteY9" fmla="*/ 859766 h 1196196"/>
              <a:gd name="connsiteX10" fmla="*/ 402566 w 1302589"/>
              <a:gd name="connsiteY10" fmla="*/ 1066800 h 1196196"/>
              <a:gd name="connsiteX11" fmla="*/ 143774 w 1302589"/>
              <a:gd name="connsiteY11" fmla="*/ 1118558 h 1196196"/>
              <a:gd name="connsiteX12" fmla="*/ 23004 w 1302589"/>
              <a:gd name="connsiteY12" fmla="*/ 1187570 h 1196196"/>
              <a:gd name="connsiteX13" fmla="*/ 5751 w 1302589"/>
              <a:gd name="connsiteY13" fmla="*/ 1170317 h 1196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02589" h="1196196">
                <a:moveTo>
                  <a:pt x="57510" y="1135811"/>
                </a:moveTo>
                <a:cubicBezTo>
                  <a:pt x="115019" y="1043796"/>
                  <a:pt x="172529" y="951781"/>
                  <a:pt x="247291" y="894272"/>
                </a:cubicBezTo>
                <a:cubicBezTo>
                  <a:pt x="322053" y="836763"/>
                  <a:pt x="416943" y="862642"/>
                  <a:pt x="506083" y="790755"/>
                </a:cubicBezTo>
                <a:cubicBezTo>
                  <a:pt x="595223" y="718868"/>
                  <a:pt x="710242" y="566468"/>
                  <a:pt x="782129" y="462951"/>
                </a:cubicBezTo>
                <a:cubicBezTo>
                  <a:pt x="854016" y="359434"/>
                  <a:pt x="856891" y="244415"/>
                  <a:pt x="937404" y="169653"/>
                </a:cubicBezTo>
                <a:cubicBezTo>
                  <a:pt x="1017917" y="94891"/>
                  <a:pt x="1227827" y="28754"/>
                  <a:pt x="1265208" y="14377"/>
                </a:cubicBezTo>
                <a:cubicBezTo>
                  <a:pt x="1302589" y="0"/>
                  <a:pt x="1181819" y="31631"/>
                  <a:pt x="1161691" y="83389"/>
                </a:cubicBezTo>
                <a:cubicBezTo>
                  <a:pt x="1141563" y="135147"/>
                  <a:pt x="1158815" y="235789"/>
                  <a:pt x="1144438" y="324928"/>
                </a:cubicBezTo>
                <a:cubicBezTo>
                  <a:pt x="1130061" y="414067"/>
                  <a:pt x="1124310" y="529086"/>
                  <a:pt x="1075427" y="618226"/>
                </a:cubicBezTo>
                <a:cubicBezTo>
                  <a:pt x="1026544" y="707366"/>
                  <a:pt x="963284" y="785004"/>
                  <a:pt x="851140" y="859766"/>
                </a:cubicBezTo>
                <a:cubicBezTo>
                  <a:pt x="738997" y="934528"/>
                  <a:pt x="520460" y="1023668"/>
                  <a:pt x="402566" y="1066800"/>
                </a:cubicBezTo>
                <a:cubicBezTo>
                  <a:pt x="284672" y="1109932"/>
                  <a:pt x="207034" y="1098430"/>
                  <a:pt x="143774" y="1118558"/>
                </a:cubicBezTo>
                <a:cubicBezTo>
                  <a:pt x="80514" y="1138686"/>
                  <a:pt x="46008" y="1178944"/>
                  <a:pt x="23004" y="1187570"/>
                </a:cubicBezTo>
                <a:cubicBezTo>
                  <a:pt x="0" y="1196196"/>
                  <a:pt x="2875" y="1183256"/>
                  <a:pt x="5751" y="1170317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 rot="920371">
            <a:off x="4208145" y="1837283"/>
            <a:ext cx="870172" cy="981200"/>
          </a:xfrm>
          <a:custGeom>
            <a:avLst/>
            <a:gdLst>
              <a:gd name="connsiteX0" fmla="*/ 989162 w 1141562"/>
              <a:gd name="connsiteY0" fmla="*/ 115018 h 1121433"/>
              <a:gd name="connsiteX1" fmla="*/ 816634 w 1141562"/>
              <a:gd name="connsiteY1" fmla="*/ 391063 h 1121433"/>
              <a:gd name="connsiteX2" fmla="*/ 592347 w 1141562"/>
              <a:gd name="connsiteY2" fmla="*/ 718867 h 1121433"/>
              <a:gd name="connsiteX3" fmla="*/ 178279 w 1141562"/>
              <a:gd name="connsiteY3" fmla="*/ 891395 h 1121433"/>
              <a:gd name="connsiteX4" fmla="*/ 23004 w 1141562"/>
              <a:gd name="connsiteY4" fmla="*/ 1081177 h 1121433"/>
              <a:gd name="connsiteX5" fmla="*/ 40257 w 1141562"/>
              <a:gd name="connsiteY5" fmla="*/ 1098429 h 1121433"/>
              <a:gd name="connsiteX6" fmla="*/ 230038 w 1141562"/>
              <a:gd name="connsiteY6" fmla="*/ 943154 h 1121433"/>
              <a:gd name="connsiteX7" fmla="*/ 488830 w 1141562"/>
              <a:gd name="connsiteY7" fmla="*/ 839637 h 1121433"/>
              <a:gd name="connsiteX8" fmla="*/ 816634 w 1141562"/>
              <a:gd name="connsiteY8" fmla="*/ 563592 h 1121433"/>
              <a:gd name="connsiteX9" fmla="*/ 833887 w 1141562"/>
              <a:gd name="connsiteY9" fmla="*/ 477328 h 1121433"/>
              <a:gd name="connsiteX10" fmla="*/ 747623 w 1141562"/>
              <a:gd name="connsiteY10" fmla="*/ 736120 h 1121433"/>
              <a:gd name="connsiteX11" fmla="*/ 695864 w 1141562"/>
              <a:gd name="connsiteY11" fmla="*/ 856890 h 1121433"/>
              <a:gd name="connsiteX12" fmla="*/ 851140 w 1141562"/>
              <a:gd name="connsiteY12" fmla="*/ 649856 h 1121433"/>
              <a:gd name="connsiteX13" fmla="*/ 1092679 w 1141562"/>
              <a:gd name="connsiteY13" fmla="*/ 253041 h 1121433"/>
              <a:gd name="connsiteX14" fmla="*/ 1109932 w 1141562"/>
              <a:gd name="connsiteY14" fmla="*/ 80512 h 1121433"/>
              <a:gd name="connsiteX15" fmla="*/ 902898 w 1141562"/>
              <a:gd name="connsiteY15" fmla="*/ 460075 h 1121433"/>
              <a:gd name="connsiteX16" fmla="*/ 971910 w 1141562"/>
              <a:gd name="connsiteY16" fmla="*/ 63260 h 1121433"/>
              <a:gd name="connsiteX17" fmla="*/ 989162 w 1141562"/>
              <a:gd name="connsiteY17" fmla="*/ 115018 h 112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41562" h="1121433">
                <a:moveTo>
                  <a:pt x="989162" y="115018"/>
                </a:moveTo>
                <a:cubicBezTo>
                  <a:pt x="963283" y="169652"/>
                  <a:pt x="882770" y="290422"/>
                  <a:pt x="816634" y="391063"/>
                </a:cubicBezTo>
                <a:cubicBezTo>
                  <a:pt x="750498" y="491705"/>
                  <a:pt x="698740" y="635478"/>
                  <a:pt x="592347" y="718867"/>
                </a:cubicBezTo>
                <a:cubicBezTo>
                  <a:pt x="485954" y="802256"/>
                  <a:pt x="273169" y="831010"/>
                  <a:pt x="178279" y="891395"/>
                </a:cubicBezTo>
                <a:cubicBezTo>
                  <a:pt x="83389" y="951780"/>
                  <a:pt x="46008" y="1046671"/>
                  <a:pt x="23004" y="1081177"/>
                </a:cubicBezTo>
                <a:cubicBezTo>
                  <a:pt x="0" y="1115683"/>
                  <a:pt x="5751" y="1121433"/>
                  <a:pt x="40257" y="1098429"/>
                </a:cubicBezTo>
                <a:cubicBezTo>
                  <a:pt x="74763" y="1075425"/>
                  <a:pt x="155276" y="986286"/>
                  <a:pt x="230038" y="943154"/>
                </a:cubicBezTo>
                <a:cubicBezTo>
                  <a:pt x="304800" y="900022"/>
                  <a:pt x="391064" y="902897"/>
                  <a:pt x="488830" y="839637"/>
                </a:cubicBezTo>
                <a:cubicBezTo>
                  <a:pt x="586596" y="776377"/>
                  <a:pt x="759125" y="623977"/>
                  <a:pt x="816634" y="563592"/>
                </a:cubicBezTo>
                <a:cubicBezTo>
                  <a:pt x="874143" y="503207"/>
                  <a:pt x="845389" y="448573"/>
                  <a:pt x="833887" y="477328"/>
                </a:cubicBezTo>
                <a:cubicBezTo>
                  <a:pt x="822385" y="506083"/>
                  <a:pt x="770627" y="672860"/>
                  <a:pt x="747623" y="736120"/>
                </a:cubicBezTo>
                <a:cubicBezTo>
                  <a:pt x="724619" y="799380"/>
                  <a:pt x="678611" y="871267"/>
                  <a:pt x="695864" y="856890"/>
                </a:cubicBezTo>
                <a:cubicBezTo>
                  <a:pt x="713117" y="842513"/>
                  <a:pt x="785004" y="750498"/>
                  <a:pt x="851140" y="649856"/>
                </a:cubicBezTo>
                <a:cubicBezTo>
                  <a:pt x="917276" y="549215"/>
                  <a:pt x="1049547" y="347932"/>
                  <a:pt x="1092679" y="253041"/>
                </a:cubicBezTo>
                <a:cubicBezTo>
                  <a:pt x="1135811" y="158150"/>
                  <a:pt x="1141562" y="46006"/>
                  <a:pt x="1109932" y="80512"/>
                </a:cubicBezTo>
                <a:cubicBezTo>
                  <a:pt x="1078302" y="115018"/>
                  <a:pt x="925902" y="462950"/>
                  <a:pt x="902898" y="460075"/>
                </a:cubicBezTo>
                <a:cubicBezTo>
                  <a:pt x="879894" y="457200"/>
                  <a:pt x="963284" y="126520"/>
                  <a:pt x="971910" y="63260"/>
                </a:cubicBezTo>
                <a:cubicBezTo>
                  <a:pt x="980536" y="0"/>
                  <a:pt x="1015041" y="60384"/>
                  <a:pt x="989162" y="1150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 rot="920371">
            <a:off x="4288049" y="1747633"/>
            <a:ext cx="1001685" cy="1026488"/>
          </a:xfrm>
          <a:custGeom>
            <a:avLst/>
            <a:gdLst>
              <a:gd name="connsiteX0" fmla="*/ 207034 w 1314091"/>
              <a:gd name="connsiteY0" fmla="*/ 1138687 h 1173193"/>
              <a:gd name="connsiteX1" fmla="*/ 655608 w 1314091"/>
              <a:gd name="connsiteY1" fmla="*/ 1017918 h 1173193"/>
              <a:gd name="connsiteX2" fmla="*/ 1069676 w 1314091"/>
              <a:gd name="connsiteY2" fmla="*/ 603850 h 1173193"/>
              <a:gd name="connsiteX3" fmla="*/ 1104182 w 1314091"/>
              <a:gd name="connsiteY3" fmla="*/ 34506 h 1173193"/>
              <a:gd name="connsiteX4" fmla="*/ 1190446 w 1314091"/>
              <a:gd name="connsiteY4" fmla="*/ 396816 h 1173193"/>
              <a:gd name="connsiteX5" fmla="*/ 1207699 w 1314091"/>
              <a:gd name="connsiteY5" fmla="*/ 69012 h 1173193"/>
              <a:gd name="connsiteX6" fmla="*/ 1293963 w 1314091"/>
              <a:gd name="connsiteY6" fmla="*/ 362310 h 1173193"/>
              <a:gd name="connsiteX7" fmla="*/ 1293963 w 1314091"/>
              <a:gd name="connsiteY7" fmla="*/ 724620 h 1173193"/>
              <a:gd name="connsiteX8" fmla="*/ 1173193 w 1314091"/>
              <a:gd name="connsiteY8" fmla="*/ 1069676 h 1173193"/>
              <a:gd name="connsiteX9" fmla="*/ 1173193 w 1314091"/>
              <a:gd name="connsiteY9" fmla="*/ 828137 h 1173193"/>
              <a:gd name="connsiteX10" fmla="*/ 1017917 w 1314091"/>
              <a:gd name="connsiteY10" fmla="*/ 897148 h 1173193"/>
              <a:gd name="connsiteX11" fmla="*/ 621102 w 1314091"/>
              <a:gd name="connsiteY11" fmla="*/ 1121435 h 1173193"/>
              <a:gd name="connsiteX12" fmla="*/ 0 w 1314091"/>
              <a:gd name="connsiteY12" fmla="*/ 1173193 h 1173193"/>
              <a:gd name="connsiteX13" fmla="*/ 0 w 1314091"/>
              <a:gd name="connsiteY13" fmla="*/ 1173193 h 117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14091" h="1173193">
                <a:moveTo>
                  <a:pt x="207034" y="1138687"/>
                </a:moveTo>
                <a:cubicBezTo>
                  <a:pt x="359434" y="1122872"/>
                  <a:pt x="511834" y="1107057"/>
                  <a:pt x="655608" y="1017918"/>
                </a:cubicBezTo>
                <a:cubicBezTo>
                  <a:pt x="799382" y="928779"/>
                  <a:pt x="994914" y="767752"/>
                  <a:pt x="1069676" y="603850"/>
                </a:cubicBezTo>
                <a:cubicBezTo>
                  <a:pt x="1144438" y="439948"/>
                  <a:pt x="1084054" y="69012"/>
                  <a:pt x="1104182" y="34506"/>
                </a:cubicBezTo>
                <a:cubicBezTo>
                  <a:pt x="1124310" y="0"/>
                  <a:pt x="1173193" y="391065"/>
                  <a:pt x="1190446" y="396816"/>
                </a:cubicBezTo>
                <a:cubicBezTo>
                  <a:pt x="1207699" y="402567"/>
                  <a:pt x="1190446" y="74763"/>
                  <a:pt x="1207699" y="69012"/>
                </a:cubicBezTo>
                <a:cubicBezTo>
                  <a:pt x="1224952" y="63261"/>
                  <a:pt x="1279586" y="253042"/>
                  <a:pt x="1293963" y="362310"/>
                </a:cubicBezTo>
                <a:cubicBezTo>
                  <a:pt x="1308340" y="471578"/>
                  <a:pt x="1314091" y="606726"/>
                  <a:pt x="1293963" y="724620"/>
                </a:cubicBezTo>
                <a:cubicBezTo>
                  <a:pt x="1273835" y="842514"/>
                  <a:pt x="1193321" y="1052423"/>
                  <a:pt x="1173193" y="1069676"/>
                </a:cubicBezTo>
                <a:cubicBezTo>
                  <a:pt x="1153065" y="1086929"/>
                  <a:pt x="1199072" y="856892"/>
                  <a:pt x="1173193" y="828137"/>
                </a:cubicBezTo>
                <a:cubicBezTo>
                  <a:pt x="1147314" y="799382"/>
                  <a:pt x="1109932" y="848265"/>
                  <a:pt x="1017917" y="897148"/>
                </a:cubicBezTo>
                <a:cubicBezTo>
                  <a:pt x="925902" y="946031"/>
                  <a:pt x="790755" y="1075428"/>
                  <a:pt x="621102" y="1121435"/>
                </a:cubicBezTo>
                <a:cubicBezTo>
                  <a:pt x="451449" y="1167442"/>
                  <a:pt x="0" y="1173193"/>
                  <a:pt x="0" y="1173193"/>
                </a:cubicBezTo>
                <a:lnTo>
                  <a:pt x="0" y="1173193"/>
                </a:ln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 rot="920371">
            <a:off x="3849227" y="2461138"/>
            <a:ext cx="328781" cy="322036"/>
          </a:xfrm>
          <a:custGeom>
            <a:avLst/>
            <a:gdLst>
              <a:gd name="connsiteX0" fmla="*/ 431321 w 431321"/>
              <a:gd name="connsiteY0" fmla="*/ 172529 h 368061"/>
              <a:gd name="connsiteX1" fmla="*/ 293299 w 431321"/>
              <a:gd name="connsiteY1" fmla="*/ 345057 h 368061"/>
              <a:gd name="connsiteX2" fmla="*/ 86265 w 431321"/>
              <a:gd name="connsiteY2" fmla="*/ 310551 h 368061"/>
              <a:gd name="connsiteX3" fmla="*/ 0 w 431321"/>
              <a:gd name="connsiteY3" fmla="*/ 0 h 368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321" h="368061">
                <a:moveTo>
                  <a:pt x="431321" y="172529"/>
                </a:moveTo>
                <a:cubicBezTo>
                  <a:pt x="391064" y="247291"/>
                  <a:pt x="350808" y="322053"/>
                  <a:pt x="293299" y="345057"/>
                </a:cubicBezTo>
                <a:cubicBezTo>
                  <a:pt x="235790" y="368061"/>
                  <a:pt x="135148" y="368061"/>
                  <a:pt x="86265" y="310551"/>
                </a:cubicBezTo>
                <a:cubicBezTo>
                  <a:pt x="37382" y="253042"/>
                  <a:pt x="18691" y="126521"/>
                  <a:pt x="0" y="0"/>
                </a:cubicBezTo>
              </a:path>
            </a:pathLst>
          </a:custGeom>
          <a:solidFill>
            <a:srgbClr val="281911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 rot="920371">
            <a:off x="3819293" y="2409620"/>
            <a:ext cx="305754" cy="408229"/>
          </a:xfrm>
          <a:custGeom>
            <a:avLst/>
            <a:gdLst>
              <a:gd name="connsiteX0" fmla="*/ 385313 w 431321"/>
              <a:gd name="connsiteY0" fmla="*/ 218536 h 347932"/>
              <a:gd name="connsiteX1" fmla="*/ 316302 w 431321"/>
              <a:gd name="connsiteY1" fmla="*/ 339306 h 347932"/>
              <a:gd name="connsiteX2" fmla="*/ 109268 w 431321"/>
              <a:gd name="connsiteY2" fmla="*/ 270294 h 347932"/>
              <a:gd name="connsiteX3" fmla="*/ 40256 w 431321"/>
              <a:gd name="connsiteY3" fmla="*/ 11502 h 347932"/>
              <a:gd name="connsiteX4" fmla="*/ 385313 w 431321"/>
              <a:gd name="connsiteY4" fmla="*/ 218536 h 347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321" h="347932">
                <a:moveTo>
                  <a:pt x="385313" y="218536"/>
                </a:moveTo>
                <a:cubicBezTo>
                  <a:pt x="431321" y="273170"/>
                  <a:pt x="362309" y="330680"/>
                  <a:pt x="316302" y="339306"/>
                </a:cubicBezTo>
                <a:cubicBezTo>
                  <a:pt x="270295" y="347932"/>
                  <a:pt x="155276" y="324928"/>
                  <a:pt x="109268" y="270294"/>
                </a:cubicBezTo>
                <a:cubicBezTo>
                  <a:pt x="63260" y="215660"/>
                  <a:pt x="0" y="23004"/>
                  <a:pt x="40256" y="11502"/>
                </a:cubicBezTo>
                <a:cubicBezTo>
                  <a:pt x="80513" y="0"/>
                  <a:pt x="339305" y="163902"/>
                  <a:pt x="385313" y="21853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 rot="920371">
            <a:off x="3951063" y="2326198"/>
            <a:ext cx="163364" cy="18751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流程图: 可选过程 39"/>
          <p:cNvSpPr/>
          <p:nvPr/>
        </p:nvSpPr>
        <p:spPr>
          <a:xfrm rot="920371">
            <a:off x="3993370" y="2199553"/>
            <a:ext cx="108909" cy="125010"/>
          </a:xfrm>
          <a:prstGeom prst="flowChartAlternate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 rot="920371">
            <a:off x="3847638" y="2113878"/>
            <a:ext cx="392343" cy="712000"/>
          </a:xfrm>
          <a:custGeom>
            <a:avLst/>
            <a:gdLst>
              <a:gd name="connsiteX0" fmla="*/ 451448 w 514708"/>
              <a:gd name="connsiteY0" fmla="*/ 434195 h 813758"/>
              <a:gd name="connsiteX1" fmla="*/ 296173 w 514708"/>
              <a:gd name="connsiteY1" fmla="*/ 503207 h 813758"/>
              <a:gd name="connsiteX2" fmla="*/ 140897 w 514708"/>
              <a:gd name="connsiteY2" fmla="*/ 330678 h 813758"/>
              <a:gd name="connsiteX3" fmla="*/ 71886 w 514708"/>
              <a:gd name="connsiteY3" fmla="*/ 20128 h 813758"/>
              <a:gd name="connsiteX4" fmla="*/ 20128 w 514708"/>
              <a:gd name="connsiteY4" fmla="*/ 451448 h 813758"/>
              <a:gd name="connsiteX5" fmla="*/ 192656 w 514708"/>
              <a:gd name="connsiteY5" fmla="*/ 779252 h 813758"/>
              <a:gd name="connsiteX6" fmla="*/ 468701 w 514708"/>
              <a:gd name="connsiteY6" fmla="*/ 658482 h 813758"/>
              <a:gd name="connsiteX7" fmla="*/ 468701 w 514708"/>
              <a:gd name="connsiteY7" fmla="*/ 365184 h 813758"/>
              <a:gd name="connsiteX8" fmla="*/ 468701 w 514708"/>
              <a:gd name="connsiteY8" fmla="*/ 365184 h 813758"/>
              <a:gd name="connsiteX9" fmla="*/ 468701 w 514708"/>
              <a:gd name="connsiteY9" fmla="*/ 365184 h 81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4708" h="813758">
                <a:moveTo>
                  <a:pt x="451448" y="434195"/>
                </a:moveTo>
                <a:cubicBezTo>
                  <a:pt x="399690" y="477327"/>
                  <a:pt x="347932" y="520460"/>
                  <a:pt x="296173" y="503207"/>
                </a:cubicBezTo>
                <a:cubicBezTo>
                  <a:pt x="244415" y="485954"/>
                  <a:pt x="178278" y="411191"/>
                  <a:pt x="140897" y="330678"/>
                </a:cubicBezTo>
                <a:cubicBezTo>
                  <a:pt x="103516" y="250165"/>
                  <a:pt x="92014" y="0"/>
                  <a:pt x="71886" y="20128"/>
                </a:cubicBezTo>
                <a:cubicBezTo>
                  <a:pt x="51758" y="40256"/>
                  <a:pt x="0" y="324927"/>
                  <a:pt x="20128" y="451448"/>
                </a:cubicBezTo>
                <a:cubicBezTo>
                  <a:pt x="40256" y="577969"/>
                  <a:pt x="117894" y="744746"/>
                  <a:pt x="192656" y="779252"/>
                </a:cubicBezTo>
                <a:cubicBezTo>
                  <a:pt x="267418" y="813758"/>
                  <a:pt x="422694" y="727493"/>
                  <a:pt x="468701" y="658482"/>
                </a:cubicBezTo>
                <a:cubicBezTo>
                  <a:pt x="514708" y="589471"/>
                  <a:pt x="468701" y="365184"/>
                  <a:pt x="468701" y="365184"/>
                </a:cubicBezTo>
                <a:lnTo>
                  <a:pt x="468701" y="365184"/>
                </a:lnTo>
                <a:lnTo>
                  <a:pt x="468701" y="365184"/>
                </a:lnTo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 rot="920371">
            <a:off x="3751915" y="2106428"/>
            <a:ext cx="1269093" cy="581173"/>
          </a:xfrm>
          <a:custGeom>
            <a:avLst/>
            <a:gdLst>
              <a:gd name="connsiteX0" fmla="*/ 1647646 w 1664899"/>
              <a:gd name="connsiteY0" fmla="*/ 221411 h 664234"/>
              <a:gd name="connsiteX1" fmla="*/ 1233578 w 1664899"/>
              <a:gd name="connsiteY1" fmla="*/ 549215 h 664234"/>
              <a:gd name="connsiteX2" fmla="*/ 353683 w 1664899"/>
              <a:gd name="connsiteY2" fmla="*/ 652732 h 664234"/>
              <a:gd name="connsiteX3" fmla="*/ 43132 w 1664899"/>
              <a:gd name="connsiteY3" fmla="*/ 480203 h 664234"/>
              <a:gd name="connsiteX4" fmla="*/ 94891 w 1664899"/>
              <a:gd name="connsiteY4" fmla="*/ 393939 h 664234"/>
              <a:gd name="connsiteX5" fmla="*/ 94891 w 1664899"/>
              <a:gd name="connsiteY5" fmla="*/ 411192 h 664234"/>
              <a:gd name="connsiteX6" fmla="*/ 267419 w 1664899"/>
              <a:gd name="connsiteY6" fmla="*/ 549215 h 664234"/>
              <a:gd name="connsiteX7" fmla="*/ 577970 w 1664899"/>
              <a:gd name="connsiteY7" fmla="*/ 497456 h 664234"/>
              <a:gd name="connsiteX8" fmla="*/ 957532 w 1664899"/>
              <a:gd name="connsiteY8" fmla="*/ 31630 h 664234"/>
              <a:gd name="connsiteX9" fmla="*/ 802257 w 1664899"/>
              <a:gd name="connsiteY9" fmla="*/ 307675 h 664234"/>
              <a:gd name="connsiteX10" fmla="*/ 595223 w 1664899"/>
              <a:gd name="connsiteY10" fmla="*/ 566467 h 664234"/>
              <a:gd name="connsiteX11" fmla="*/ 388189 w 1664899"/>
              <a:gd name="connsiteY11" fmla="*/ 618226 h 664234"/>
              <a:gd name="connsiteX12" fmla="*/ 871268 w 1664899"/>
              <a:gd name="connsiteY12" fmla="*/ 583720 h 664234"/>
              <a:gd name="connsiteX13" fmla="*/ 1337095 w 1664899"/>
              <a:gd name="connsiteY13" fmla="*/ 462950 h 664234"/>
              <a:gd name="connsiteX14" fmla="*/ 1647646 w 1664899"/>
              <a:gd name="connsiteY14" fmla="*/ 221411 h 66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64899" h="664234">
                <a:moveTo>
                  <a:pt x="1647646" y="221411"/>
                </a:moveTo>
                <a:cubicBezTo>
                  <a:pt x="1630393" y="235789"/>
                  <a:pt x="1449238" y="477328"/>
                  <a:pt x="1233578" y="549215"/>
                </a:cubicBezTo>
                <a:cubicBezTo>
                  <a:pt x="1017918" y="621102"/>
                  <a:pt x="552091" y="664234"/>
                  <a:pt x="353683" y="652732"/>
                </a:cubicBezTo>
                <a:cubicBezTo>
                  <a:pt x="155275" y="641230"/>
                  <a:pt x="86264" y="523335"/>
                  <a:pt x="43132" y="480203"/>
                </a:cubicBezTo>
                <a:cubicBezTo>
                  <a:pt x="0" y="437071"/>
                  <a:pt x="86265" y="405441"/>
                  <a:pt x="94891" y="393939"/>
                </a:cubicBezTo>
                <a:cubicBezTo>
                  <a:pt x="103517" y="382437"/>
                  <a:pt x="66136" y="385313"/>
                  <a:pt x="94891" y="411192"/>
                </a:cubicBezTo>
                <a:cubicBezTo>
                  <a:pt x="123646" y="437071"/>
                  <a:pt x="186906" y="534838"/>
                  <a:pt x="267419" y="549215"/>
                </a:cubicBezTo>
                <a:cubicBezTo>
                  <a:pt x="347932" y="563592"/>
                  <a:pt x="462951" y="583720"/>
                  <a:pt x="577970" y="497456"/>
                </a:cubicBezTo>
                <a:cubicBezTo>
                  <a:pt x="692989" y="411192"/>
                  <a:pt x="920151" y="63260"/>
                  <a:pt x="957532" y="31630"/>
                </a:cubicBezTo>
                <a:cubicBezTo>
                  <a:pt x="994913" y="0"/>
                  <a:pt x="862642" y="218536"/>
                  <a:pt x="802257" y="307675"/>
                </a:cubicBezTo>
                <a:cubicBezTo>
                  <a:pt x="741872" y="396814"/>
                  <a:pt x="664234" y="514709"/>
                  <a:pt x="595223" y="566467"/>
                </a:cubicBezTo>
                <a:cubicBezTo>
                  <a:pt x="526212" y="618225"/>
                  <a:pt x="342182" y="615351"/>
                  <a:pt x="388189" y="618226"/>
                </a:cubicBezTo>
                <a:cubicBezTo>
                  <a:pt x="434196" y="621101"/>
                  <a:pt x="713117" y="609599"/>
                  <a:pt x="871268" y="583720"/>
                </a:cubicBezTo>
                <a:cubicBezTo>
                  <a:pt x="1029419" y="557841"/>
                  <a:pt x="1210574" y="523335"/>
                  <a:pt x="1337095" y="462950"/>
                </a:cubicBezTo>
                <a:cubicBezTo>
                  <a:pt x="1463616" y="402565"/>
                  <a:pt x="1664899" y="207034"/>
                  <a:pt x="1647646" y="22141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 rot="920371">
            <a:off x="3554705" y="2824966"/>
            <a:ext cx="1030179" cy="1388776"/>
          </a:xfrm>
          <a:custGeom>
            <a:avLst/>
            <a:gdLst>
              <a:gd name="connsiteX0" fmla="*/ 25880 w 1351472"/>
              <a:gd name="connsiteY0" fmla="*/ 103517 h 1587260"/>
              <a:gd name="connsiteX1" fmla="*/ 77638 w 1351472"/>
              <a:gd name="connsiteY1" fmla="*/ 638355 h 1587260"/>
              <a:gd name="connsiteX2" fmla="*/ 491706 w 1351472"/>
              <a:gd name="connsiteY2" fmla="*/ 1259457 h 1587260"/>
              <a:gd name="connsiteX3" fmla="*/ 715993 w 1351472"/>
              <a:gd name="connsiteY3" fmla="*/ 1466490 h 1587260"/>
              <a:gd name="connsiteX4" fmla="*/ 1302589 w 1351472"/>
              <a:gd name="connsiteY4" fmla="*/ 1570007 h 1587260"/>
              <a:gd name="connsiteX5" fmla="*/ 1009291 w 1351472"/>
              <a:gd name="connsiteY5" fmla="*/ 1362974 h 1587260"/>
              <a:gd name="connsiteX6" fmla="*/ 698740 w 1351472"/>
              <a:gd name="connsiteY6" fmla="*/ 1052423 h 1587260"/>
              <a:gd name="connsiteX7" fmla="*/ 526212 w 1351472"/>
              <a:gd name="connsiteY7" fmla="*/ 741872 h 1587260"/>
              <a:gd name="connsiteX8" fmla="*/ 422695 w 1351472"/>
              <a:gd name="connsiteY8" fmla="*/ 362309 h 1587260"/>
              <a:gd name="connsiteX9" fmla="*/ 457201 w 1351472"/>
              <a:gd name="connsiteY9" fmla="*/ 448574 h 1587260"/>
              <a:gd name="connsiteX10" fmla="*/ 267420 w 1351472"/>
              <a:gd name="connsiteY10" fmla="*/ 448574 h 1587260"/>
              <a:gd name="connsiteX11" fmla="*/ 181155 w 1351472"/>
              <a:gd name="connsiteY11" fmla="*/ 241540 h 1587260"/>
              <a:gd name="connsiteX12" fmla="*/ 181155 w 1351472"/>
              <a:gd name="connsiteY12" fmla="*/ 224287 h 1587260"/>
              <a:gd name="connsiteX13" fmla="*/ 25880 w 1351472"/>
              <a:gd name="connsiteY13" fmla="*/ 34506 h 1587260"/>
              <a:gd name="connsiteX14" fmla="*/ 43133 w 1351472"/>
              <a:gd name="connsiteY14" fmla="*/ 17253 h 1587260"/>
              <a:gd name="connsiteX15" fmla="*/ 43133 w 1351472"/>
              <a:gd name="connsiteY15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51472" h="1587260">
                <a:moveTo>
                  <a:pt x="25880" y="103517"/>
                </a:moveTo>
                <a:cubicBezTo>
                  <a:pt x="12940" y="274607"/>
                  <a:pt x="0" y="445698"/>
                  <a:pt x="77638" y="638355"/>
                </a:cubicBezTo>
                <a:cubicBezTo>
                  <a:pt x="155276" y="831012"/>
                  <a:pt x="385314" y="1121435"/>
                  <a:pt x="491706" y="1259457"/>
                </a:cubicBezTo>
                <a:cubicBezTo>
                  <a:pt x="598098" y="1397479"/>
                  <a:pt x="580846" y="1414732"/>
                  <a:pt x="715993" y="1466490"/>
                </a:cubicBezTo>
                <a:cubicBezTo>
                  <a:pt x="851140" y="1518248"/>
                  <a:pt x="1253706" y="1587260"/>
                  <a:pt x="1302589" y="1570007"/>
                </a:cubicBezTo>
                <a:cubicBezTo>
                  <a:pt x="1351472" y="1552754"/>
                  <a:pt x="1109933" y="1449238"/>
                  <a:pt x="1009291" y="1362974"/>
                </a:cubicBezTo>
                <a:cubicBezTo>
                  <a:pt x="908650" y="1276710"/>
                  <a:pt x="779253" y="1155940"/>
                  <a:pt x="698740" y="1052423"/>
                </a:cubicBezTo>
                <a:cubicBezTo>
                  <a:pt x="618227" y="948906"/>
                  <a:pt x="572219" y="856891"/>
                  <a:pt x="526212" y="741872"/>
                </a:cubicBezTo>
                <a:cubicBezTo>
                  <a:pt x="480205" y="626853"/>
                  <a:pt x="434197" y="411192"/>
                  <a:pt x="422695" y="362309"/>
                </a:cubicBezTo>
                <a:cubicBezTo>
                  <a:pt x="411193" y="313426"/>
                  <a:pt x="483080" y="434197"/>
                  <a:pt x="457201" y="448574"/>
                </a:cubicBezTo>
                <a:cubicBezTo>
                  <a:pt x="431322" y="462951"/>
                  <a:pt x="313428" y="483080"/>
                  <a:pt x="267420" y="448574"/>
                </a:cubicBezTo>
                <a:cubicBezTo>
                  <a:pt x="221412" y="414068"/>
                  <a:pt x="195532" y="278921"/>
                  <a:pt x="181155" y="241540"/>
                </a:cubicBezTo>
                <a:cubicBezTo>
                  <a:pt x="166778" y="204159"/>
                  <a:pt x="207034" y="258793"/>
                  <a:pt x="181155" y="224287"/>
                </a:cubicBezTo>
                <a:cubicBezTo>
                  <a:pt x="155276" y="189781"/>
                  <a:pt x="48884" y="69012"/>
                  <a:pt x="25880" y="34506"/>
                </a:cubicBezTo>
                <a:cubicBezTo>
                  <a:pt x="2876" y="0"/>
                  <a:pt x="40258" y="23004"/>
                  <a:pt x="43133" y="17253"/>
                </a:cubicBezTo>
                <a:cubicBezTo>
                  <a:pt x="46008" y="11502"/>
                  <a:pt x="48884" y="5751"/>
                  <a:pt x="43133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 rot="920371">
            <a:off x="3692854" y="2514449"/>
            <a:ext cx="537009" cy="1300721"/>
          </a:xfrm>
          <a:custGeom>
            <a:avLst/>
            <a:gdLst>
              <a:gd name="connsiteX0" fmla="*/ 238664 w 704491"/>
              <a:gd name="connsiteY0" fmla="*/ 83388 h 1486619"/>
              <a:gd name="connsiteX1" fmla="*/ 117894 w 704491"/>
              <a:gd name="connsiteY1" fmla="*/ 480203 h 1486619"/>
              <a:gd name="connsiteX2" fmla="*/ 255917 w 704491"/>
              <a:gd name="connsiteY2" fmla="*/ 997788 h 1486619"/>
              <a:gd name="connsiteX3" fmla="*/ 618227 w 704491"/>
              <a:gd name="connsiteY3" fmla="*/ 1394603 h 1486619"/>
              <a:gd name="connsiteX4" fmla="*/ 704491 w 704491"/>
              <a:gd name="connsiteY4" fmla="*/ 1394603 h 1486619"/>
              <a:gd name="connsiteX5" fmla="*/ 618227 w 704491"/>
              <a:gd name="connsiteY5" fmla="*/ 1446362 h 1486619"/>
              <a:gd name="connsiteX6" fmla="*/ 255917 w 704491"/>
              <a:gd name="connsiteY6" fmla="*/ 1153064 h 1486619"/>
              <a:gd name="connsiteX7" fmla="*/ 100642 w 704491"/>
              <a:gd name="connsiteY7" fmla="*/ 842513 h 1486619"/>
              <a:gd name="connsiteX8" fmla="*/ 14377 w 704491"/>
              <a:gd name="connsiteY8" fmla="*/ 497456 h 1486619"/>
              <a:gd name="connsiteX9" fmla="*/ 186906 w 704491"/>
              <a:gd name="connsiteY9" fmla="*/ 14377 h 1486619"/>
              <a:gd name="connsiteX10" fmla="*/ 186906 w 704491"/>
              <a:gd name="connsiteY10" fmla="*/ 14377 h 1486619"/>
              <a:gd name="connsiteX11" fmla="*/ 169653 w 704491"/>
              <a:gd name="connsiteY11" fmla="*/ 14377 h 1486619"/>
              <a:gd name="connsiteX12" fmla="*/ 238664 w 704491"/>
              <a:gd name="connsiteY12" fmla="*/ 83388 h 148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04491" h="1486619">
                <a:moveTo>
                  <a:pt x="238664" y="83388"/>
                </a:moveTo>
                <a:cubicBezTo>
                  <a:pt x="230038" y="161026"/>
                  <a:pt x="115019" y="327803"/>
                  <a:pt x="117894" y="480203"/>
                </a:cubicBezTo>
                <a:cubicBezTo>
                  <a:pt x="120769" y="632603"/>
                  <a:pt x="172528" y="845388"/>
                  <a:pt x="255917" y="997788"/>
                </a:cubicBezTo>
                <a:cubicBezTo>
                  <a:pt x="339306" y="1150188"/>
                  <a:pt x="543465" y="1328467"/>
                  <a:pt x="618227" y="1394603"/>
                </a:cubicBezTo>
                <a:cubicBezTo>
                  <a:pt x="692989" y="1460739"/>
                  <a:pt x="704491" y="1385977"/>
                  <a:pt x="704491" y="1394603"/>
                </a:cubicBezTo>
                <a:cubicBezTo>
                  <a:pt x="704491" y="1403229"/>
                  <a:pt x="692989" y="1486619"/>
                  <a:pt x="618227" y="1446362"/>
                </a:cubicBezTo>
                <a:cubicBezTo>
                  <a:pt x="543465" y="1406106"/>
                  <a:pt x="342181" y="1253705"/>
                  <a:pt x="255917" y="1153064"/>
                </a:cubicBezTo>
                <a:cubicBezTo>
                  <a:pt x="169653" y="1052423"/>
                  <a:pt x="140899" y="951781"/>
                  <a:pt x="100642" y="842513"/>
                </a:cubicBezTo>
                <a:cubicBezTo>
                  <a:pt x="60385" y="733245"/>
                  <a:pt x="0" y="635478"/>
                  <a:pt x="14377" y="497456"/>
                </a:cubicBezTo>
                <a:cubicBezTo>
                  <a:pt x="28754" y="359434"/>
                  <a:pt x="186906" y="14377"/>
                  <a:pt x="186906" y="14377"/>
                </a:cubicBezTo>
                <a:lnTo>
                  <a:pt x="186906" y="14377"/>
                </a:lnTo>
                <a:cubicBezTo>
                  <a:pt x="184031" y="14377"/>
                  <a:pt x="158151" y="0"/>
                  <a:pt x="169653" y="14377"/>
                </a:cubicBezTo>
                <a:cubicBezTo>
                  <a:pt x="181155" y="28754"/>
                  <a:pt x="247290" y="5750"/>
                  <a:pt x="238664" y="8338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 rot="920371">
            <a:off x="3554664" y="2685980"/>
            <a:ext cx="644410" cy="1813965"/>
          </a:xfrm>
          <a:custGeom>
            <a:avLst/>
            <a:gdLst>
              <a:gd name="connsiteX0" fmla="*/ 129396 w 845389"/>
              <a:gd name="connsiteY0" fmla="*/ 0 h 2073216"/>
              <a:gd name="connsiteX1" fmla="*/ 8626 w 845389"/>
              <a:gd name="connsiteY1" fmla="*/ 293298 h 2073216"/>
              <a:gd name="connsiteX2" fmla="*/ 77637 w 845389"/>
              <a:gd name="connsiteY2" fmla="*/ 862641 h 2073216"/>
              <a:gd name="connsiteX3" fmla="*/ 163901 w 845389"/>
              <a:gd name="connsiteY3" fmla="*/ 1328468 h 2073216"/>
              <a:gd name="connsiteX4" fmla="*/ 750498 w 845389"/>
              <a:gd name="connsiteY4" fmla="*/ 1966823 h 2073216"/>
              <a:gd name="connsiteX5" fmla="*/ 733245 w 845389"/>
              <a:gd name="connsiteY5" fmla="*/ 1966823 h 2073216"/>
              <a:gd name="connsiteX6" fmla="*/ 560716 w 845389"/>
              <a:gd name="connsiteY6" fmla="*/ 1690777 h 2073216"/>
              <a:gd name="connsiteX7" fmla="*/ 370935 w 845389"/>
              <a:gd name="connsiteY7" fmla="*/ 1500996 h 2073216"/>
              <a:gd name="connsiteX8" fmla="*/ 146648 w 845389"/>
              <a:gd name="connsiteY8" fmla="*/ 1155940 h 2073216"/>
              <a:gd name="connsiteX9" fmla="*/ 181154 w 845389"/>
              <a:gd name="connsiteY9" fmla="*/ 603849 h 2073216"/>
              <a:gd name="connsiteX10" fmla="*/ 43131 w 845389"/>
              <a:gd name="connsiteY10" fmla="*/ 293298 h 2073216"/>
              <a:gd name="connsiteX11" fmla="*/ 129396 w 845389"/>
              <a:gd name="connsiteY11" fmla="*/ 0 h 20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45389" h="2073216">
                <a:moveTo>
                  <a:pt x="129396" y="0"/>
                </a:moveTo>
                <a:cubicBezTo>
                  <a:pt x="123645" y="0"/>
                  <a:pt x="17253" y="149525"/>
                  <a:pt x="8626" y="293298"/>
                </a:cubicBezTo>
                <a:cubicBezTo>
                  <a:pt x="0" y="437072"/>
                  <a:pt x="51758" y="690113"/>
                  <a:pt x="77637" y="862641"/>
                </a:cubicBezTo>
                <a:cubicBezTo>
                  <a:pt x="103516" y="1035169"/>
                  <a:pt x="51758" y="1144438"/>
                  <a:pt x="163901" y="1328468"/>
                </a:cubicBezTo>
                <a:cubicBezTo>
                  <a:pt x="276045" y="1512498"/>
                  <a:pt x="655607" y="1860431"/>
                  <a:pt x="750498" y="1966823"/>
                </a:cubicBezTo>
                <a:cubicBezTo>
                  <a:pt x="845389" y="2073216"/>
                  <a:pt x="764875" y="2012831"/>
                  <a:pt x="733245" y="1966823"/>
                </a:cubicBezTo>
                <a:cubicBezTo>
                  <a:pt x="701615" y="1920815"/>
                  <a:pt x="621101" y="1768415"/>
                  <a:pt x="560716" y="1690777"/>
                </a:cubicBezTo>
                <a:cubicBezTo>
                  <a:pt x="500331" y="1613139"/>
                  <a:pt x="439946" y="1590135"/>
                  <a:pt x="370935" y="1500996"/>
                </a:cubicBezTo>
                <a:cubicBezTo>
                  <a:pt x="301924" y="1411857"/>
                  <a:pt x="178278" y="1305464"/>
                  <a:pt x="146648" y="1155940"/>
                </a:cubicBezTo>
                <a:cubicBezTo>
                  <a:pt x="115018" y="1006416"/>
                  <a:pt x="198407" y="747622"/>
                  <a:pt x="181154" y="603849"/>
                </a:cubicBezTo>
                <a:cubicBezTo>
                  <a:pt x="163901" y="460076"/>
                  <a:pt x="51757" y="396815"/>
                  <a:pt x="43131" y="293298"/>
                </a:cubicBezTo>
                <a:cubicBezTo>
                  <a:pt x="34505" y="189781"/>
                  <a:pt x="135147" y="0"/>
                  <a:pt x="12939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 rot="920371">
            <a:off x="3646880" y="2492428"/>
            <a:ext cx="160006" cy="1330911"/>
          </a:xfrm>
          <a:custGeom>
            <a:avLst/>
            <a:gdLst>
              <a:gd name="connsiteX0" fmla="*/ 169652 w 209909"/>
              <a:gd name="connsiteY0" fmla="*/ 20128 h 1521124"/>
              <a:gd name="connsiteX1" fmla="*/ 14377 w 209909"/>
              <a:gd name="connsiteY1" fmla="*/ 399691 h 1521124"/>
              <a:gd name="connsiteX2" fmla="*/ 83388 w 209909"/>
              <a:gd name="connsiteY2" fmla="*/ 762000 h 1521124"/>
              <a:gd name="connsiteX3" fmla="*/ 135147 w 209909"/>
              <a:gd name="connsiteY3" fmla="*/ 1124309 h 1521124"/>
              <a:gd name="connsiteX4" fmla="*/ 186905 w 209909"/>
              <a:gd name="connsiteY4" fmla="*/ 1452113 h 1521124"/>
              <a:gd name="connsiteX5" fmla="*/ 186905 w 209909"/>
              <a:gd name="connsiteY5" fmla="*/ 710242 h 1521124"/>
              <a:gd name="connsiteX6" fmla="*/ 48883 w 209909"/>
              <a:gd name="connsiteY6" fmla="*/ 520460 h 1521124"/>
              <a:gd name="connsiteX7" fmla="*/ 169652 w 209909"/>
              <a:gd name="connsiteY7" fmla="*/ 20128 h 1521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909" h="1521124">
                <a:moveTo>
                  <a:pt x="169652" y="20128"/>
                </a:moveTo>
                <a:cubicBezTo>
                  <a:pt x="163901" y="0"/>
                  <a:pt x="28754" y="276046"/>
                  <a:pt x="14377" y="399691"/>
                </a:cubicBezTo>
                <a:cubicBezTo>
                  <a:pt x="0" y="523336"/>
                  <a:pt x="63260" y="641230"/>
                  <a:pt x="83388" y="762000"/>
                </a:cubicBezTo>
                <a:cubicBezTo>
                  <a:pt x="103516" y="882770"/>
                  <a:pt x="117894" y="1009290"/>
                  <a:pt x="135147" y="1124309"/>
                </a:cubicBezTo>
                <a:cubicBezTo>
                  <a:pt x="152400" y="1239328"/>
                  <a:pt x="178279" y="1521124"/>
                  <a:pt x="186905" y="1452113"/>
                </a:cubicBezTo>
                <a:cubicBezTo>
                  <a:pt x="195531" y="1383102"/>
                  <a:pt x="209909" y="865518"/>
                  <a:pt x="186905" y="710242"/>
                </a:cubicBezTo>
                <a:cubicBezTo>
                  <a:pt x="163901" y="554966"/>
                  <a:pt x="57509" y="635479"/>
                  <a:pt x="48883" y="520460"/>
                </a:cubicBezTo>
                <a:cubicBezTo>
                  <a:pt x="40257" y="405441"/>
                  <a:pt x="175403" y="40256"/>
                  <a:pt x="169652" y="201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 rot="920371">
            <a:off x="4706453" y="3336532"/>
            <a:ext cx="653456" cy="1125087"/>
          </a:xfrm>
          <a:custGeom>
            <a:avLst/>
            <a:gdLst>
              <a:gd name="connsiteX0" fmla="*/ 787879 w 793630"/>
              <a:gd name="connsiteY0" fmla="*/ 117895 h 1121435"/>
              <a:gd name="connsiteX1" fmla="*/ 753373 w 793630"/>
              <a:gd name="connsiteY1" fmla="*/ 531963 h 1121435"/>
              <a:gd name="connsiteX2" fmla="*/ 546339 w 793630"/>
              <a:gd name="connsiteY2" fmla="*/ 894272 h 1121435"/>
              <a:gd name="connsiteX3" fmla="*/ 28755 w 793630"/>
              <a:gd name="connsiteY3" fmla="*/ 1118559 h 1121435"/>
              <a:gd name="connsiteX4" fmla="*/ 373811 w 793630"/>
              <a:gd name="connsiteY4" fmla="*/ 877019 h 1121435"/>
              <a:gd name="connsiteX5" fmla="*/ 667109 w 793630"/>
              <a:gd name="connsiteY5" fmla="*/ 462951 h 1121435"/>
              <a:gd name="connsiteX6" fmla="*/ 770626 w 793630"/>
              <a:gd name="connsiteY6" fmla="*/ 66136 h 1121435"/>
              <a:gd name="connsiteX7" fmla="*/ 736121 w 793630"/>
              <a:gd name="connsiteY7" fmla="*/ 66136 h 1121435"/>
              <a:gd name="connsiteX8" fmla="*/ 787879 w 793630"/>
              <a:gd name="connsiteY8" fmla="*/ 117895 h 112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3630" h="1121435">
                <a:moveTo>
                  <a:pt x="787879" y="117895"/>
                </a:moveTo>
                <a:cubicBezTo>
                  <a:pt x="790754" y="195533"/>
                  <a:pt x="793630" y="402567"/>
                  <a:pt x="753373" y="531963"/>
                </a:cubicBezTo>
                <a:cubicBezTo>
                  <a:pt x="713116" y="661359"/>
                  <a:pt x="667109" y="796506"/>
                  <a:pt x="546339" y="894272"/>
                </a:cubicBezTo>
                <a:cubicBezTo>
                  <a:pt x="425569" y="992038"/>
                  <a:pt x="57510" y="1121435"/>
                  <a:pt x="28755" y="1118559"/>
                </a:cubicBezTo>
                <a:cubicBezTo>
                  <a:pt x="0" y="1115684"/>
                  <a:pt x="267419" y="986287"/>
                  <a:pt x="373811" y="877019"/>
                </a:cubicBezTo>
                <a:cubicBezTo>
                  <a:pt x="480203" y="767751"/>
                  <a:pt x="600973" y="598098"/>
                  <a:pt x="667109" y="462951"/>
                </a:cubicBezTo>
                <a:cubicBezTo>
                  <a:pt x="733245" y="327804"/>
                  <a:pt x="759124" y="132272"/>
                  <a:pt x="770626" y="66136"/>
                </a:cubicBezTo>
                <a:cubicBezTo>
                  <a:pt x="782128" y="0"/>
                  <a:pt x="730370" y="63261"/>
                  <a:pt x="736121" y="66136"/>
                </a:cubicBezTo>
                <a:cubicBezTo>
                  <a:pt x="741872" y="69011"/>
                  <a:pt x="785004" y="40257"/>
                  <a:pt x="787879" y="11789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 rot="920371">
            <a:off x="5187860" y="1952316"/>
            <a:ext cx="743044" cy="1230274"/>
          </a:xfrm>
          <a:custGeom>
            <a:avLst/>
            <a:gdLst>
              <a:gd name="connsiteX0" fmla="*/ 146649 w 974785"/>
              <a:gd name="connsiteY0" fmla="*/ 28755 h 1406105"/>
              <a:gd name="connsiteX1" fmla="*/ 336430 w 974785"/>
              <a:gd name="connsiteY1" fmla="*/ 97766 h 1406105"/>
              <a:gd name="connsiteX2" fmla="*/ 646981 w 974785"/>
              <a:gd name="connsiteY2" fmla="*/ 235788 h 1406105"/>
              <a:gd name="connsiteX3" fmla="*/ 715992 w 974785"/>
              <a:gd name="connsiteY3" fmla="*/ 839638 h 1406105"/>
              <a:gd name="connsiteX4" fmla="*/ 819509 w 974785"/>
              <a:gd name="connsiteY4" fmla="*/ 1167441 h 1406105"/>
              <a:gd name="connsiteX5" fmla="*/ 957532 w 974785"/>
              <a:gd name="connsiteY5" fmla="*/ 1184694 h 1406105"/>
              <a:gd name="connsiteX6" fmla="*/ 715992 w 974785"/>
              <a:gd name="connsiteY6" fmla="*/ 1288211 h 1406105"/>
              <a:gd name="connsiteX7" fmla="*/ 232913 w 974785"/>
              <a:gd name="connsiteY7" fmla="*/ 477328 h 1406105"/>
              <a:gd name="connsiteX8" fmla="*/ 8626 w 974785"/>
              <a:gd name="connsiteY8" fmla="*/ 46007 h 1406105"/>
              <a:gd name="connsiteX9" fmla="*/ 284671 w 974785"/>
              <a:gd name="connsiteY9" fmla="*/ 270294 h 1406105"/>
              <a:gd name="connsiteX10" fmla="*/ 146649 w 974785"/>
              <a:gd name="connsiteY10" fmla="*/ 28755 h 140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74785" h="1406105">
                <a:moveTo>
                  <a:pt x="146649" y="28755"/>
                </a:moveTo>
                <a:cubicBezTo>
                  <a:pt x="155275" y="0"/>
                  <a:pt x="253041" y="63261"/>
                  <a:pt x="336430" y="97766"/>
                </a:cubicBezTo>
                <a:cubicBezTo>
                  <a:pt x="419819" y="132272"/>
                  <a:pt x="583721" y="112143"/>
                  <a:pt x="646981" y="235788"/>
                </a:cubicBezTo>
                <a:cubicBezTo>
                  <a:pt x="710241" y="359433"/>
                  <a:pt x="687237" y="684363"/>
                  <a:pt x="715992" y="839638"/>
                </a:cubicBezTo>
                <a:cubicBezTo>
                  <a:pt x="744747" y="994913"/>
                  <a:pt x="779252" y="1109932"/>
                  <a:pt x="819509" y="1167441"/>
                </a:cubicBezTo>
                <a:cubicBezTo>
                  <a:pt x="859766" y="1224950"/>
                  <a:pt x="974785" y="1164566"/>
                  <a:pt x="957532" y="1184694"/>
                </a:cubicBezTo>
                <a:cubicBezTo>
                  <a:pt x="940279" y="1204822"/>
                  <a:pt x="836762" y="1406105"/>
                  <a:pt x="715992" y="1288211"/>
                </a:cubicBezTo>
                <a:cubicBezTo>
                  <a:pt x="595222" y="1170317"/>
                  <a:pt x="350807" y="684362"/>
                  <a:pt x="232913" y="477328"/>
                </a:cubicBezTo>
                <a:cubicBezTo>
                  <a:pt x="115019" y="270294"/>
                  <a:pt x="0" y="80513"/>
                  <a:pt x="8626" y="46007"/>
                </a:cubicBezTo>
                <a:cubicBezTo>
                  <a:pt x="17252" y="11501"/>
                  <a:pt x="267418" y="276045"/>
                  <a:pt x="284671" y="270294"/>
                </a:cubicBezTo>
                <a:cubicBezTo>
                  <a:pt x="301924" y="264543"/>
                  <a:pt x="138023" y="57510"/>
                  <a:pt x="146649" y="2875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 rot="920371">
            <a:off x="5401963" y="2075037"/>
            <a:ext cx="381386" cy="883082"/>
          </a:xfrm>
          <a:custGeom>
            <a:avLst/>
            <a:gdLst>
              <a:gd name="connsiteX0" fmla="*/ 143774 w 500333"/>
              <a:gd name="connsiteY0" fmla="*/ 207034 h 1009292"/>
              <a:gd name="connsiteX1" fmla="*/ 212785 w 500333"/>
              <a:gd name="connsiteY1" fmla="*/ 431321 h 1009292"/>
              <a:gd name="connsiteX2" fmla="*/ 23004 w 500333"/>
              <a:gd name="connsiteY2" fmla="*/ 310551 h 1009292"/>
              <a:gd name="connsiteX3" fmla="*/ 350808 w 500333"/>
              <a:gd name="connsiteY3" fmla="*/ 897148 h 1009292"/>
              <a:gd name="connsiteX4" fmla="*/ 488831 w 500333"/>
              <a:gd name="connsiteY4" fmla="*/ 983412 h 1009292"/>
              <a:gd name="connsiteX5" fmla="*/ 419819 w 500333"/>
              <a:gd name="connsiteY5" fmla="*/ 776378 h 1009292"/>
              <a:gd name="connsiteX6" fmla="*/ 385314 w 500333"/>
              <a:gd name="connsiteY6" fmla="*/ 258793 h 1009292"/>
              <a:gd name="connsiteX7" fmla="*/ 92016 w 500333"/>
              <a:gd name="connsiteY7" fmla="*/ 51759 h 1009292"/>
              <a:gd name="connsiteX8" fmla="*/ 74763 w 500333"/>
              <a:gd name="connsiteY8" fmla="*/ 0 h 1009292"/>
              <a:gd name="connsiteX9" fmla="*/ 126521 w 500333"/>
              <a:gd name="connsiteY9" fmla="*/ 155276 h 1009292"/>
              <a:gd name="connsiteX10" fmla="*/ 126521 w 500333"/>
              <a:gd name="connsiteY10" fmla="*/ 155276 h 100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0333" h="1009292">
                <a:moveTo>
                  <a:pt x="143774" y="207034"/>
                </a:moveTo>
                <a:cubicBezTo>
                  <a:pt x="188343" y="310551"/>
                  <a:pt x="232913" y="414068"/>
                  <a:pt x="212785" y="431321"/>
                </a:cubicBezTo>
                <a:cubicBezTo>
                  <a:pt x="192657" y="448574"/>
                  <a:pt x="0" y="232913"/>
                  <a:pt x="23004" y="310551"/>
                </a:cubicBezTo>
                <a:cubicBezTo>
                  <a:pt x="46008" y="388189"/>
                  <a:pt x="273170" y="785004"/>
                  <a:pt x="350808" y="897148"/>
                </a:cubicBezTo>
                <a:cubicBezTo>
                  <a:pt x="428446" y="1009292"/>
                  <a:pt x="477329" y="1003540"/>
                  <a:pt x="488831" y="983412"/>
                </a:cubicBezTo>
                <a:cubicBezTo>
                  <a:pt x="500333" y="963284"/>
                  <a:pt x="437072" y="897148"/>
                  <a:pt x="419819" y="776378"/>
                </a:cubicBezTo>
                <a:cubicBezTo>
                  <a:pt x="402566" y="655608"/>
                  <a:pt x="439948" y="379563"/>
                  <a:pt x="385314" y="258793"/>
                </a:cubicBezTo>
                <a:cubicBezTo>
                  <a:pt x="330680" y="138023"/>
                  <a:pt x="143774" y="94891"/>
                  <a:pt x="92016" y="51759"/>
                </a:cubicBezTo>
                <a:cubicBezTo>
                  <a:pt x="40258" y="8627"/>
                  <a:pt x="74763" y="0"/>
                  <a:pt x="74763" y="0"/>
                </a:cubicBezTo>
                <a:lnTo>
                  <a:pt x="126521" y="155276"/>
                </a:lnTo>
                <a:lnTo>
                  <a:pt x="126521" y="155276"/>
                </a:ln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 rot="920371">
            <a:off x="5530914" y="2268221"/>
            <a:ext cx="227954" cy="679292"/>
          </a:xfrm>
          <a:custGeom>
            <a:avLst/>
            <a:gdLst>
              <a:gd name="connsiteX0" fmla="*/ 31630 w 299049"/>
              <a:gd name="connsiteY0" fmla="*/ 23003 h 776377"/>
              <a:gd name="connsiteX1" fmla="*/ 152400 w 299049"/>
              <a:gd name="connsiteY1" fmla="*/ 92015 h 776377"/>
              <a:gd name="connsiteX2" fmla="*/ 186906 w 299049"/>
              <a:gd name="connsiteY2" fmla="*/ 575094 h 776377"/>
              <a:gd name="connsiteX3" fmla="*/ 273170 w 299049"/>
              <a:gd name="connsiteY3" fmla="*/ 747622 h 776377"/>
              <a:gd name="connsiteX4" fmla="*/ 31630 w 299049"/>
              <a:gd name="connsiteY4" fmla="*/ 402566 h 776377"/>
              <a:gd name="connsiteX5" fmla="*/ 83389 w 299049"/>
              <a:gd name="connsiteY5" fmla="*/ 419818 h 776377"/>
              <a:gd name="connsiteX6" fmla="*/ 169653 w 299049"/>
              <a:gd name="connsiteY6" fmla="*/ 143773 h 776377"/>
              <a:gd name="connsiteX7" fmla="*/ 100642 w 299049"/>
              <a:gd name="connsiteY7" fmla="*/ 5750 h 776377"/>
              <a:gd name="connsiteX8" fmla="*/ 100642 w 299049"/>
              <a:gd name="connsiteY8" fmla="*/ 5750 h 776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049" h="776377">
                <a:moveTo>
                  <a:pt x="31630" y="23003"/>
                </a:moveTo>
                <a:cubicBezTo>
                  <a:pt x="79075" y="11501"/>
                  <a:pt x="126521" y="0"/>
                  <a:pt x="152400" y="92015"/>
                </a:cubicBezTo>
                <a:cubicBezTo>
                  <a:pt x="178279" y="184030"/>
                  <a:pt x="166778" y="465826"/>
                  <a:pt x="186906" y="575094"/>
                </a:cubicBezTo>
                <a:cubicBezTo>
                  <a:pt x="207034" y="684362"/>
                  <a:pt x="299049" y="776377"/>
                  <a:pt x="273170" y="747622"/>
                </a:cubicBezTo>
                <a:cubicBezTo>
                  <a:pt x="247291" y="718867"/>
                  <a:pt x="63260" y="457200"/>
                  <a:pt x="31630" y="402566"/>
                </a:cubicBezTo>
                <a:cubicBezTo>
                  <a:pt x="0" y="347932"/>
                  <a:pt x="60385" y="462950"/>
                  <a:pt x="83389" y="419818"/>
                </a:cubicBezTo>
                <a:cubicBezTo>
                  <a:pt x="106393" y="376686"/>
                  <a:pt x="166778" y="212784"/>
                  <a:pt x="169653" y="143773"/>
                </a:cubicBezTo>
                <a:cubicBezTo>
                  <a:pt x="172528" y="74762"/>
                  <a:pt x="100642" y="5750"/>
                  <a:pt x="100642" y="5750"/>
                </a:cubicBezTo>
                <a:lnTo>
                  <a:pt x="100642" y="5750"/>
                </a:ln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 rot="920371">
            <a:off x="5505154" y="3121186"/>
            <a:ext cx="326728" cy="462926"/>
          </a:xfrm>
          <a:custGeom>
            <a:avLst/>
            <a:gdLst>
              <a:gd name="connsiteX0" fmla="*/ 307675 w 517584"/>
              <a:gd name="connsiteY0" fmla="*/ 0 h 529087"/>
              <a:gd name="connsiteX1" fmla="*/ 462951 w 517584"/>
              <a:gd name="connsiteY1" fmla="*/ 120770 h 529087"/>
              <a:gd name="connsiteX2" fmla="*/ 514709 w 517584"/>
              <a:gd name="connsiteY2" fmla="*/ 293298 h 529087"/>
              <a:gd name="connsiteX3" fmla="*/ 445698 w 517584"/>
              <a:gd name="connsiteY3" fmla="*/ 414068 h 529087"/>
              <a:gd name="connsiteX4" fmla="*/ 290422 w 517584"/>
              <a:gd name="connsiteY4" fmla="*/ 517585 h 529087"/>
              <a:gd name="connsiteX5" fmla="*/ 31630 w 517584"/>
              <a:gd name="connsiteY5" fmla="*/ 483080 h 529087"/>
              <a:gd name="connsiteX6" fmla="*/ 100641 w 517584"/>
              <a:gd name="connsiteY6" fmla="*/ 345057 h 529087"/>
              <a:gd name="connsiteX7" fmla="*/ 100641 w 517584"/>
              <a:gd name="connsiteY7" fmla="*/ 86264 h 529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7584" h="529087">
                <a:moveTo>
                  <a:pt x="307675" y="0"/>
                </a:moveTo>
                <a:cubicBezTo>
                  <a:pt x="368060" y="35943"/>
                  <a:pt x="428445" y="71887"/>
                  <a:pt x="462951" y="120770"/>
                </a:cubicBezTo>
                <a:cubicBezTo>
                  <a:pt x="497457" y="169653"/>
                  <a:pt x="517584" y="244415"/>
                  <a:pt x="514709" y="293298"/>
                </a:cubicBezTo>
                <a:cubicBezTo>
                  <a:pt x="511834" y="342181"/>
                  <a:pt x="483079" y="376687"/>
                  <a:pt x="445698" y="414068"/>
                </a:cubicBezTo>
                <a:cubicBezTo>
                  <a:pt x="408317" y="451449"/>
                  <a:pt x="359433" y="506083"/>
                  <a:pt x="290422" y="517585"/>
                </a:cubicBezTo>
                <a:cubicBezTo>
                  <a:pt x="221411" y="529087"/>
                  <a:pt x="63260" y="511835"/>
                  <a:pt x="31630" y="483080"/>
                </a:cubicBezTo>
                <a:cubicBezTo>
                  <a:pt x="0" y="454325"/>
                  <a:pt x="89139" y="411193"/>
                  <a:pt x="100641" y="345057"/>
                </a:cubicBezTo>
                <a:cubicBezTo>
                  <a:pt x="112143" y="278921"/>
                  <a:pt x="106392" y="182592"/>
                  <a:pt x="100641" y="8626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 rot="920371">
            <a:off x="4442531" y="2062375"/>
            <a:ext cx="732084" cy="825216"/>
          </a:xfrm>
          <a:custGeom>
            <a:avLst/>
            <a:gdLst>
              <a:gd name="connsiteX0" fmla="*/ 828136 w 960407"/>
              <a:gd name="connsiteY0" fmla="*/ 34506 h 943155"/>
              <a:gd name="connsiteX1" fmla="*/ 793630 w 960407"/>
              <a:gd name="connsiteY1" fmla="*/ 414068 h 943155"/>
              <a:gd name="connsiteX2" fmla="*/ 414068 w 960407"/>
              <a:gd name="connsiteY2" fmla="*/ 672861 h 943155"/>
              <a:gd name="connsiteX3" fmla="*/ 759124 w 960407"/>
              <a:gd name="connsiteY3" fmla="*/ 500332 h 943155"/>
              <a:gd name="connsiteX4" fmla="*/ 672860 w 960407"/>
              <a:gd name="connsiteY4" fmla="*/ 741872 h 943155"/>
              <a:gd name="connsiteX5" fmla="*/ 155275 w 960407"/>
              <a:gd name="connsiteY5" fmla="*/ 914400 h 943155"/>
              <a:gd name="connsiteX6" fmla="*/ 0 w 960407"/>
              <a:gd name="connsiteY6" fmla="*/ 914400 h 943155"/>
              <a:gd name="connsiteX7" fmla="*/ 189781 w 960407"/>
              <a:gd name="connsiteY7" fmla="*/ 914400 h 943155"/>
              <a:gd name="connsiteX8" fmla="*/ 379562 w 960407"/>
              <a:gd name="connsiteY8" fmla="*/ 862642 h 943155"/>
              <a:gd name="connsiteX9" fmla="*/ 690113 w 960407"/>
              <a:gd name="connsiteY9" fmla="*/ 741872 h 943155"/>
              <a:gd name="connsiteX10" fmla="*/ 828136 w 960407"/>
              <a:gd name="connsiteY10" fmla="*/ 517585 h 943155"/>
              <a:gd name="connsiteX11" fmla="*/ 897147 w 960407"/>
              <a:gd name="connsiteY11" fmla="*/ 465827 h 943155"/>
              <a:gd name="connsiteX12" fmla="*/ 879894 w 960407"/>
              <a:gd name="connsiteY12" fmla="*/ 603849 h 943155"/>
              <a:gd name="connsiteX13" fmla="*/ 948905 w 960407"/>
              <a:gd name="connsiteY13" fmla="*/ 327804 h 943155"/>
              <a:gd name="connsiteX14" fmla="*/ 948905 w 960407"/>
              <a:gd name="connsiteY14" fmla="*/ 86264 h 943155"/>
              <a:gd name="connsiteX15" fmla="*/ 897147 w 960407"/>
              <a:gd name="connsiteY15" fmla="*/ 155276 h 943155"/>
              <a:gd name="connsiteX16" fmla="*/ 828136 w 960407"/>
              <a:gd name="connsiteY16" fmla="*/ 207034 h 943155"/>
              <a:gd name="connsiteX17" fmla="*/ 828136 w 960407"/>
              <a:gd name="connsiteY17" fmla="*/ 34506 h 943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60407" h="943155">
                <a:moveTo>
                  <a:pt x="828136" y="34506"/>
                </a:moveTo>
                <a:cubicBezTo>
                  <a:pt x="822385" y="69012"/>
                  <a:pt x="862641" y="307676"/>
                  <a:pt x="793630" y="414068"/>
                </a:cubicBezTo>
                <a:cubicBezTo>
                  <a:pt x="724619" y="520460"/>
                  <a:pt x="419819" y="658484"/>
                  <a:pt x="414068" y="672861"/>
                </a:cubicBezTo>
                <a:cubicBezTo>
                  <a:pt x="408317" y="687238"/>
                  <a:pt x="715992" y="488830"/>
                  <a:pt x="759124" y="500332"/>
                </a:cubicBezTo>
                <a:cubicBezTo>
                  <a:pt x="802256" y="511834"/>
                  <a:pt x="773501" y="672861"/>
                  <a:pt x="672860" y="741872"/>
                </a:cubicBezTo>
                <a:cubicBezTo>
                  <a:pt x="572219" y="810883"/>
                  <a:pt x="267418" y="885645"/>
                  <a:pt x="155275" y="914400"/>
                </a:cubicBezTo>
                <a:cubicBezTo>
                  <a:pt x="43132" y="943155"/>
                  <a:pt x="0" y="914400"/>
                  <a:pt x="0" y="914400"/>
                </a:cubicBezTo>
                <a:cubicBezTo>
                  <a:pt x="5751" y="914400"/>
                  <a:pt x="126521" y="923026"/>
                  <a:pt x="189781" y="914400"/>
                </a:cubicBezTo>
                <a:cubicBezTo>
                  <a:pt x="253041" y="905774"/>
                  <a:pt x="296173" y="891397"/>
                  <a:pt x="379562" y="862642"/>
                </a:cubicBezTo>
                <a:cubicBezTo>
                  <a:pt x="462951" y="833887"/>
                  <a:pt x="615351" y="799382"/>
                  <a:pt x="690113" y="741872"/>
                </a:cubicBezTo>
                <a:cubicBezTo>
                  <a:pt x="764875" y="684363"/>
                  <a:pt x="793630" y="563592"/>
                  <a:pt x="828136" y="517585"/>
                </a:cubicBezTo>
                <a:cubicBezTo>
                  <a:pt x="862642" y="471578"/>
                  <a:pt x="888521" y="451450"/>
                  <a:pt x="897147" y="465827"/>
                </a:cubicBezTo>
                <a:cubicBezTo>
                  <a:pt x="905773" y="480204"/>
                  <a:pt x="871268" y="626853"/>
                  <a:pt x="879894" y="603849"/>
                </a:cubicBezTo>
                <a:cubicBezTo>
                  <a:pt x="888520" y="580845"/>
                  <a:pt x="937403" y="414068"/>
                  <a:pt x="948905" y="327804"/>
                </a:cubicBezTo>
                <a:cubicBezTo>
                  <a:pt x="960407" y="241540"/>
                  <a:pt x="957531" y="115019"/>
                  <a:pt x="948905" y="86264"/>
                </a:cubicBezTo>
                <a:cubicBezTo>
                  <a:pt x="940279" y="57509"/>
                  <a:pt x="917275" y="135148"/>
                  <a:pt x="897147" y="155276"/>
                </a:cubicBezTo>
                <a:cubicBezTo>
                  <a:pt x="877019" y="175404"/>
                  <a:pt x="842513" y="227162"/>
                  <a:pt x="828136" y="207034"/>
                </a:cubicBezTo>
                <a:cubicBezTo>
                  <a:pt x="813759" y="186906"/>
                  <a:pt x="833887" y="0"/>
                  <a:pt x="828136" y="3450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920371">
            <a:off x="4644282" y="3609548"/>
            <a:ext cx="45719" cy="85556"/>
          </a:xfrm>
          <a:custGeom>
            <a:avLst/>
            <a:gdLst>
              <a:gd name="connsiteX0" fmla="*/ 34412 w 78658"/>
              <a:gd name="connsiteY0" fmla="*/ 0 h 152399"/>
              <a:gd name="connsiteX1" fmla="*/ 4916 w 78658"/>
              <a:gd name="connsiteY1" fmla="*/ 117987 h 152399"/>
              <a:gd name="connsiteX2" fmla="*/ 63909 w 78658"/>
              <a:gd name="connsiteY2" fmla="*/ 147483 h 152399"/>
              <a:gd name="connsiteX3" fmla="*/ 78658 w 78658"/>
              <a:gd name="connsiteY3" fmla="*/ 147483 h 152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58" h="152399">
                <a:moveTo>
                  <a:pt x="34412" y="0"/>
                </a:moveTo>
                <a:cubicBezTo>
                  <a:pt x="17206" y="46703"/>
                  <a:pt x="0" y="93407"/>
                  <a:pt x="4916" y="117987"/>
                </a:cubicBezTo>
                <a:cubicBezTo>
                  <a:pt x="9832" y="142567"/>
                  <a:pt x="51619" y="142567"/>
                  <a:pt x="63909" y="147483"/>
                </a:cubicBezTo>
                <a:cubicBezTo>
                  <a:pt x="76199" y="152399"/>
                  <a:pt x="77428" y="149941"/>
                  <a:pt x="78658" y="147483"/>
                </a:cubicBezTo>
              </a:path>
            </a:pathLst>
          </a:custGeom>
          <a:solidFill>
            <a:schemeClr val="bg1">
              <a:lumMod val="50000"/>
            </a:schemeClr>
          </a:solidFill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rot="920371">
            <a:off x="4336329" y="3336309"/>
            <a:ext cx="190810" cy="195763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 rot="920371">
            <a:off x="4818580" y="3468596"/>
            <a:ext cx="190810" cy="195763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8" name="直接连接符 67"/>
          <p:cNvCxnSpPr>
            <a:stCxn id="53" idx="2"/>
            <a:endCxn id="52" idx="6"/>
          </p:cNvCxnSpPr>
          <p:nvPr/>
        </p:nvCxnSpPr>
        <p:spPr>
          <a:xfrm rot="11720371">
            <a:off x="4518021" y="3500306"/>
            <a:ext cx="309256" cy="1588"/>
          </a:xfrm>
          <a:prstGeom prst="line">
            <a:avLst/>
          </a:prstGeom>
          <a:ln w="2857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任意多边形 74"/>
          <p:cNvSpPr/>
          <p:nvPr/>
        </p:nvSpPr>
        <p:spPr>
          <a:xfrm rot="920371">
            <a:off x="4343306" y="3111814"/>
            <a:ext cx="262166" cy="64011"/>
          </a:xfrm>
          <a:custGeom>
            <a:avLst/>
            <a:gdLst>
              <a:gd name="connsiteX0" fmla="*/ 0 w 680883"/>
              <a:gd name="connsiteY0" fmla="*/ 201561 h 213851"/>
              <a:gd name="connsiteX1" fmla="*/ 162232 w 680883"/>
              <a:gd name="connsiteY1" fmla="*/ 54077 h 213851"/>
              <a:gd name="connsiteX2" fmla="*/ 427703 w 680883"/>
              <a:gd name="connsiteY2" fmla="*/ 9832 h 213851"/>
              <a:gd name="connsiteX3" fmla="*/ 678425 w 680883"/>
              <a:gd name="connsiteY3" fmla="*/ 113071 h 213851"/>
              <a:gd name="connsiteX4" fmla="*/ 442451 w 680883"/>
              <a:gd name="connsiteY4" fmla="*/ 83574 h 213851"/>
              <a:gd name="connsiteX5" fmla="*/ 162232 w 680883"/>
              <a:gd name="connsiteY5" fmla="*/ 127819 h 213851"/>
              <a:gd name="connsiteX6" fmla="*/ 0 w 680883"/>
              <a:gd name="connsiteY6" fmla="*/ 201561 h 21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0883" h="213851">
                <a:moveTo>
                  <a:pt x="0" y="201561"/>
                </a:moveTo>
                <a:cubicBezTo>
                  <a:pt x="0" y="189271"/>
                  <a:pt x="90948" y="86032"/>
                  <a:pt x="162232" y="54077"/>
                </a:cubicBezTo>
                <a:cubicBezTo>
                  <a:pt x="233516" y="22122"/>
                  <a:pt x="341671" y="0"/>
                  <a:pt x="427703" y="9832"/>
                </a:cubicBezTo>
                <a:cubicBezTo>
                  <a:pt x="513735" y="19664"/>
                  <a:pt x="675967" y="100781"/>
                  <a:pt x="678425" y="113071"/>
                </a:cubicBezTo>
                <a:cubicBezTo>
                  <a:pt x="680883" y="125361"/>
                  <a:pt x="528483" y="81116"/>
                  <a:pt x="442451" y="83574"/>
                </a:cubicBezTo>
                <a:cubicBezTo>
                  <a:pt x="356419" y="86032"/>
                  <a:pt x="231058" y="108155"/>
                  <a:pt x="162232" y="127819"/>
                </a:cubicBezTo>
                <a:cubicBezTo>
                  <a:pt x="93406" y="147483"/>
                  <a:pt x="0" y="213851"/>
                  <a:pt x="0" y="2015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任意多边形 78"/>
          <p:cNvSpPr/>
          <p:nvPr/>
        </p:nvSpPr>
        <p:spPr>
          <a:xfrm rot="920371">
            <a:off x="4271880" y="3586197"/>
            <a:ext cx="71438" cy="150425"/>
          </a:xfrm>
          <a:custGeom>
            <a:avLst/>
            <a:gdLst>
              <a:gd name="connsiteX0" fmla="*/ 257175 w 257175"/>
              <a:gd name="connsiteY0" fmla="*/ 0 h 185737"/>
              <a:gd name="connsiteX1" fmla="*/ 85725 w 257175"/>
              <a:gd name="connsiteY1" fmla="*/ 71437 h 185737"/>
              <a:gd name="connsiteX2" fmla="*/ 0 w 257175"/>
              <a:gd name="connsiteY2" fmla="*/ 185737 h 185737"/>
              <a:gd name="connsiteX3" fmla="*/ 0 w 257175"/>
              <a:gd name="connsiteY3" fmla="*/ 185737 h 185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75" h="185737">
                <a:moveTo>
                  <a:pt x="257175" y="0"/>
                </a:moveTo>
                <a:cubicBezTo>
                  <a:pt x="192881" y="20240"/>
                  <a:pt x="128588" y="40481"/>
                  <a:pt x="85725" y="71437"/>
                </a:cubicBezTo>
                <a:cubicBezTo>
                  <a:pt x="42863" y="102393"/>
                  <a:pt x="0" y="185737"/>
                  <a:pt x="0" y="185737"/>
                </a:cubicBezTo>
                <a:lnTo>
                  <a:pt x="0" y="185737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9" name="直接连接符 98"/>
          <p:cNvCxnSpPr/>
          <p:nvPr/>
        </p:nvCxnSpPr>
        <p:spPr>
          <a:xfrm rot="920371">
            <a:off x="5238786" y="3351028"/>
            <a:ext cx="214314" cy="71438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/>
          <p:nvPr/>
        </p:nvCxnSpPr>
        <p:spPr>
          <a:xfrm rot="11720371" flipV="1">
            <a:off x="4110754" y="3116017"/>
            <a:ext cx="209764" cy="123807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stCxn id="51" idx="7"/>
            <a:endCxn id="53" idx="6"/>
          </p:cNvCxnSpPr>
          <p:nvPr/>
        </p:nvCxnSpPr>
        <p:spPr>
          <a:xfrm rot="920371" flipH="1">
            <a:off x="5071824" y="3102863"/>
            <a:ext cx="475848" cy="561800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stCxn id="62" idx="0"/>
            <a:endCxn id="52" idx="2"/>
          </p:cNvCxnSpPr>
          <p:nvPr/>
        </p:nvCxnSpPr>
        <p:spPr>
          <a:xfrm rot="920371">
            <a:off x="3987877" y="2840678"/>
            <a:ext cx="428379" cy="52089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 rot="920371" flipV="1">
            <a:off x="5293715" y="3143380"/>
            <a:ext cx="208891" cy="85515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连接符 103"/>
          <p:cNvCxnSpPr/>
          <p:nvPr/>
        </p:nvCxnSpPr>
        <p:spPr>
          <a:xfrm rot="11720371">
            <a:off x="4244249" y="2920293"/>
            <a:ext cx="142876" cy="73026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连接符 137"/>
          <p:cNvCxnSpPr/>
          <p:nvPr/>
        </p:nvCxnSpPr>
        <p:spPr>
          <a:xfrm rot="920371">
            <a:off x="4998050" y="2913316"/>
            <a:ext cx="214314" cy="1588"/>
          </a:xfrm>
          <a:prstGeom prst="line">
            <a:avLst/>
          </a:prstGeom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任意多边形 139"/>
          <p:cNvSpPr/>
          <p:nvPr/>
        </p:nvSpPr>
        <p:spPr>
          <a:xfrm rot="920371" flipH="1">
            <a:off x="4892734" y="3767292"/>
            <a:ext cx="152400" cy="133352"/>
          </a:xfrm>
          <a:custGeom>
            <a:avLst/>
            <a:gdLst>
              <a:gd name="connsiteX0" fmla="*/ 257175 w 257175"/>
              <a:gd name="connsiteY0" fmla="*/ 0 h 185737"/>
              <a:gd name="connsiteX1" fmla="*/ 85725 w 257175"/>
              <a:gd name="connsiteY1" fmla="*/ 71437 h 185737"/>
              <a:gd name="connsiteX2" fmla="*/ 0 w 257175"/>
              <a:gd name="connsiteY2" fmla="*/ 185737 h 185737"/>
              <a:gd name="connsiteX3" fmla="*/ 0 w 257175"/>
              <a:gd name="connsiteY3" fmla="*/ 185737 h 185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75" h="185737">
                <a:moveTo>
                  <a:pt x="257175" y="0"/>
                </a:moveTo>
                <a:cubicBezTo>
                  <a:pt x="192881" y="20240"/>
                  <a:pt x="128588" y="40481"/>
                  <a:pt x="85725" y="71437"/>
                </a:cubicBezTo>
                <a:cubicBezTo>
                  <a:pt x="42863" y="102393"/>
                  <a:pt x="0" y="185737"/>
                  <a:pt x="0" y="185737"/>
                </a:cubicBezTo>
                <a:lnTo>
                  <a:pt x="0" y="185737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任意多边形 142"/>
          <p:cNvSpPr/>
          <p:nvPr/>
        </p:nvSpPr>
        <p:spPr>
          <a:xfrm rot="920371">
            <a:off x="4289003" y="4116757"/>
            <a:ext cx="398206" cy="113071"/>
          </a:xfrm>
          <a:custGeom>
            <a:avLst/>
            <a:gdLst>
              <a:gd name="connsiteX0" fmla="*/ 0 w 398206"/>
              <a:gd name="connsiteY0" fmla="*/ 0 h 113071"/>
              <a:gd name="connsiteX1" fmla="*/ 103238 w 398206"/>
              <a:gd name="connsiteY1" fmla="*/ 88491 h 113071"/>
              <a:gd name="connsiteX2" fmla="*/ 250722 w 398206"/>
              <a:gd name="connsiteY2" fmla="*/ 103239 h 113071"/>
              <a:gd name="connsiteX3" fmla="*/ 398206 w 398206"/>
              <a:gd name="connsiteY3" fmla="*/ 29497 h 113071"/>
              <a:gd name="connsiteX4" fmla="*/ 398206 w 398206"/>
              <a:gd name="connsiteY4" fmla="*/ 29497 h 113071"/>
              <a:gd name="connsiteX5" fmla="*/ 368709 w 398206"/>
              <a:gd name="connsiteY5" fmla="*/ 29497 h 113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8206" h="113071">
                <a:moveTo>
                  <a:pt x="0" y="0"/>
                </a:moveTo>
                <a:cubicBezTo>
                  <a:pt x="30725" y="35642"/>
                  <a:pt x="61451" y="71285"/>
                  <a:pt x="103238" y="88491"/>
                </a:cubicBezTo>
                <a:cubicBezTo>
                  <a:pt x="145025" y="105697"/>
                  <a:pt x="201561" y="113071"/>
                  <a:pt x="250722" y="103239"/>
                </a:cubicBezTo>
                <a:cubicBezTo>
                  <a:pt x="299883" y="93407"/>
                  <a:pt x="398206" y="29497"/>
                  <a:pt x="398206" y="29497"/>
                </a:cubicBezTo>
                <a:lnTo>
                  <a:pt x="398206" y="29497"/>
                </a:lnTo>
                <a:lnTo>
                  <a:pt x="368709" y="29497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任意多边形 146"/>
          <p:cNvSpPr/>
          <p:nvPr/>
        </p:nvSpPr>
        <p:spPr>
          <a:xfrm rot="920371">
            <a:off x="4407619" y="3949321"/>
            <a:ext cx="309716" cy="17206"/>
          </a:xfrm>
          <a:custGeom>
            <a:avLst/>
            <a:gdLst>
              <a:gd name="connsiteX0" fmla="*/ 0 w 309716"/>
              <a:gd name="connsiteY0" fmla="*/ 17206 h 17206"/>
              <a:gd name="connsiteX1" fmla="*/ 73742 w 309716"/>
              <a:gd name="connsiteY1" fmla="*/ 2458 h 17206"/>
              <a:gd name="connsiteX2" fmla="*/ 250723 w 309716"/>
              <a:gd name="connsiteY2" fmla="*/ 2458 h 17206"/>
              <a:gd name="connsiteX3" fmla="*/ 280220 w 309716"/>
              <a:gd name="connsiteY3" fmla="*/ 17206 h 17206"/>
              <a:gd name="connsiteX4" fmla="*/ 309716 w 309716"/>
              <a:gd name="connsiteY4" fmla="*/ 2458 h 1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716" h="17206">
                <a:moveTo>
                  <a:pt x="0" y="17206"/>
                </a:moveTo>
                <a:cubicBezTo>
                  <a:pt x="15977" y="11061"/>
                  <a:pt x="31955" y="4916"/>
                  <a:pt x="73742" y="2458"/>
                </a:cubicBezTo>
                <a:cubicBezTo>
                  <a:pt x="115529" y="0"/>
                  <a:pt x="216310" y="0"/>
                  <a:pt x="250723" y="2458"/>
                </a:cubicBezTo>
                <a:cubicBezTo>
                  <a:pt x="285136" y="4916"/>
                  <a:pt x="270388" y="17206"/>
                  <a:pt x="280220" y="17206"/>
                </a:cubicBezTo>
                <a:cubicBezTo>
                  <a:pt x="290052" y="17206"/>
                  <a:pt x="299884" y="9832"/>
                  <a:pt x="309716" y="2458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7" name="任意多边形 156"/>
          <p:cNvSpPr/>
          <p:nvPr/>
        </p:nvSpPr>
        <p:spPr>
          <a:xfrm rot="920371">
            <a:off x="4365993" y="3179970"/>
            <a:ext cx="206477" cy="61452"/>
          </a:xfrm>
          <a:custGeom>
            <a:avLst/>
            <a:gdLst>
              <a:gd name="connsiteX0" fmla="*/ 0 w 206477"/>
              <a:gd name="connsiteY0" fmla="*/ 61452 h 61452"/>
              <a:gd name="connsiteX1" fmla="*/ 103239 w 206477"/>
              <a:gd name="connsiteY1" fmla="*/ 2458 h 61452"/>
              <a:gd name="connsiteX2" fmla="*/ 206477 w 206477"/>
              <a:gd name="connsiteY2" fmla="*/ 46704 h 61452"/>
              <a:gd name="connsiteX3" fmla="*/ 206477 w 206477"/>
              <a:gd name="connsiteY3" fmla="*/ 46704 h 61452"/>
              <a:gd name="connsiteX4" fmla="*/ 206477 w 206477"/>
              <a:gd name="connsiteY4" fmla="*/ 46704 h 61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477" h="61452">
                <a:moveTo>
                  <a:pt x="0" y="61452"/>
                </a:moveTo>
                <a:cubicBezTo>
                  <a:pt x="34413" y="33184"/>
                  <a:pt x="68826" y="4916"/>
                  <a:pt x="103239" y="2458"/>
                </a:cubicBezTo>
                <a:cubicBezTo>
                  <a:pt x="137652" y="0"/>
                  <a:pt x="206477" y="46704"/>
                  <a:pt x="206477" y="46704"/>
                </a:cubicBezTo>
                <a:lnTo>
                  <a:pt x="206477" y="46704"/>
                </a:lnTo>
                <a:lnTo>
                  <a:pt x="206477" y="46704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任意多边形 158"/>
          <p:cNvSpPr/>
          <p:nvPr/>
        </p:nvSpPr>
        <p:spPr>
          <a:xfrm rot="920371">
            <a:off x="4894451" y="3262999"/>
            <a:ext cx="262166" cy="64011"/>
          </a:xfrm>
          <a:custGeom>
            <a:avLst/>
            <a:gdLst>
              <a:gd name="connsiteX0" fmla="*/ 0 w 680883"/>
              <a:gd name="connsiteY0" fmla="*/ 201561 h 213851"/>
              <a:gd name="connsiteX1" fmla="*/ 162232 w 680883"/>
              <a:gd name="connsiteY1" fmla="*/ 54077 h 213851"/>
              <a:gd name="connsiteX2" fmla="*/ 427703 w 680883"/>
              <a:gd name="connsiteY2" fmla="*/ 9832 h 213851"/>
              <a:gd name="connsiteX3" fmla="*/ 678425 w 680883"/>
              <a:gd name="connsiteY3" fmla="*/ 113071 h 213851"/>
              <a:gd name="connsiteX4" fmla="*/ 442451 w 680883"/>
              <a:gd name="connsiteY4" fmla="*/ 83574 h 213851"/>
              <a:gd name="connsiteX5" fmla="*/ 162232 w 680883"/>
              <a:gd name="connsiteY5" fmla="*/ 127819 h 213851"/>
              <a:gd name="connsiteX6" fmla="*/ 0 w 680883"/>
              <a:gd name="connsiteY6" fmla="*/ 201561 h 21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0883" h="213851">
                <a:moveTo>
                  <a:pt x="0" y="201561"/>
                </a:moveTo>
                <a:cubicBezTo>
                  <a:pt x="0" y="189271"/>
                  <a:pt x="90948" y="86032"/>
                  <a:pt x="162232" y="54077"/>
                </a:cubicBezTo>
                <a:cubicBezTo>
                  <a:pt x="233516" y="22122"/>
                  <a:pt x="341671" y="0"/>
                  <a:pt x="427703" y="9832"/>
                </a:cubicBezTo>
                <a:cubicBezTo>
                  <a:pt x="513735" y="19664"/>
                  <a:pt x="675967" y="100781"/>
                  <a:pt x="678425" y="113071"/>
                </a:cubicBezTo>
                <a:cubicBezTo>
                  <a:pt x="680883" y="125361"/>
                  <a:pt x="528483" y="81116"/>
                  <a:pt x="442451" y="83574"/>
                </a:cubicBezTo>
                <a:cubicBezTo>
                  <a:pt x="356419" y="86032"/>
                  <a:pt x="231058" y="108155"/>
                  <a:pt x="162232" y="127819"/>
                </a:cubicBezTo>
                <a:cubicBezTo>
                  <a:pt x="93406" y="147483"/>
                  <a:pt x="0" y="213851"/>
                  <a:pt x="0" y="2015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1" name="任意多边形 160"/>
          <p:cNvSpPr/>
          <p:nvPr/>
        </p:nvSpPr>
        <p:spPr>
          <a:xfrm rot="920371">
            <a:off x="4924854" y="3330704"/>
            <a:ext cx="191729" cy="31955"/>
          </a:xfrm>
          <a:custGeom>
            <a:avLst/>
            <a:gdLst>
              <a:gd name="connsiteX0" fmla="*/ 0 w 191729"/>
              <a:gd name="connsiteY0" fmla="*/ 17207 h 31955"/>
              <a:gd name="connsiteX1" fmla="*/ 88490 w 191729"/>
              <a:gd name="connsiteY1" fmla="*/ 2458 h 31955"/>
              <a:gd name="connsiteX2" fmla="*/ 191729 w 191729"/>
              <a:gd name="connsiteY2" fmla="*/ 31955 h 31955"/>
              <a:gd name="connsiteX3" fmla="*/ 191729 w 191729"/>
              <a:gd name="connsiteY3" fmla="*/ 31955 h 31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729" h="31955">
                <a:moveTo>
                  <a:pt x="0" y="17207"/>
                </a:moveTo>
                <a:cubicBezTo>
                  <a:pt x="28267" y="8603"/>
                  <a:pt x="56535" y="0"/>
                  <a:pt x="88490" y="2458"/>
                </a:cubicBezTo>
                <a:cubicBezTo>
                  <a:pt x="120445" y="4916"/>
                  <a:pt x="191729" y="31955"/>
                  <a:pt x="191729" y="31955"/>
                </a:cubicBezTo>
                <a:lnTo>
                  <a:pt x="191729" y="31955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5" name="任意多边形 164"/>
          <p:cNvSpPr/>
          <p:nvPr/>
        </p:nvSpPr>
        <p:spPr>
          <a:xfrm rot="920371">
            <a:off x="5126377" y="3561115"/>
            <a:ext cx="88490" cy="206478"/>
          </a:xfrm>
          <a:custGeom>
            <a:avLst/>
            <a:gdLst>
              <a:gd name="connsiteX0" fmla="*/ 88490 w 88490"/>
              <a:gd name="connsiteY0" fmla="*/ 0 h 206478"/>
              <a:gd name="connsiteX1" fmla="*/ 14748 w 88490"/>
              <a:gd name="connsiteY1" fmla="*/ 44245 h 206478"/>
              <a:gd name="connsiteX2" fmla="*/ 0 w 88490"/>
              <a:gd name="connsiteY2" fmla="*/ 147484 h 206478"/>
              <a:gd name="connsiteX3" fmla="*/ 14748 w 88490"/>
              <a:gd name="connsiteY3" fmla="*/ 206478 h 20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490" h="206478">
                <a:moveTo>
                  <a:pt x="88490" y="0"/>
                </a:moveTo>
                <a:cubicBezTo>
                  <a:pt x="58993" y="9832"/>
                  <a:pt x="29496" y="19664"/>
                  <a:pt x="14748" y="44245"/>
                </a:cubicBezTo>
                <a:cubicBezTo>
                  <a:pt x="0" y="68826"/>
                  <a:pt x="0" y="120445"/>
                  <a:pt x="0" y="147484"/>
                </a:cubicBezTo>
                <a:cubicBezTo>
                  <a:pt x="0" y="174523"/>
                  <a:pt x="7374" y="190500"/>
                  <a:pt x="14748" y="206478"/>
                </a:cubicBez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7" name="任意多边形 166"/>
          <p:cNvSpPr/>
          <p:nvPr/>
        </p:nvSpPr>
        <p:spPr>
          <a:xfrm rot="920371">
            <a:off x="4140433" y="3325759"/>
            <a:ext cx="125361" cy="176981"/>
          </a:xfrm>
          <a:custGeom>
            <a:avLst/>
            <a:gdLst>
              <a:gd name="connsiteX0" fmla="*/ 0 w 125361"/>
              <a:gd name="connsiteY0" fmla="*/ 0 h 176981"/>
              <a:gd name="connsiteX1" fmla="*/ 58993 w 125361"/>
              <a:gd name="connsiteY1" fmla="*/ 29497 h 176981"/>
              <a:gd name="connsiteX2" fmla="*/ 117987 w 125361"/>
              <a:gd name="connsiteY2" fmla="*/ 117987 h 176981"/>
              <a:gd name="connsiteX3" fmla="*/ 103239 w 125361"/>
              <a:gd name="connsiteY3" fmla="*/ 176981 h 176981"/>
              <a:gd name="connsiteX4" fmla="*/ 103239 w 125361"/>
              <a:gd name="connsiteY4" fmla="*/ 176981 h 176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361" h="176981">
                <a:moveTo>
                  <a:pt x="0" y="0"/>
                </a:moveTo>
                <a:cubicBezTo>
                  <a:pt x="19664" y="4916"/>
                  <a:pt x="39329" y="9833"/>
                  <a:pt x="58993" y="29497"/>
                </a:cubicBezTo>
                <a:cubicBezTo>
                  <a:pt x="78657" y="49161"/>
                  <a:pt x="110613" y="93406"/>
                  <a:pt x="117987" y="117987"/>
                </a:cubicBezTo>
                <a:cubicBezTo>
                  <a:pt x="125361" y="142568"/>
                  <a:pt x="103239" y="176981"/>
                  <a:pt x="103239" y="176981"/>
                </a:cubicBezTo>
                <a:lnTo>
                  <a:pt x="103239" y="176981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任意多边形 172"/>
          <p:cNvSpPr/>
          <p:nvPr/>
        </p:nvSpPr>
        <p:spPr>
          <a:xfrm rot="920371">
            <a:off x="5088452" y="3023671"/>
            <a:ext cx="575187" cy="1177412"/>
          </a:xfrm>
          <a:custGeom>
            <a:avLst/>
            <a:gdLst>
              <a:gd name="connsiteX0" fmla="*/ 471948 w 575187"/>
              <a:gd name="connsiteY0" fmla="*/ 132735 h 1177412"/>
              <a:gd name="connsiteX1" fmla="*/ 427703 w 575187"/>
              <a:gd name="connsiteY1" fmla="*/ 663677 h 1177412"/>
              <a:gd name="connsiteX2" fmla="*/ 176981 w 575187"/>
              <a:gd name="connsiteY2" fmla="*/ 1091380 h 1177412"/>
              <a:gd name="connsiteX3" fmla="*/ 14748 w 575187"/>
              <a:gd name="connsiteY3" fmla="*/ 1091380 h 1177412"/>
              <a:gd name="connsiteX4" fmla="*/ 88490 w 575187"/>
              <a:gd name="connsiteY4" fmla="*/ 1165122 h 1177412"/>
              <a:gd name="connsiteX5" fmla="*/ 191729 w 575187"/>
              <a:gd name="connsiteY5" fmla="*/ 1165122 h 1177412"/>
              <a:gd name="connsiteX6" fmla="*/ 265471 w 575187"/>
              <a:gd name="connsiteY6" fmla="*/ 1106129 h 1177412"/>
              <a:gd name="connsiteX7" fmla="*/ 398206 w 575187"/>
              <a:gd name="connsiteY7" fmla="*/ 958645 h 1177412"/>
              <a:gd name="connsiteX8" fmla="*/ 545690 w 575187"/>
              <a:gd name="connsiteY8" fmla="*/ 589935 h 1177412"/>
              <a:gd name="connsiteX9" fmla="*/ 560439 w 575187"/>
              <a:gd name="connsiteY9" fmla="*/ 73742 h 1177412"/>
              <a:gd name="connsiteX10" fmla="*/ 471948 w 575187"/>
              <a:gd name="connsiteY10" fmla="*/ 132735 h 117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5187" h="1177412">
                <a:moveTo>
                  <a:pt x="471948" y="132735"/>
                </a:moveTo>
                <a:cubicBezTo>
                  <a:pt x="449825" y="231058"/>
                  <a:pt x="476864" y="503903"/>
                  <a:pt x="427703" y="663677"/>
                </a:cubicBezTo>
                <a:cubicBezTo>
                  <a:pt x="378542" y="823451"/>
                  <a:pt x="245807" y="1020096"/>
                  <a:pt x="176981" y="1091380"/>
                </a:cubicBezTo>
                <a:cubicBezTo>
                  <a:pt x="108155" y="1162664"/>
                  <a:pt x="29496" y="1079090"/>
                  <a:pt x="14748" y="1091380"/>
                </a:cubicBezTo>
                <a:cubicBezTo>
                  <a:pt x="0" y="1103670"/>
                  <a:pt x="58993" y="1152832"/>
                  <a:pt x="88490" y="1165122"/>
                </a:cubicBezTo>
                <a:cubicBezTo>
                  <a:pt x="117987" y="1177412"/>
                  <a:pt x="162232" y="1174954"/>
                  <a:pt x="191729" y="1165122"/>
                </a:cubicBezTo>
                <a:cubicBezTo>
                  <a:pt x="221226" y="1155290"/>
                  <a:pt x="231058" y="1140542"/>
                  <a:pt x="265471" y="1106129"/>
                </a:cubicBezTo>
                <a:cubicBezTo>
                  <a:pt x="299884" y="1071716"/>
                  <a:pt x="351503" y="1044677"/>
                  <a:pt x="398206" y="958645"/>
                </a:cubicBezTo>
                <a:cubicBezTo>
                  <a:pt x="444909" y="872613"/>
                  <a:pt x="518651" y="737419"/>
                  <a:pt x="545690" y="589935"/>
                </a:cubicBezTo>
                <a:cubicBezTo>
                  <a:pt x="572729" y="442451"/>
                  <a:pt x="575187" y="147484"/>
                  <a:pt x="560439" y="73742"/>
                </a:cubicBezTo>
                <a:cubicBezTo>
                  <a:pt x="545691" y="0"/>
                  <a:pt x="494071" y="34413"/>
                  <a:pt x="471948" y="13273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任意多边形 177"/>
          <p:cNvSpPr/>
          <p:nvPr/>
        </p:nvSpPr>
        <p:spPr>
          <a:xfrm rot="920371">
            <a:off x="4128865" y="4296502"/>
            <a:ext cx="636639" cy="395748"/>
          </a:xfrm>
          <a:custGeom>
            <a:avLst/>
            <a:gdLst>
              <a:gd name="connsiteX0" fmla="*/ 162232 w 636639"/>
              <a:gd name="connsiteY0" fmla="*/ 46703 h 395748"/>
              <a:gd name="connsiteX1" fmla="*/ 324464 w 636639"/>
              <a:gd name="connsiteY1" fmla="*/ 76200 h 395748"/>
              <a:gd name="connsiteX2" fmla="*/ 427703 w 636639"/>
              <a:gd name="connsiteY2" fmla="*/ 2458 h 395748"/>
              <a:gd name="connsiteX3" fmla="*/ 486697 w 636639"/>
              <a:gd name="connsiteY3" fmla="*/ 90948 h 395748"/>
              <a:gd name="connsiteX4" fmla="*/ 619432 w 636639"/>
              <a:gd name="connsiteY4" fmla="*/ 149942 h 395748"/>
              <a:gd name="connsiteX5" fmla="*/ 383458 w 636639"/>
              <a:gd name="connsiteY5" fmla="*/ 385916 h 395748"/>
              <a:gd name="connsiteX6" fmla="*/ 44245 w 636639"/>
              <a:gd name="connsiteY6" fmla="*/ 208935 h 395748"/>
              <a:gd name="connsiteX7" fmla="*/ 117987 w 636639"/>
              <a:gd name="connsiteY7" fmla="*/ 135193 h 395748"/>
              <a:gd name="connsiteX8" fmla="*/ 162232 w 636639"/>
              <a:gd name="connsiteY8" fmla="*/ 46703 h 39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6639" h="395748">
                <a:moveTo>
                  <a:pt x="162232" y="46703"/>
                </a:moveTo>
                <a:cubicBezTo>
                  <a:pt x="196645" y="36871"/>
                  <a:pt x="280219" y="83574"/>
                  <a:pt x="324464" y="76200"/>
                </a:cubicBezTo>
                <a:cubicBezTo>
                  <a:pt x="368709" y="68826"/>
                  <a:pt x="400664" y="0"/>
                  <a:pt x="427703" y="2458"/>
                </a:cubicBezTo>
                <a:cubicBezTo>
                  <a:pt x="454742" y="4916"/>
                  <a:pt x="454742" y="66367"/>
                  <a:pt x="486697" y="90948"/>
                </a:cubicBezTo>
                <a:cubicBezTo>
                  <a:pt x="518652" y="115529"/>
                  <a:pt x="636639" y="100781"/>
                  <a:pt x="619432" y="149942"/>
                </a:cubicBezTo>
                <a:cubicBezTo>
                  <a:pt x="602226" y="199103"/>
                  <a:pt x="479322" y="376084"/>
                  <a:pt x="383458" y="385916"/>
                </a:cubicBezTo>
                <a:cubicBezTo>
                  <a:pt x="287594" y="395748"/>
                  <a:pt x="88490" y="250722"/>
                  <a:pt x="44245" y="208935"/>
                </a:cubicBezTo>
                <a:cubicBezTo>
                  <a:pt x="0" y="167148"/>
                  <a:pt x="100781" y="157315"/>
                  <a:pt x="117987" y="135193"/>
                </a:cubicBezTo>
                <a:cubicBezTo>
                  <a:pt x="135193" y="113071"/>
                  <a:pt x="127819" y="56535"/>
                  <a:pt x="162232" y="46703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任意多边形 87"/>
          <p:cNvSpPr/>
          <p:nvPr/>
        </p:nvSpPr>
        <p:spPr>
          <a:xfrm rot="920371">
            <a:off x="3946407" y="4447320"/>
            <a:ext cx="196645" cy="324465"/>
          </a:xfrm>
          <a:custGeom>
            <a:avLst/>
            <a:gdLst>
              <a:gd name="connsiteX0" fmla="*/ 167149 w 196645"/>
              <a:gd name="connsiteY0" fmla="*/ 0 h 324465"/>
              <a:gd name="connsiteX1" fmla="*/ 4916 w 196645"/>
              <a:gd name="connsiteY1" fmla="*/ 103239 h 324465"/>
              <a:gd name="connsiteX2" fmla="*/ 196645 w 196645"/>
              <a:gd name="connsiteY2" fmla="*/ 324465 h 324465"/>
              <a:gd name="connsiteX3" fmla="*/ 196645 w 196645"/>
              <a:gd name="connsiteY3" fmla="*/ 324465 h 32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645" h="324465">
                <a:moveTo>
                  <a:pt x="167149" y="0"/>
                </a:moveTo>
                <a:cubicBezTo>
                  <a:pt x="83574" y="24580"/>
                  <a:pt x="0" y="49161"/>
                  <a:pt x="4916" y="103239"/>
                </a:cubicBezTo>
                <a:cubicBezTo>
                  <a:pt x="9832" y="157317"/>
                  <a:pt x="196645" y="324465"/>
                  <a:pt x="196645" y="324465"/>
                </a:cubicBezTo>
                <a:lnTo>
                  <a:pt x="196645" y="324465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任意多边形 140"/>
          <p:cNvSpPr/>
          <p:nvPr/>
        </p:nvSpPr>
        <p:spPr>
          <a:xfrm>
            <a:off x="3929058" y="5214950"/>
            <a:ext cx="1159136" cy="1000132"/>
          </a:xfrm>
          <a:custGeom>
            <a:avLst/>
            <a:gdLst>
              <a:gd name="connsiteX0" fmla="*/ 265471 w 1209368"/>
              <a:gd name="connsiteY0" fmla="*/ 14748 h 685799"/>
              <a:gd name="connsiteX1" fmla="*/ 44245 w 1209368"/>
              <a:gd name="connsiteY1" fmla="*/ 176980 h 685799"/>
              <a:gd name="connsiteX2" fmla="*/ 44245 w 1209368"/>
              <a:gd name="connsiteY2" fmla="*/ 353961 h 685799"/>
              <a:gd name="connsiteX3" fmla="*/ 309716 w 1209368"/>
              <a:gd name="connsiteY3" fmla="*/ 501445 h 685799"/>
              <a:gd name="connsiteX4" fmla="*/ 412955 w 1209368"/>
              <a:gd name="connsiteY4" fmla="*/ 678425 h 685799"/>
              <a:gd name="connsiteX5" fmla="*/ 604684 w 1209368"/>
              <a:gd name="connsiteY5" fmla="*/ 457200 h 685799"/>
              <a:gd name="connsiteX6" fmla="*/ 1135626 w 1209368"/>
              <a:gd name="connsiteY6" fmla="*/ 412955 h 685799"/>
              <a:gd name="connsiteX7" fmla="*/ 1047135 w 1209368"/>
              <a:gd name="connsiteY7" fmla="*/ 250722 h 685799"/>
              <a:gd name="connsiteX8" fmla="*/ 1061884 w 1209368"/>
              <a:gd name="connsiteY8" fmla="*/ 294967 h 685799"/>
              <a:gd name="connsiteX9" fmla="*/ 884903 w 1209368"/>
              <a:gd name="connsiteY9" fmla="*/ 206477 h 685799"/>
              <a:gd name="connsiteX10" fmla="*/ 781664 w 1209368"/>
              <a:gd name="connsiteY10" fmla="*/ 103238 h 685799"/>
              <a:gd name="connsiteX11" fmla="*/ 516193 w 1209368"/>
              <a:gd name="connsiteY11" fmla="*/ 88490 h 685799"/>
              <a:gd name="connsiteX12" fmla="*/ 265471 w 1209368"/>
              <a:gd name="connsiteY12" fmla="*/ 14748 h 685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09368" h="685799">
                <a:moveTo>
                  <a:pt x="265471" y="14748"/>
                </a:moveTo>
                <a:cubicBezTo>
                  <a:pt x="186813" y="29496"/>
                  <a:pt x="81116" y="120445"/>
                  <a:pt x="44245" y="176980"/>
                </a:cubicBezTo>
                <a:cubicBezTo>
                  <a:pt x="7374" y="233515"/>
                  <a:pt x="0" y="299884"/>
                  <a:pt x="44245" y="353961"/>
                </a:cubicBezTo>
                <a:cubicBezTo>
                  <a:pt x="88490" y="408038"/>
                  <a:pt x="248264" y="447368"/>
                  <a:pt x="309716" y="501445"/>
                </a:cubicBezTo>
                <a:cubicBezTo>
                  <a:pt x="371168" y="555522"/>
                  <a:pt x="363794" y="685799"/>
                  <a:pt x="412955" y="678425"/>
                </a:cubicBezTo>
                <a:cubicBezTo>
                  <a:pt x="462116" y="671051"/>
                  <a:pt x="484239" y="501445"/>
                  <a:pt x="604684" y="457200"/>
                </a:cubicBezTo>
                <a:cubicBezTo>
                  <a:pt x="725129" y="412955"/>
                  <a:pt x="1061884" y="447368"/>
                  <a:pt x="1135626" y="412955"/>
                </a:cubicBezTo>
                <a:cubicBezTo>
                  <a:pt x="1209368" y="378542"/>
                  <a:pt x="1059425" y="270387"/>
                  <a:pt x="1047135" y="250722"/>
                </a:cubicBezTo>
                <a:cubicBezTo>
                  <a:pt x="1034845" y="231057"/>
                  <a:pt x="1088923" y="302341"/>
                  <a:pt x="1061884" y="294967"/>
                </a:cubicBezTo>
                <a:cubicBezTo>
                  <a:pt x="1034845" y="287593"/>
                  <a:pt x="931606" y="238432"/>
                  <a:pt x="884903" y="206477"/>
                </a:cubicBezTo>
                <a:cubicBezTo>
                  <a:pt x="838200" y="174522"/>
                  <a:pt x="843116" y="122902"/>
                  <a:pt x="781664" y="103238"/>
                </a:cubicBezTo>
                <a:cubicBezTo>
                  <a:pt x="720212" y="83574"/>
                  <a:pt x="602225" y="103238"/>
                  <a:pt x="516193" y="88490"/>
                </a:cubicBezTo>
                <a:cubicBezTo>
                  <a:pt x="430161" y="73742"/>
                  <a:pt x="344129" y="0"/>
                  <a:pt x="265471" y="1474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" name="任意多边形 162"/>
          <p:cNvSpPr/>
          <p:nvPr/>
        </p:nvSpPr>
        <p:spPr>
          <a:xfrm>
            <a:off x="4778477" y="4704735"/>
            <a:ext cx="100781" cy="427704"/>
          </a:xfrm>
          <a:custGeom>
            <a:avLst/>
            <a:gdLst>
              <a:gd name="connsiteX0" fmla="*/ 0 w 100781"/>
              <a:gd name="connsiteY0" fmla="*/ 0 h 427704"/>
              <a:gd name="connsiteX1" fmla="*/ 58994 w 100781"/>
              <a:gd name="connsiteY1" fmla="*/ 132736 h 427704"/>
              <a:gd name="connsiteX2" fmla="*/ 88491 w 100781"/>
              <a:gd name="connsiteY2" fmla="*/ 206478 h 427704"/>
              <a:gd name="connsiteX3" fmla="*/ 88491 w 100781"/>
              <a:gd name="connsiteY3" fmla="*/ 309717 h 427704"/>
              <a:gd name="connsiteX4" fmla="*/ 14749 w 100781"/>
              <a:gd name="connsiteY4" fmla="*/ 427704 h 42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81" h="427704">
                <a:moveTo>
                  <a:pt x="0" y="0"/>
                </a:moveTo>
                <a:cubicBezTo>
                  <a:pt x="22123" y="49161"/>
                  <a:pt x="44246" y="98323"/>
                  <a:pt x="58994" y="132736"/>
                </a:cubicBezTo>
                <a:cubicBezTo>
                  <a:pt x="73742" y="167149"/>
                  <a:pt x="83575" y="176981"/>
                  <a:pt x="88491" y="206478"/>
                </a:cubicBezTo>
                <a:cubicBezTo>
                  <a:pt x="93407" y="235975"/>
                  <a:pt x="100781" y="272846"/>
                  <a:pt x="88491" y="309717"/>
                </a:cubicBezTo>
                <a:cubicBezTo>
                  <a:pt x="76201" y="346588"/>
                  <a:pt x="45475" y="387146"/>
                  <a:pt x="14749" y="427704"/>
                </a:cubicBezTo>
              </a:path>
            </a:pathLst>
          </a:cu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8" name="任意多边形 167"/>
          <p:cNvSpPr/>
          <p:nvPr/>
        </p:nvSpPr>
        <p:spPr>
          <a:xfrm>
            <a:off x="3857620" y="4436806"/>
            <a:ext cx="714380" cy="921019"/>
          </a:xfrm>
          <a:custGeom>
            <a:avLst/>
            <a:gdLst>
              <a:gd name="connsiteX0" fmla="*/ 206478 w 486697"/>
              <a:gd name="connsiteY0" fmla="*/ 17206 h 865238"/>
              <a:gd name="connsiteX1" fmla="*/ 383458 w 486697"/>
              <a:gd name="connsiteY1" fmla="*/ 208935 h 865238"/>
              <a:gd name="connsiteX2" fmla="*/ 457200 w 486697"/>
              <a:gd name="connsiteY2" fmla="*/ 282677 h 865238"/>
              <a:gd name="connsiteX3" fmla="*/ 442452 w 486697"/>
              <a:gd name="connsiteY3" fmla="*/ 769374 h 865238"/>
              <a:gd name="connsiteX4" fmla="*/ 457200 w 486697"/>
              <a:gd name="connsiteY4" fmla="*/ 857864 h 865238"/>
              <a:gd name="connsiteX5" fmla="*/ 265471 w 486697"/>
              <a:gd name="connsiteY5" fmla="*/ 798870 h 865238"/>
              <a:gd name="connsiteX6" fmla="*/ 221226 w 486697"/>
              <a:gd name="connsiteY6" fmla="*/ 651387 h 865238"/>
              <a:gd name="connsiteX7" fmla="*/ 176981 w 486697"/>
              <a:gd name="connsiteY7" fmla="*/ 400664 h 865238"/>
              <a:gd name="connsiteX8" fmla="*/ 162232 w 486697"/>
              <a:gd name="connsiteY8" fmla="*/ 282677 h 865238"/>
              <a:gd name="connsiteX9" fmla="*/ 0 w 486697"/>
              <a:gd name="connsiteY9" fmla="*/ 105696 h 865238"/>
              <a:gd name="connsiteX10" fmla="*/ 206478 w 486697"/>
              <a:gd name="connsiteY10" fmla="*/ 17206 h 865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697" h="865238">
                <a:moveTo>
                  <a:pt x="206478" y="17206"/>
                </a:moveTo>
                <a:cubicBezTo>
                  <a:pt x="270388" y="34412"/>
                  <a:pt x="341671" y="164690"/>
                  <a:pt x="383458" y="208935"/>
                </a:cubicBezTo>
                <a:cubicBezTo>
                  <a:pt x="425245" y="253180"/>
                  <a:pt x="447368" y="189271"/>
                  <a:pt x="457200" y="282677"/>
                </a:cubicBezTo>
                <a:cubicBezTo>
                  <a:pt x="467032" y="376084"/>
                  <a:pt x="442452" y="673510"/>
                  <a:pt x="442452" y="769374"/>
                </a:cubicBezTo>
                <a:cubicBezTo>
                  <a:pt x="442452" y="865238"/>
                  <a:pt x="486697" y="852948"/>
                  <a:pt x="457200" y="857864"/>
                </a:cubicBezTo>
                <a:cubicBezTo>
                  <a:pt x="427703" y="862780"/>
                  <a:pt x="304800" y="833283"/>
                  <a:pt x="265471" y="798870"/>
                </a:cubicBezTo>
                <a:cubicBezTo>
                  <a:pt x="226142" y="764457"/>
                  <a:pt x="235974" y="717755"/>
                  <a:pt x="221226" y="651387"/>
                </a:cubicBezTo>
                <a:cubicBezTo>
                  <a:pt x="206478" y="585019"/>
                  <a:pt x="186813" y="462116"/>
                  <a:pt x="176981" y="400664"/>
                </a:cubicBezTo>
                <a:cubicBezTo>
                  <a:pt x="167149" y="339212"/>
                  <a:pt x="191729" y="331838"/>
                  <a:pt x="162232" y="282677"/>
                </a:cubicBezTo>
                <a:cubicBezTo>
                  <a:pt x="132735" y="233516"/>
                  <a:pt x="0" y="152399"/>
                  <a:pt x="0" y="105696"/>
                </a:cubicBezTo>
                <a:cubicBezTo>
                  <a:pt x="0" y="58993"/>
                  <a:pt x="142568" y="0"/>
                  <a:pt x="206478" y="17206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任意多边形 168"/>
          <p:cNvSpPr/>
          <p:nvPr/>
        </p:nvSpPr>
        <p:spPr>
          <a:xfrm>
            <a:off x="4173794" y="4454013"/>
            <a:ext cx="339212" cy="250722"/>
          </a:xfrm>
          <a:custGeom>
            <a:avLst/>
            <a:gdLst>
              <a:gd name="connsiteX0" fmla="*/ 0 w 339212"/>
              <a:gd name="connsiteY0" fmla="*/ 0 h 250722"/>
              <a:gd name="connsiteX1" fmla="*/ 206477 w 339212"/>
              <a:gd name="connsiteY1" fmla="*/ 191729 h 250722"/>
              <a:gd name="connsiteX2" fmla="*/ 339212 w 339212"/>
              <a:gd name="connsiteY2" fmla="*/ 250722 h 250722"/>
              <a:gd name="connsiteX3" fmla="*/ 339212 w 339212"/>
              <a:gd name="connsiteY3" fmla="*/ 250722 h 25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212" h="250722">
                <a:moveTo>
                  <a:pt x="0" y="0"/>
                </a:moveTo>
                <a:cubicBezTo>
                  <a:pt x="74971" y="74971"/>
                  <a:pt x="149942" y="149942"/>
                  <a:pt x="206477" y="191729"/>
                </a:cubicBezTo>
                <a:cubicBezTo>
                  <a:pt x="263012" y="233516"/>
                  <a:pt x="339212" y="250722"/>
                  <a:pt x="339212" y="250722"/>
                </a:cubicBezTo>
                <a:lnTo>
                  <a:pt x="339212" y="250722"/>
                </a:lnTo>
              </a:path>
            </a:pathLst>
          </a:custGeom>
          <a:solidFill>
            <a:schemeClr val="bg1">
              <a:lumMod val="50000"/>
            </a:schemeClr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任意多边形 171"/>
          <p:cNvSpPr/>
          <p:nvPr/>
        </p:nvSpPr>
        <p:spPr>
          <a:xfrm>
            <a:off x="3832122" y="4454013"/>
            <a:ext cx="865239" cy="958645"/>
          </a:xfrm>
          <a:custGeom>
            <a:avLst/>
            <a:gdLst>
              <a:gd name="connsiteX0" fmla="*/ 326923 w 865239"/>
              <a:gd name="connsiteY0" fmla="*/ 0 h 958645"/>
              <a:gd name="connsiteX1" fmla="*/ 76201 w 865239"/>
              <a:gd name="connsiteY1" fmla="*/ 44245 h 958645"/>
              <a:gd name="connsiteX2" fmla="*/ 31955 w 865239"/>
              <a:gd name="connsiteY2" fmla="*/ 132735 h 958645"/>
              <a:gd name="connsiteX3" fmla="*/ 267930 w 865239"/>
              <a:gd name="connsiteY3" fmla="*/ 280219 h 958645"/>
              <a:gd name="connsiteX4" fmla="*/ 297426 w 865239"/>
              <a:gd name="connsiteY4" fmla="*/ 501445 h 958645"/>
              <a:gd name="connsiteX5" fmla="*/ 385917 w 865239"/>
              <a:gd name="connsiteY5" fmla="*/ 796413 h 958645"/>
              <a:gd name="connsiteX6" fmla="*/ 533401 w 865239"/>
              <a:gd name="connsiteY6" fmla="*/ 870155 h 958645"/>
              <a:gd name="connsiteX7" fmla="*/ 813620 w 865239"/>
              <a:gd name="connsiteY7" fmla="*/ 943897 h 958645"/>
              <a:gd name="connsiteX8" fmla="*/ 843117 w 865239"/>
              <a:gd name="connsiteY8" fmla="*/ 958645 h 958645"/>
              <a:gd name="connsiteX9" fmla="*/ 843117 w 865239"/>
              <a:gd name="connsiteY9" fmla="*/ 958645 h 958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65239" h="958645">
                <a:moveTo>
                  <a:pt x="326923" y="0"/>
                </a:moveTo>
                <a:cubicBezTo>
                  <a:pt x="226142" y="11061"/>
                  <a:pt x="125362" y="22123"/>
                  <a:pt x="76201" y="44245"/>
                </a:cubicBezTo>
                <a:cubicBezTo>
                  <a:pt x="27040" y="66367"/>
                  <a:pt x="0" y="93406"/>
                  <a:pt x="31955" y="132735"/>
                </a:cubicBezTo>
                <a:cubicBezTo>
                  <a:pt x="63910" y="172064"/>
                  <a:pt x="223685" y="218767"/>
                  <a:pt x="267930" y="280219"/>
                </a:cubicBezTo>
                <a:cubicBezTo>
                  <a:pt x="312175" y="341671"/>
                  <a:pt x="277762" y="415413"/>
                  <a:pt x="297426" y="501445"/>
                </a:cubicBezTo>
                <a:cubicBezTo>
                  <a:pt x="317090" y="587477"/>
                  <a:pt x="346588" y="734961"/>
                  <a:pt x="385917" y="796413"/>
                </a:cubicBezTo>
                <a:cubicBezTo>
                  <a:pt x="425246" y="857865"/>
                  <a:pt x="462117" y="845574"/>
                  <a:pt x="533401" y="870155"/>
                </a:cubicBezTo>
                <a:cubicBezTo>
                  <a:pt x="604685" y="894736"/>
                  <a:pt x="762001" y="929149"/>
                  <a:pt x="813620" y="943897"/>
                </a:cubicBezTo>
                <a:cubicBezTo>
                  <a:pt x="865239" y="958645"/>
                  <a:pt x="843117" y="958645"/>
                  <a:pt x="843117" y="958645"/>
                </a:cubicBezTo>
                <a:lnTo>
                  <a:pt x="843117" y="958645"/>
                </a:lnTo>
              </a:path>
            </a:pathLst>
          </a:cu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1" name="任意多边形 190"/>
          <p:cNvSpPr/>
          <p:nvPr/>
        </p:nvSpPr>
        <p:spPr>
          <a:xfrm>
            <a:off x="4911213" y="3470787"/>
            <a:ext cx="862780" cy="1914833"/>
          </a:xfrm>
          <a:custGeom>
            <a:avLst/>
            <a:gdLst>
              <a:gd name="connsiteX0" fmla="*/ 103239 w 862780"/>
              <a:gd name="connsiteY0" fmla="*/ 1204452 h 1914833"/>
              <a:gd name="connsiteX1" fmla="*/ 339213 w 862780"/>
              <a:gd name="connsiteY1" fmla="*/ 1558413 h 1914833"/>
              <a:gd name="connsiteX2" fmla="*/ 427703 w 862780"/>
              <a:gd name="connsiteY2" fmla="*/ 1528916 h 1914833"/>
              <a:gd name="connsiteX3" fmla="*/ 604684 w 862780"/>
              <a:gd name="connsiteY3" fmla="*/ 732503 h 1914833"/>
              <a:gd name="connsiteX4" fmla="*/ 634181 w 862780"/>
              <a:gd name="connsiteY4" fmla="*/ 334297 h 1914833"/>
              <a:gd name="connsiteX5" fmla="*/ 663677 w 862780"/>
              <a:gd name="connsiteY5" fmla="*/ 319548 h 1914833"/>
              <a:gd name="connsiteX6" fmla="*/ 781664 w 862780"/>
              <a:gd name="connsiteY6" fmla="*/ 9832 h 1914833"/>
              <a:gd name="connsiteX7" fmla="*/ 855406 w 862780"/>
              <a:gd name="connsiteY7" fmla="*/ 260555 h 1914833"/>
              <a:gd name="connsiteX8" fmla="*/ 737419 w 862780"/>
              <a:gd name="connsiteY8" fmla="*/ 555523 h 1914833"/>
              <a:gd name="connsiteX9" fmla="*/ 560439 w 862780"/>
              <a:gd name="connsiteY9" fmla="*/ 1705897 h 1914833"/>
              <a:gd name="connsiteX10" fmla="*/ 280219 w 862780"/>
              <a:gd name="connsiteY10" fmla="*/ 1809136 h 1914833"/>
              <a:gd name="connsiteX11" fmla="*/ 29497 w 862780"/>
              <a:gd name="connsiteY11" fmla="*/ 1351936 h 1914833"/>
              <a:gd name="connsiteX12" fmla="*/ 103239 w 862780"/>
              <a:gd name="connsiteY12" fmla="*/ 1204452 h 1914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62780" h="1914833">
                <a:moveTo>
                  <a:pt x="103239" y="1204452"/>
                </a:moveTo>
                <a:cubicBezTo>
                  <a:pt x="154858" y="1238865"/>
                  <a:pt x="285136" y="1504336"/>
                  <a:pt x="339213" y="1558413"/>
                </a:cubicBezTo>
                <a:cubicBezTo>
                  <a:pt x="393290" y="1612490"/>
                  <a:pt x="383458" y="1666568"/>
                  <a:pt x="427703" y="1528916"/>
                </a:cubicBezTo>
                <a:cubicBezTo>
                  <a:pt x="471948" y="1391264"/>
                  <a:pt x="570271" y="931606"/>
                  <a:pt x="604684" y="732503"/>
                </a:cubicBezTo>
                <a:cubicBezTo>
                  <a:pt x="639097" y="533400"/>
                  <a:pt x="624349" y="403123"/>
                  <a:pt x="634181" y="334297"/>
                </a:cubicBezTo>
                <a:cubicBezTo>
                  <a:pt x="644013" y="265471"/>
                  <a:pt x="639097" y="373626"/>
                  <a:pt x="663677" y="319548"/>
                </a:cubicBezTo>
                <a:cubicBezTo>
                  <a:pt x="688258" y="265471"/>
                  <a:pt x="749709" y="19664"/>
                  <a:pt x="781664" y="9832"/>
                </a:cubicBezTo>
                <a:cubicBezTo>
                  <a:pt x="813619" y="0"/>
                  <a:pt x="862780" y="169607"/>
                  <a:pt x="855406" y="260555"/>
                </a:cubicBezTo>
                <a:cubicBezTo>
                  <a:pt x="848032" y="351504"/>
                  <a:pt x="786580" y="314633"/>
                  <a:pt x="737419" y="555523"/>
                </a:cubicBezTo>
                <a:cubicBezTo>
                  <a:pt x="688258" y="796413"/>
                  <a:pt x="636639" y="1496961"/>
                  <a:pt x="560439" y="1705897"/>
                </a:cubicBezTo>
                <a:cubicBezTo>
                  <a:pt x="484239" y="1914833"/>
                  <a:pt x="368709" y="1868129"/>
                  <a:pt x="280219" y="1809136"/>
                </a:cubicBezTo>
                <a:cubicBezTo>
                  <a:pt x="191729" y="1750143"/>
                  <a:pt x="58994" y="1455175"/>
                  <a:pt x="29497" y="1351936"/>
                </a:cubicBezTo>
                <a:cubicBezTo>
                  <a:pt x="0" y="1248697"/>
                  <a:pt x="51620" y="1170039"/>
                  <a:pt x="103239" y="1204452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8" name="任意多边形 247"/>
          <p:cNvSpPr/>
          <p:nvPr/>
        </p:nvSpPr>
        <p:spPr>
          <a:xfrm>
            <a:off x="4144297" y="4748981"/>
            <a:ext cx="73742" cy="162232"/>
          </a:xfrm>
          <a:custGeom>
            <a:avLst/>
            <a:gdLst>
              <a:gd name="connsiteX0" fmla="*/ 0 w 73742"/>
              <a:gd name="connsiteY0" fmla="*/ 0 h 162232"/>
              <a:gd name="connsiteX1" fmla="*/ 73742 w 73742"/>
              <a:gd name="connsiteY1" fmla="*/ 162232 h 162232"/>
              <a:gd name="connsiteX2" fmla="*/ 73742 w 73742"/>
              <a:gd name="connsiteY2" fmla="*/ 162232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742" h="162232">
                <a:moveTo>
                  <a:pt x="0" y="0"/>
                </a:moveTo>
                <a:lnTo>
                  <a:pt x="73742" y="162232"/>
                </a:lnTo>
                <a:lnTo>
                  <a:pt x="73742" y="162232"/>
                </a:lnTo>
              </a:path>
            </a:pathLst>
          </a:cu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1" name="任意多边形 250"/>
          <p:cNvSpPr/>
          <p:nvPr/>
        </p:nvSpPr>
        <p:spPr>
          <a:xfrm>
            <a:off x="4441723" y="5921477"/>
            <a:ext cx="585019" cy="381001"/>
          </a:xfrm>
          <a:custGeom>
            <a:avLst/>
            <a:gdLst>
              <a:gd name="connsiteX0" fmla="*/ 41787 w 585019"/>
              <a:gd name="connsiteY0" fmla="*/ 22123 h 381001"/>
              <a:gd name="connsiteX1" fmla="*/ 292509 w 585019"/>
              <a:gd name="connsiteY1" fmla="*/ 213852 h 381001"/>
              <a:gd name="connsiteX2" fmla="*/ 543232 w 585019"/>
              <a:gd name="connsiteY2" fmla="*/ 346588 h 381001"/>
              <a:gd name="connsiteX3" fmla="*/ 41787 w 585019"/>
              <a:gd name="connsiteY3" fmla="*/ 22123 h 381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5019" h="381001">
                <a:moveTo>
                  <a:pt x="41787" y="22123"/>
                </a:moveTo>
                <a:cubicBezTo>
                  <a:pt x="0" y="0"/>
                  <a:pt x="208935" y="159775"/>
                  <a:pt x="292509" y="213852"/>
                </a:cubicBezTo>
                <a:cubicBezTo>
                  <a:pt x="376083" y="267930"/>
                  <a:pt x="585019" y="381001"/>
                  <a:pt x="543232" y="346588"/>
                </a:cubicBezTo>
                <a:cubicBezTo>
                  <a:pt x="501445" y="312175"/>
                  <a:pt x="83574" y="44246"/>
                  <a:pt x="41787" y="22123"/>
                </a:cubicBezTo>
                <a:close/>
              </a:path>
            </a:pathLst>
          </a:cu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9" name="任意多边形 258"/>
          <p:cNvSpPr/>
          <p:nvPr/>
        </p:nvSpPr>
        <p:spPr>
          <a:xfrm>
            <a:off x="3977149" y="3399503"/>
            <a:ext cx="294967" cy="779207"/>
          </a:xfrm>
          <a:custGeom>
            <a:avLst/>
            <a:gdLst>
              <a:gd name="connsiteX0" fmla="*/ 4916 w 294967"/>
              <a:gd name="connsiteY0" fmla="*/ 7374 h 779207"/>
              <a:gd name="connsiteX1" fmla="*/ 49161 w 294967"/>
              <a:gd name="connsiteY1" fmla="*/ 346587 h 779207"/>
              <a:gd name="connsiteX2" fmla="*/ 270386 w 294967"/>
              <a:gd name="connsiteY2" fmla="*/ 744794 h 779207"/>
              <a:gd name="connsiteX3" fmla="*/ 196645 w 294967"/>
              <a:gd name="connsiteY3" fmla="*/ 553065 h 779207"/>
              <a:gd name="connsiteX4" fmla="*/ 78657 w 294967"/>
              <a:gd name="connsiteY4" fmla="*/ 302342 h 779207"/>
              <a:gd name="connsiteX5" fmla="*/ 4916 w 294967"/>
              <a:gd name="connsiteY5" fmla="*/ 7374 h 779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4967" h="779207">
                <a:moveTo>
                  <a:pt x="4916" y="7374"/>
                </a:moveTo>
                <a:cubicBezTo>
                  <a:pt x="0" y="14748"/>
                  <a:pt x="4916" y="223684"/>
                  <a:pt x="49161" y="346587"/>
                </a:cubicBezTo>
                <a:cubicBezTo>
                  <a:pt x="93406" y="469490"/>
                  <a:pt x="245805" y="710381"/>
                  <a:pt x="270386" y="744794"/>
                </a:cubicBezTo>
                <a:cubicBezTo>
                  <a:pt x="294967" y="779207"/>
                  <a:pt x="228600" y="626807"/>
                  <a:pt x="196645" y="553065"/>
                </a:cubicBezTo>
                <a:cubicBezTo>
                  <a:pt x="164690" y="479323"/>
                  <a:pt x="110612" y="395749"/>
                  <a:pt x="78657" y="302342"/>
                </a:cubicBezTo>
                <a:cubicBezTo>
                  <a:pt x="46702" y="208935"/>
                  <a:pt x="9832" y="0"/>
                  <a:pt x="4916" y="7374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1" name="任意多边形 260"/>
          <p:cNvSpPr/>
          <p:nvPr/>
        </p:nvSpPr>
        <p:spPr>
          <a:xfrm>
            <a:off x="4313903" y="4422058"/>
            <a:ext cx="132736" cy="93406"/>
          </a:xfrm>
          <a:custGeom>
            <a:avLst/>
            <a:gdLst>
              <a:gd name="connsiteX0" fmla="*/ 7374 w 132736"/>
              <a:gd name="connsiteY0" fmla="*/ 2458 h 93406"/>
              <a:gd name="connsiteX1" fmla="*/ 110613 w 132736"/>
              <a:gd name="connsiteY1" fmla="*/ 17207 h 93406"/>
              <a:gd name="connsiteX2" fmla="*/ 125362 w 132736"/>
              <a:gd name="connsiteY2" fmla="*/ 90948 h 93406"/>
              <a:gd name="connsiteX3" fmla="*/ 66368 w 132736"/>
              <a:gd name="connsiteY3" fmla="*/ 31955 h 93406"/>
              <a:gd name="connsiteX4" fmla="*/ 7374 w 132736"/>
              <a:gd name="connsiteY4" fmla="*/ 2458 h 9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6" h="93406">
                <a:moveTo>
                  <a:pt x="7374" y="2458"/>
                </a:moveTo>
                <a:cubicBezTo>
                  <a:pt x="14748" y="0"/>
                  <a:pt x="90948" y="2459"/>
                  <a:pt x="110613" y="17207"/>
                </a:cubicBezTo>
                <a:cubicBezTo>
                  <a:pt x="130278" y="31955"/>
                  <a:pt x="132736" y="88490"/>
                  <a:pt x="125362" y="90948"/>
                </a:cubicBezTo>
                <a:cubicBezTo>
                  <a:pt x="117988" y="93406"/>
                  <a:pt x="86033" y="44245"/>
                  <a:pt x="66368" y="31955"/>
                </a:cubicBezTo>
                <a:cubicBezTo>
                  <a:pt x="46703" y="19665"/>
                  <a:pt x="0" y="4916"/>
                  <a:pt x="7374" y="2458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2" name="任意多边形 261"/>
          <p:cNvSpPr/>
          <p:nvPr/>
        </p:nvSpPr>
        <p:spPr>
          <a:xfrm>
            <a:off x="4540045" y="4493342"/>
            <a:ext cx="122903" cy="83574"/>
          </a:xfrm>
          <a:custGeom>
            <a:avLst/>
            <a:gdLst>
              <a:gd name="connsiteX0" fmla="*/ 2458 w 122903"/>
              <a:gd name="connsiteY0" fmla="*/ 78658 h 83574"/>
              <a:gd name="connsiteX1" fmla="*/ 31955 w 122903"/>
              <a:gd name="connsiteY1" fmla="*/ 19664 h 83574"/>
              <a:gd name="connsiteX2" fmla="*/ 120445 w 122903"/>
              <a:gd name="connsiteY2" fmla="*/ 4916 h 83574"/>
              <a:gd name="connsiteX3" fmla="*/ 46703 w 122903"/>
              <a:gd name="connsiteY3" fmla="*/ 49161 h 83574"/>
              <a:gd name="connsiteX4" fmla="*/ 2458 w 122903"/>
              <a:gd name="connsiteY4" fmla="*/ 78658 h 8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903" h="83574">
                <a:moveTo>
                  <a:pt x="2458" y="78658"/>
                </a:moveTo>
                <a:cubicBezTo>
                  <a:pt x="0" y="73742"/>
                  <a:pt x="12291" y="31954"/>
                  <a:pt x="31955" y="19664"/>
                </a:cubicBezTo>
                <a:cubicBezTo>
                  <a:pt x="51619" y="7374"/>
                  <a:pt x="117987" y="0"/>
                  <a:pt x="120445" y="4916"/>
                </a:cubicBezTo>
                <a:cubicBezTo>
                  <a:pt x="122903" y="9832"/>
                  <a:pt x="63909" y="36871"/>
                  <a:pt x="46703" y="49161"/>
                </a:cubicBezTo>
                <a:cubicBezTo>
                  <a:pt x="29497" y="61451"/>
                  <a:pt x="4916" y="83574"/>
                  <a:pt x="2458" y="78658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3" name="任意多边形 262"/>
          <p:cNvSpPr/>
          <p:nvPr/>
        </p:nvSpPr>
        <p:spPr>
          <a:xfrm>
            <a:off x="4906297" y="2949677"/>
            <a:ext cx="363793" cy="90949"/>
          </a:xfrm>
          <a:custGeom>
            <a:avLst/>
            <a:gdLst>
              <a:gd name="connsiteX0" fmla="*/ 4916 w 363793"/>
              <a:gd name="connsiteY0" fmla="*/ 0 h 90949"/>
              <a:gd name="connsiteX1" fmla="*/ 152400 w 363793"/>
              <a:gd name="connsiteY1" fmla="*/ 14749 h 90949"/>
              <a:gd name="connsiteX2" fmla="*/ 226142 w 363793"/>
              <a:gd name="connsiteY2" fmla="*/ 44246 h 90949"/>
              <a:gd name="connsiteX3" fmla="*/ 329380 w 363793"/>
              <a:gd name="connsiteY3" fmla="*/ 44246 h 90949"/>
              <a:gd name="connsiteX4" fmla="*/ 358877 w 363793"/>
              <a:gd name="connsiteY4" fmla="*/ 88491 h 90949"/>
              <a:gd name="connsiteX5" fmla="*/ 299884 w 363793"/>
              <a:gd name="connsiteY5" fmla="*/ 58994 h 90949"/>
              <a:gd name="connsiteX6" fmla="*/ 181897 w 363793"/>
              <a:gd name="connsiteY6" fmla="*/ 58994 h 90949"/>
              <a:gd name="connsiteX7" fmla="*/ 122903 w 363793"/>
              <a:gd name="connsiteY7" fmla="*/ 14749 h 90949"/>
              <a:gd name="connsiteX8" fmla="*/ 4916 w 363793"/>
              <a:gd name="connsiteY8" fmla="*/ 0 h 90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3793" h="90949">
                <a:moveTo>
                  <a:pt x="4916" y="0"/>
                </a:moveTo>
                <a:cubicBezTo>
                  <a:pt x="9832" y="0"/>
                  <a:pt x="115529" y="7375"/>
                  <a:pt x="152400" y="14749"/>
                </a:cubicBezTo>
                <a:cubicBezTo>
                  <a:pt x="189271" y="22123"/>
                  <a:pt x="196645" y="39330"/>
                  <a:pt x="226142" y="44246"/>
                </a:cubicBezTo>
                <a:cubicBezTo>
                  <a:pt x="255639" y="49162"/>
                  <a:pt x="307258" y="36872"/>
                  <a:pt x="329380" y="44246"/>
                </a:cubicBezTo>
                <a:cubicBezTo>
                  <a:pt x="351503" y="51620"/>
                  <a:pt x="363793" y="86033"/>
                  <a:pt x="358877" y="88491"/>
                </a:cubicBezTo>
                <a:cubicBezTo>
                  <a:pt x="353961" y="90949"/>
                  <a:pt x="329381" y="63910"/>
                  <a:pt x="299884" y="58994"/>
                </a:cubicBezTo>
                <a:cubicBezTo>
                  <a:pt x="270387" y="54078"/>
                  <a:pt x="211394" y="66368"/>
                  <a:pt x="181897" y="58994"/>
                </a:cubicBezTo>
                <a:cubicBezTo>
                  <a:pt x="152400" y="51620"/>
                  <a:pt x="147484" y="19665"/>
                  <a:pt x="122903" y="14749"/>
                </a:cubicBezTo>
                <a:cubicBezTo>
                  <a:pt x="98322" y="9833"/>
                  <a:pt x="0" y="0"/>
                  <a:pt x="4916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9" name="任意多边形 278"/>
          <p:cNvSpPr/>
          <p:nvPr/>
        </p:nvSpPr>
        <p:spPr>
          <a:xfrm>
            <a:off x="3929058" y="5286388"/>
            <a:ext cx="314632" cy="381000"/>
          </a:xfrm>
          <a:custGeom>
            <a:avLst/>
            <a:gdLst>
              <a:gd name="connsiteX0" fmla="*/ 260555 w 314632"/>
              <a:gd name="connsiteY0" fmla="*/ 7374 h 381000"/>
              <a:gd name="connsiteX1" fmla="*/ 68826 w 314632"/>
              <a:gd name="connsiteY1" fmla="*/ 140110 h 381000"/>
              <a:gd name="connsiteX2" fmla="*/ 39329 w 314632"/>
              <a:gd name="connsiteY2" fmla="*/ 258097 h 381000"/>
              <a:gd name="connsiteX3" fmla="*/ 304800 w 314632"/>
              <a:gd name="connsiteY3" fmla="*/ 376084 h 381000"/>
              <a:gd name="connsiteX4" fmla="*/ 98323 w 314632"/>
              <a:gd name="connsiteY4" fmla="*/ 228600 h 381000"/>
              <a:gd name="connsiteX5" fmla="*/ 216310 w 314632"/>
              <a:gd name="connsiteY5" fmla="*/ 95865 h 381000"/>
              <a:gd name="connsiteX6" fmla="*/ 260555 w 314632"/>
              <a:gd name="connsiteY6" fmla="*/ 7374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632" h="381000">
                <a:moveTo>
                  <a:pt x="260555" y="7374"/>
                </a:moveTo>
                <a:cubicBezTo>
                  <a:pt x="235974" y="14748"/>
                  <a:pt x="105697" y="98323"/>
                  <a:pt x="68826" y="140110"/>
                </a:cubicBezTo>
                <a:cubicBezTo>
                  <a:pt x="31955" y="181897"/>
                  <a:pt x="0" y="218768"/>
                  <a:pt x="39329" y="258097"/>
                </a:cubicBezTo>
                <a:cubicBezTo>
                  <a:pt x="78658" y="297426"/>
                  <a:pt x="294968" y="381000"/>
                  <a:pt x="304800" y="376084"/>
                </a:cubicBezTo>
                <a:cubicBezTo>
                  <a:pt x="314632" y="371168"/>
                  <a:pt x="113071" y="275303"/>
                  <a:pt x="98323" y="228600"/>
                </a:cubicBezTo>
                <a:cubicBezTo>
                  <a:pt x="83575" y="181897"/>
                  <a:pt x="191730" y="132736"/>
                  <a:pt x="216310" y="95865"/>
                </a:cubicBezTo>
                <a:cubicBezTo>
                  <a:pt x="240891" y="58994"/>
                  <a:pt x="285136" y="0"/>
                  <a:pt x="260555" y="7374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0" name="任意多边形 279"/>
          <p:cNvSpPr/>
          <p:nvPr/>
        </p:nvSpPr>
        <p:spPr>
          <a:xfrm>
            <a:off x="4729316" y="4776019"/>
            <a:ext cx="140110" cy="373626"/>
          </a:xfrm>
          <a:custGeom>
            <a:avLst/>
            <a:gdLst>
              <a:gd name="connsiteX0" fmla="*/ 4916 w 140110"/>
              <a:gd name="connsiteY0" fmla="*/ 2458 h 373626"/>
              <a:gd name="connsiteX1" fmla="*/ 137652 w 140110"/>
              <a:gd name="connsiteY1" fmla="*/ 194187 h 373626"/>
              <a:gd name="connsiteX2" fmla="*/ 19665 w 140110"/>
              <a:gd name="connsiteY2" fmla="*/ 371168 h 373626"/>
              <a:gd name="connsiteX3" fmla="*/ 108155 w 140110"/>
              <a:gd name="connsiteY3" fmla="*/ 208936 h 373626"/>
              <a:gd name="connsiteX4" fmla="*/ 4916 w 140110"/>
              <a:gd name="connsiteY4" fmla="*/ 2458 h 373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110" h="373626">
                <a:moveTo>
                  <a:pt x="4916" y="2458"/>
                </a:moveTo>
                <a:cubicBezTo>
                  <a:pt x="9832" y="0"/>
                  <a:pt x="135194" y="132735"/>
                  <a:pt x="137652" y="194187"/>
                </a:cubicBezTo>
                <a:cubicBezTo>
                  <a:pt x="140110" y="255639"/>
                  <a:pt x="24581" y="368710"/>
                  <a:pt x="19665" y="371168"/>
                </a:cubicBezTo>
                <a:cubicBezTo>
                  <a:pt x="14749" y="373626"/>
                  <a:pt x="110613" y="265471"/>
                  <a:pt x="108155" y="208936"/>
                </a:cubicBezTo>
                <a:cubicBezTo>
                  <a:pt x="105697" y="152401"/>
                  <a:pt x="0" y="4916"/>
                  <a:pt x="4916" y="2458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1" name="TextBox 150"/>
          <p:cNvSpPr txBox="1"/>
          <p:nvPr/>
        </p:nvSpPr>
        <p:spPr>
          <a:xfrm>
            <a:off x="6858016" y="1214422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华文琥珀" pitchFamily="2" charset="-122"/>
                <a:ea typeface="华文琥珀" pitchFamily="2" charset="-122"/>
              </a:rPr>
              <a:t>9</a:t>
            </a:r>
            <a:endParaRPr lang="zh-CN" altLang="en-US" dirty="0"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155" name="任意多边形 154"/>
          <p:cNvSpPr/>
          <p:nvPr/>
        </p:nvSpPr>
        <p:spPr>
          <a:xfrm>
            <a:off x="4800600" y="5796117"/>
            <a:ext cx="852949" cy="1315063"/>
          </a:xfrm>
          <a:custGeom>
            <a:avLst/>
            <a:gdLst>
              <a:gd name="connsiteX0" fmla="*/ 213852 w 852949"/>
              <a:gd name="connsiteY0" fmla="*/ 14748 h 1315063"/>
              <a:gd name="connsiteX1" fmla="*/ 420329 w 852949"/>
              <a:gd name="connsiteY1" fmla="*/ 117986 h 1315063"/>
              <a:gd name="connsiteX2" fmla="*/ 538316 w 852949"/>
              <a:gd name="connsiteY2" fmla="*/ 280218 h 1315063"/>
              <a:gd name="connsiteX3" fmla="*/ 833284 w 852949"/>
              <a:gd name="connsiteY3" fmla="*/ 1194618 h 1315063"/>
              <a:gd name="connsiteX4" fmla="*/ 656303 w 852949"/>
              <a:gd name="connsiteY4" fmla="*/ 1002889 h 1315063"/>
              <a:gd name="connsiteX5" fmla="*/ 464574 w 852949"/>
              <a:gd name="connsiteY5" fmla="*/ 575186 h 1315063"/>
              <a:gd name="connsiteX6" fmla="*/ 376084 w 852949"/>
              <a:gd name="connsiteY6" fmla="*/ 353960 h 1315063"/>
              <a:gd name="connsiteX7" fmla="*/ 125361 w 852949"/>
              <a:gd name="connsiteY7" fmla="*/ 132735 h 1315063"/>
              <a:gd name="connsiteX8" fmla="*/ 7374 w 852949"/>
              <a:gd name="connsiteY8" fmla="*/ 29496 h 1315063"/>
              <a:gd name="connsiteX9" fmla="*/ 81116 w 852949"/>
              <a:gd name="connsiteY9" fmla="*/ 29496 h 1315063"/>
              <a:gd name="connsiteX10" fmla="*/ 213852 w 852949"/>
              <a:gd name="connsiteY10" fmla="*/ 14748 h 1315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52949" h="1315063">
                <a:moveTo>
                  <a:pt x="213852" y="14748"/>
                </a:moveTo>
                <a:cubicBezTo>
                  <a:pt x="270388" y="29496"/>
                  <a:pt x="366252" y="73741"/>
                  <a:pt x="420329" y="117986"/>
                </a:cubicBezTo>
                <a:cubicBezTo>
                  <a:pt x="474406" y="162231"/>
                  <a:pt x="469490" y="100779"/>
                  <a:pt x="538316" y="280218"/>
                </a:cubicBezTo>
                <a:cubicBezTo>
                  <a:pt x="607142" y="459657"/>
                  <a:pt x="813620" y="1074173"/>
                  <a:pt x="833284" y="1194618"/>
                </a:cubicBezTo>
                <a:cubicBezTo>
                  <a:pt x="852949" y="1315063"/>
                  <a:pt x="717755" y="1106128"/>
                  <a:pt x="656303" y="1002889"/>
                </a:cubicBezTo>
                <a:cubicBezTo>
                  <a:pt x="594851" y="899650"/>
                  <a:pt x="511277" y="683341"/>
                  <a:pt x="464574" y="575186"/>
                </a:cubicBezTo>
                <a:cubicBezTo>
                  <a:pt x="417871" y="467031"/>
                  <a:pt x="432620" y="427702"/>
                  <a:pt x="376084" y="353960"/>
                </a:cubicBezTo>
                <a:cubicBezTo>
                  <a:pt x="319549" y="280218"/>
                  <a:pt x="125361" y="132735"/>
                  <a:pt x="125361" y="132735"/>
                </a:cubicBezTo>
                <a:cubicBezTo>
                  <a:pt x="63909" y="78658"/>
                  <a:pt x="14748" y="46702"/>
                  <a:pt x="7374" y="29496"/>
                </a:cubicBezTo>
                <a:cubicBezTo>
                  <a:pt x="0" y="12290"/>
                  <a:pt x="46703" y="34412"/>
                  <a:pt x="81116" y="29496"/>
                </a:cubicBezTo>
                <a:cubicBezTo>
                  <a:pt x="115529" y="24580"/>
                  <a:pt x="157317" y="0"/>
                  <a:pt x="213852" y="14748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" name="任意多边形 153"/>
          <p:cNvSpPr/>
          <p:nvPr/>
        </p:nvSpPr>
        <p:spPr>
          <a:xfrm>
            <a:off x="4390104" y="5805948"/>
            <a:ext cx="1101212" cy="1209368"/>
          </a:xfrm>
          <a:custGeom>
            <a:avLst/>
            <a:gdLst>
              <a:gd name="connsiteX0" fmla="*/ 19664 w 1101212"/>
              <a:gd name="connsiteY0" fmla="*/ 122904 h 1209368"/>
              <a:gd name="connsiteX1" fmla="*/ 226141 w 1101212"/>
              <a:gd name="connsiteY1" fmla="*/ 299884 h 1209368"/>
              <a:gd name="connsiteX2" fmla="*/ 521109 w 1101212"/>
              <a:gd name="connsiteY2" fmla="*/ 462117 h 1209368"/>
              <a:gd name="connsiteX3" fmla="*/ 624348 w 1101212"/>
              <a:gd name="connsiteY3" fmla="*/ 535858 h 1209368"/>
              <a:gd name="connsiteX4" fmla="*/ 742335 w 1101212"/>
              <a:gd name="connsiteY4" fmla="*/ 727587 h 1209368"/>
              <a:gd name="connsiteX5" fmla="*/ 978309 w 1101212"/>
              <a:gd name="connsiteY5" fmla="*/ 1140542 h 1209368"/>
              <a:gd name="connsiteX6" fmla="*/ 1096296 w 1101212"/>
              <a:gd name="connsiteY6" fmla="*/ 1140542 h 1209368"/>
              <a:gd name="connsiteX7" fmla="*/ 948812 w 1101212"/>
              <a:gd name="connsiteY7" fmla="*/ 757084 h 1209368"/>
              <a:gd name="connsiteX8" fmla="*/ 816077 w 1101212"/>
              <a:gd name="connsiteY8" fmla="*/ 417871 h 1209368"/>
              <a:gd name="connsiteX9" fmla="*/ 683341 w 1101212"/>
              <a:gd name="connsiteY9" fmla="*/ 255639 h 1209368"/>
              <a:gd name="connsiteX10" fmla="*/ 388373 w 1101212"/>
              <a:gd name="connsiteY10" fmla="*/ 34413 h 1209368"/>
              <a:gd name="connsiteX11" fmla="*/ 108154 w 1101212"/>
              <a:gd name="connsiteY11" fmla="*/ 49162 h 1209368"/>
              <a:gd name="connsiteX12" fmla="*/ 19664 w 1101212"/>
              <a:gd name="connsiteY12" fmla="*/ 122904 h 1209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01212" h="1209368">
                <a:moveTo>
                  <a:pt x="19664" y="122904"/>
                </a:moveTo>
                <a:cubicBezTo>
                  <a:pt x="39328" y="164691"/>
                  <a:pt x="142567" y="243349"/>
                  <a:pt x="226141" y="299884"/>
                </a:cubicBezTo>
                <a:cubicBezTo>
                  <a:pt x="309715" y="356419"/>
                  <a:pt x="454741" y="422788"/>
                  <a:pt x="521109" y="462117"/>
                </a:cubicBezTo>
                <a:cubicBezTo>
                  <a:pt x="587477" y="501446"/>
                  <a:pt x="587477" y="491613"/>
                  <a:pt x="624348" y="535858"/>
                </a:cubicBezTo>
                <a:cubicBezTo>
                  <a:pt x="661219" y="580103"/>
                  <a:pt x="683342" y="626806"/>
                  <a:pt x="742335" y="727587"/>
                </a:cubicBezTo>
                <a:cubicBezTo>
                  <a:pt x="801328" y="828368"/>
                  <a:pt x="919316" y="1071716"/>
                  <a:pt x="978309" y="1140542"/>
                </a:cubicBezTo>
                <a:cubicBezTo>
                  <a:pt x="1037302" y="1209368"/>
                  <a:pt x="1101212" y="1204452"/>
                  <a:pt x="1096296" y="1140542"/>
                </a:cubicBezTo>
                <a:cubicBezTo>
                  <a:pt x="1091380" y="1076632"/>
                  <a:pt x="995515" y="877529"/>
                  <a:pt x="948812" y="757084"/>
                </a:cubicBezTo>
                <a:cubicBezTo>
                  <a:pt x="902109" y="636639"/>
                  <a:pt x="860322" y="501445"/>
                  <a:pt x="816077" y="417871"/>
                </a:cubicBezTo>
                <a:cubicBezTo>
                  <a:pt x="771832" y="334297"/>
                  <a:pt x="754625" y="319549"/>
                  <a:pt x="683341" y="255639"/>
                </a:cubicBezTo>
                <a:cubicBezTo>
                  <a:pt x="612057" y="191729"/>
                  <a:pt x="484237" y="68826"/>
                  <a:pt x="388373" y="34413"/>
                </a:cubicBezTo>
                <a:cubicBezTo>
                  <a:pt x="292509" y="0"/>
                  <a:pt x="167148" y="36872"/>
                  <a:pt x="108154" y="49162"/>
                </a:cubicBezTo>
                <a:cubicBezTo>
                  <a:pt x="49161" y="61452"/>
                  <a:pt x="0" y="81117"/>
                  <a:pt x="19664" y="122904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2" name="任意多边形 251"/>
          <p:cNvSpPr/>
          <p:nvPr/>
        </p:nvSpPr>
        <p:spPr>
          <a:xfrm>
            <a:off x="5102942" y="6356555"/>
            <a:ext cx="240890" cy="503903"/>
          </a:xfrm>
          <a:custGeom>
            <a:avLst/>
            <a:gdLst>
              <a:gd name="connsiteX0" fmla="*/ 0 w 240890"/>
              <a:gd name="connsiteY0" fmla="*/ 0 h 503903"/>
              <a:gd name="connsiteX1" fmla="*/ 235974 w 240890"/>
              <a:gd name="connsiteY1" fmla="*/ 501445 h 503903"/>
              <a:gd name="connsiteX2" fmla="*/ 0 w 240890"/>
              <a:gd name="connsiteY2" fmla="*/ 0 h 503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0890" h="503903">
                <a:moveTo>
                  <a:pt x="0" y="0"/>
                </a:moveTo>
                <a:cubicBezTo>
                  <a:pt x="0" y="0"/>
                  <a:pt x="240890" y="498987"/>
                  <a:pt x="235974" y="501445"/>
                </a:cubicBezTo>
                <a:cubicBezTo>
                  <a:pt x="231058" y="503903"/>
                  <a:pt x="0" y="0"/>
                  <a:pt x="0" y="0"/>
                </a:cubicBezTo>
                <a:close/>
              </a:path>
            </a:pathLst>
          </a:cu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椭圆 136"/>
          <p:cNvSpPr/>
          <p:nvPr/>
        </p:nvSpPr>
        <p:spPr>
          <a:xfrm>
            <a:off x="6643702" y="500042"/>
            <a:ext cx="1643074" cy="1643074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63500" sx="105000" sy="105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9" name="椭圆 138"/>
          <p:cNvSpPr/>
          <p:nvPr/>
        </p:nvSpPr>
        <p:spPr>
          <a:xfrm>
            <a:off x="6858016" y="714356"/>
            <a:ext cx="1285884" cy="128588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4" name="任意多边形 143"/>
          <p:cNvSpPr/>
          <p:nvPr/>
        </p:nvSpPr>
        <p:spPr>
          <a:xfrm>
            <a:off x="7000892" y="690871"/>
            <a:ext cx="1071570" cy="452113"/>
          </a:xfrm>
          <a:custGeom>
            <a:avLst/>
            <a:gdLst>
              <a:gd name="connsiteX0" fmla="*/ 9833 w 1278194"/>
              <a:gd name="connsiteY0" fmla="*/ 442452 h 636639"/>
              <a:gd name="connsiteX1" fmla="*/ 39329 w 1278194"/>
              <a:gd name="connsiteY1" fmla="*/ 339213 h 636639"/>
              <a:gd name="connsiteX2" fmla="*/ 245807 w 1278194"/>
              <a:gd name="connsiteY2" fmla="*/ 117987 h 636639"/>
              <a:gd name="connsiteX3" fmla="*/ 481781 w 1278194"/>
              <a:gd name="connsiteY3" fmla="*/ 14749 h 636639"/>
              <a:gd name="connsiteX4" fmla="*/ 820994 w 1278194"/>
              <a:gd name="connsiteY4" fmla="*/ 29497 h 636639"/>
              <a:gd name="connsiteX5" fmla="*/ 1086465 w 1278194"/>
              <a:gd name="connsiteY5" fmla="*/ 191729 h 636639"/>
              <a:gd name="connsiteX6" fmla="*/ 1248697 w 1278194"/>
              <a:gd name="connsiteY6" fmla="*/ 457200 h 636639"/>
              <a:gd name="connsiteX7" fmla="*/ 1263446 w 1278194"/>
              <a:gd name="connsiteY7" fmla="*/ 634181 h 636639"/>
              <a:gd name="connsiteX8" fmla="*/ 1233949 w 1278194"/>
              <a:gd name="connsiteY8" fmla="*/ 471949 h 636639"/>
              <a:gd name="connsiteX9" fmla="*/ 1027471 w 1278194"/>
              <a:gd name="connsiteY9" fmla="*/ 235974 h 636639"/>
              <a:gd name="connsiteX10" fmla="*/ 688258 w 1278194"/>
              <a:gd name="connsiteY10" fmla="*/ 117987 h 636639"/>
              <a:gd name="connsiteX11" fmla="*/ 349046 w 1278194"/>
              <a:gd name="connsiteY11" fmla="*/ 162233 h 636639"/>
              <a:gd name="connsiteX12" fmla="*/ 54078 w 1278194"/>
              <a:gd name="connsiteY12" fmla="*/ 368710 h 636639"/>
              <a:gd name="connsiteX13" fmla="*/ 54078 w 1278194"/>
              <a:gd name="connsiteY13" fmla="*/ 368710 h 636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78194" h="636639">
                <a:moveTo>
                  <a:pt x="9833" y="442452"/>
                </a:moveTo>
                <a:cubicBezTo>
                  <a:pt x="4916" y="417871"/>
                  <a:pt x="0" y="393291"/>
                  <a:pt x="39329" y="339213"/>
                </a:cubicBezTo>
                <a:cubicBezTo>
                  <a:pt x="78658" y="285135"/>
                  <a:pt x="172065" y="172064"/>
                  <a:pt x="245807" y="117987"/>
                </a:cubicBezTo>
                <a:cubicBezTo>
                  <a:pt x="319549" y="63910"/>
                  <a:pt x="385917" y="29497"/>
                  <a:pt x="481781" y="14749"/>
                </a:cubicBezTo>
                <a:cubicBezTo>
                  <a:pt x="577645" y="1"/>
                  <a:pt x="720213" y="0"/>
                  <a:pt x="820994" y="29497"/>
                </a:cubicBezTo>
                <a:cubicBezTo>
                  <a:pt x="921775" y="58994"/>
                  <a:pt x="1015181" y="120445"/>
                  <a:pt x="1086465" y="191729"/>
                </a:cubicBezTo>
                <a:cubicBezTo>
                  <a:pt x="1157749" y="263013"/>
                  <a:pt x="1219200" y="383458"/>
                  <a:pt x="1248697" y="457200"/>
                </a:cubicBezTo>
                <a:cubicBezTo>
                  <a:pt x="1278194" y="530942"/>
                  <a:pt x="1265904" y="631723"/>
                  <a:pt x="1263446" y="634181"/>
                </a:cubicBezTo>
                <a:cubicBezTo>
                  <a:pt x="1260988" y="636639"/>
                  <a:pt x="1273278" y="538317"/>
                  <a:pt x="1233949" y="471949"/>
                </a:cubicBezTo>
                <a:cubicBezTo>
                  <a:pt x="1194620" y="405581"/>
                  <a:pt x="1118420" y="294968"/>
                  <a:pt x="1027471" y="235974"/>
                </a:cubicBezTo>
                <a:cubicBezTo>
                  <a:pt x="936522" y="176980"/>
                  <a:pt x="801329" y="130277"/>
                  <a:pt x="688258" y="117987"/>
                </a:cubicBezTo>
                <a:cubicBezTo>
                  <a:pt x="575187" y="105697"/>
                  <a:pt x="454743" y="120446"/>
                  <a:pt x="349046" y="162233"/>
                </a:cubicBezTo>
                <a:cubicBezTo>
                  <a:pt x="243349" y="204020"/>
                  <a:pt x="54078" y="368710"/>
                  <a:pt x="54078" y="368710"/>
                </a:cubicBezTo>
                <a:lnTo>
                  <a:pt x="54078" y="368710"/>
                </a:lnTo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6" name="TextBox 145"/>
          <p:cNvSpPr txBox="1"/>
          <p:nvPr/>
        </p:nvSpPr>
        <p:spPr>
          <a:xfrm>
            <a:off x="7286644" y="785794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华文琥珀" pitchFamily="2" charset="-122"/>
                <a:ea typeface="华文琥珀" pitchFamily="2" charset="-122"/>
              </a:rPr>
              <a:t>12</a:t>
            </a:r>
            <a:endParaRPr lang="zh-CN" altLang="en-US" dirty="0"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148" name="椭圆 147"/>
          <p:cNvSpPr/>
          <p:nvPr/>
        </p:nvSpPr>
        <p:spPr>
          <a:xfrm>
            <a:off x="7500958" y="107154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TextBox 148"/>
          <p:cNvSpPr txBox="1"/>
          <p:nvPr/>
        </p:nvSpPr>
        <p:spPr>
          <a:xfrm>
            <a:off x="8001024" y="1214422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华文琥珀" pitchFamily="2" charset="-122"/>
                <a:ea typeface="华文琥珀" pitchFamily="2" charset="-122"/>
              </a:rPr>
              <a:t>3</a:t>
            </a:r>
            <a:endParaRPr lang="zh-CN" altLang="en-US" dirty="0"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7358082" y="1714488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华文琥珀" pitchFamily="2" charset="-122"/>
                <a:ea typeface="华文琥珀" pitchFamily="2" charset="-122"/>
              </a:rPr>
              <a:t>6</a:t>
            </a:r>
            <a:endParaRPr lang="zh-CN" altLang="en-US" dirty="0"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158" name="矩形 157"/>
          <p:cNvSpPr/>
          <p:nvPr/>
        </p:nvSpPr>
        <p:spPr>
          <a:xfrm rot="20115354">
            <a:off x="7058942" y="1459854"/>
            <a:ext cx="500066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5" name="矩形 144"/>
          <p:cNvSpPr/>
          <p:nvPr/>
        </p:nvSpPr>
        <p:spPr>
          <a:xfrm rot="2004321">
            <a:off x="7488845" y="1435960"/>
            <a:ext cx="299517" cy="458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6" name="椭圆 155"/>
          <p:cNvSpPr/>
          <p:nvPr/>
        </p:nvSpPr>
        <p:spPr>
          <a:xfrm>
            <a:off x="928662" y="1142984"/>
            <a:ext cx="857256" cy="428628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0" name="椭圆 159"/>
          <p:cNvSpPr/>
          <p:nvPr/>
        </p:nvSpPr>
        <p:spPr>
          <a:xfrm>
            <a:off x="857224" y="1071546"/>
            <a:ext cx="1071570" cy="642942"/>
          </a:xfrm>
          <a:prstGeom prst="ellipse">
            <a:avLst/>
          </a:prstGeom>
          <a:solidFill>
            <a:srgbClr val="F6F487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任意多边形 173"/>
          <p:cNvSpPr/>
          <p:nvPr/>
        </p:nvSpPr>
        <p:spPr>
          <a:xfrm>
            <a:off x="714348" y="1285860"/>
            <a:ext cx="1428760" cy="1538303"/>
          </a:xfrm>
          <a:custGeom>
            <a:avLst/>
            <a:gdLst>
              <a:gd name="connsiteX0" fmla="*/ 159544 w 1245394"/>
              <a:gd name="connsiteY0" fmla="*/ 176212 h 1557337"/>
              <a:gd name="connsiteX1" fmla="*/ 30956 w 1245394"/>
              <a:gd name="connsiteY1" fmla="*/ 1304924 h 1557337"/>
              <a:gd name="connsiteX2" fmla="*/ 16669 w 1245394"/>
              <a:gd name="connsiteY2" fmla="*/ 1419224 h 1557337"/>
              <a:gd name="connsiteX3" fmla="*/ 130969 w 1245394"/>
              <a:gd name="connsiteY3" fmla="*/ 1476374 h 1557337"/>
              <a:gd name="connsiteX4" fmla="*/ 416719 w 1245394"/>
              <a:gd name="connsiteY4" fmla="*/ 1547812 h 1557337"/>
              <a:gd name="connsiteX5" fmla="*/ 931069 w 1245394"/>
              <a:gd name="connsiteY5" fmla="*/ 1533524 h 1557337"/>
              <a:gd name="connsiteX6" fmla="*/ 1202531 w 1245394"/>
              <a:gd name="connsiteY6" fmla="*/ 1419224 h 1557337"/>
              <a:gd name="connsiteX7" fmla="*/ 1188244 w 1245394"/>
              <a:gd name="connsiteY7" fmla="*/ 1319212 h 1557337"/>
              <a:gd name="connsiteX8" fmla="*/ 1073944 w 1245394"/>
              <a:gd name="connsiteY8" fmla="*/ 661987 h 1557337"/>
              <a:gd name="connsiteX9" fmla="*/ 988219 w 1245394"/>
              <a:gd name="connsiteY9" fmla="*/ 190499 h 1557337"/>
              <a:gd name="connsiteX10" fmla="*/ 945356 w 1245394"/>
              <a:gd name="connsiteY10" fmla="*/ 219074 h 1557337"/>
              <a:gd name="connsiteX11" fmla="*/ 745331 w 1245394"/>
              <a:gd name="connsiteY11" fmla="*/ 304799 h 1557337"/>
              <a:gd name="connsiteX12" fmla="*/ 431006 w 1245394"/>
              <a:gd name="connsiteY12" fmla="*/ 319087 h 1557337"/>
              <a:gd name="connsiteX13" fmla="*/ 259556 w 1245394"/>
              <a:gd name="connsiteY13" fmla="*/ 247649 h 1557337"/>
              <a:gd name="connsiteX14" fmla="*/ 159544 w 1245394"/>
              <a:gd name="connsiteY14" fmla="*/ 176212 h 1557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45394" h="1557337">
                <a:moveTo>
                  <a:pt x="159544" y="176212"/>
                </a:moveTo>
                <a:cubicBezTo>
                  <a:pt x="121444" y="352424"/>
                  <a:pt x="54768" y="1097755"/>
                  <a:pt x="30956" y="1304924"/>
                </a:cubicBezTo>
                <a:cubicBezTo>
                  <a:pt x="7144" y="1512093"/>
                  <a:pt x="0" y="1390649"/>
                  <a:pt x="16669" y="1419224"/>
                </a:cubicBezTo>
                <a:cubicBezTo>
                  <a:pt x="33338" y="1447799"/>
                  <a:pt x="64294" y="1454943"/>
                  <a:pt x="130969" y="1476374"/>
                </a:cubicBezTo>
                <a:cubicBezTo>
                  <a:pt x="197644" y="1497805"/>
                  <a:pt x="283369" y="1538287"/>
                  <a:pt x="416719" y="1547812"/>
                </a:cubicBezTo>
                <a:cubicBezTo>
                  <a:pt x="550069" y="1557337"/>
                  <a:pt x="800100" y="1554955"/>
                  <a:pt x="931069" y="1533524"/>
                </a:cubicBezTo>
                <a:cubicBezTo>
                  <a:pt x="1062038" y="1512093"/>
                  <a:pt x="1159669" y="1454943"/>
                  <a:pt x="1202531" y="1419224"/>
                </a:cubicBezTo>
                <a:cubicBezTo>
                  <a:pt x="1245394" y="1383505"/>
                  <a:pt x="1209675" y="1445418"/>
                  <a:pt x="1188244" y="1319212"/>
                </a:cubicBezTo>
                <a:cubicBezTo>
                  <a:pt x="1166813" y="1193006"/>
                  <a:pt x="1107281" y="850106"/>
                  <a:pt x="1073944" y="661987"/>
                </a:cubicBezTo>
                <a:cubicBezTo>
                  <a:pt x="1040607" y="473868"/>
                  <a:pt x="1009650" y="264318"/>
                  <a:pt x="988219" y="190499"/>
                </a:cubicBezTo>
                <a:cubicBezTo>
                  <a:pt x="966788" y="116680"/>
                  <a:pt x="985837" y="200024"/>
                  <a:pt x="945356" y="219074"/>
                </a:cubicBezTo>
                <a:cubicBezTo>
                  <a:pt x="904875" y="238124"/>
                  <a:pt x="831056" y="288130"/>
                  <a:pt x="745331" y="304799"/>
                </a:cubicBezTo>
                <a:cubicBezTo>
                  <a:pt x="659606" y="321468"/>
                  <a:pt x="511968" y="328612"/>
                  <a:pt x="431006" y="319087"/>
                </a:cubicBezTo>
                <a:cubicBezTo>
                  <a:pt x="350044" y="309562"/>
                  <a:pt x="302419" y="271462"/>
                  <a:pt x="259556" y="247649"/>
                </a:cubicBezTo>
                <a:cubicBezTo>
                  <a:pt x="216694" y="223837"/>
                  <a:pt x="197644" y="0"/>
                  <a:pt x="159544" y="176212"/>
                </a:cubicBezTo>
                <a:close/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" name="任意多边形 176"/>
          <p:cNvSpPr/>
          <p:nvPr/>
        </p:nvSpPr>
        <p:spPr>
          <a:xfrm>
            <a:off x="428596" y="714356"/>
            <a:ext cx="2071702" cy="2428892"/>
          </a:xfrm>
          <a:custGeom>
            <a:avLst/>
            <a:gdLst>
              <a:gd name="connsiteX0" fmla="*/ 195262 w 1435894"/>
              <a:gd name="connsiteY0" fmla="*/ 169069 h 1562100"/>
              <a:gd name="connsiteX1" fmla="*/ 23812 w 1435894"/>
              <a:gd name="connsiteY1" fmla="*/ 1283494 h 1562100"/>
              <a:gd name="connsiteX2" fmla="*/ 52387 w 1435894"/>
              <a:gd name="connsiteY2" fmla="*/ 1383506 h 1562100"/>
              <a:gd name="connsiteX3" fmla="*/ 295275 w 1435894"/>
              <a:gd name="connsiteY3" fmla="*/ 1540669 h 1562100"/>
              <a:gd name="connsiteX4" fmla="*/ 1038225 w 1435894"/>
              <a:gd name="connsiteY4" fmla="*/ 1512094 h 1562100"/>
              <a:gd name="connsiteX5" fmla="*/ 1381125 w 1435894"/>
              <a:gd name="connsiteY5" fmla="*/ 1383506 h 1562100"/>
              <a:gd name="connsiteX6" fmla="*/ 1366837 w 1435894"/>
              <a:gd name="connsiteY6" fmla="*/ 1383506 h 1562100"/>
              <a:gd name="connsiteX7" fmla="*/ 1123950 w 1435894"/>
              <a:gd name="connsiteY7" fmla="*/ 369094 h 1562100"/>
              <a:gd name="connsiteX8" fmla="*/ 1109662 w 1435894"/>
              <a:gd name="connsiteY8" fmla="*/ 240506 h 1562100"/>
              <a:gd name="connsiteX9" fmla="*/ 823912 w 1435894"/>
              <a:gd name="connsiteY9" fmla="*/ 340519 h 1562100"/>
              <a:gd name="connsiteX10" fmla="*/ 481012 w 1435894"/>
              <a:gd name="connsiteY10" fmla="*/ 354806 h 1562100"/>
              <a:gd name="connsiteX11" fmla="*/ 280987 w 1435894"/>
              <a:gd name="connsiteY11" fmla="*/ 269081 h 1562100"/>
              <a:gd name="connsiteX12" fmla="*/ 195262 w 1435894"/>
              <a:gd name="connsiteY12" fmla="*/ 169069 h 156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35894" h="1562100">
                <a:moveTo>
                  <a:pt x="195262" y="169069"/>
                </a:moveTo>
                <a:cubicBezTo>
                  <a:pt x="152400" y="338138"/>
                  <a:pt x="47625" y="1081088"/>
                  <a:pt x="23812" y="1283494"/>
                </a:cubicBezTo>
                <a:cubicBezTo>
                  <a:pt x="0" y="1485900"/>
                  <a:pt x="7143" y="1340644"/>
                  <a:pt x="52387" y="1383506"/>
                </a:cubicBezTo>
                <a:cubicBezTo>
                  <a:pt x="97631" y="1426369"/>
                  <a:pt x="130969" y="1519238"/>
                  <a:pt x="295275" y="1540669"/>
                </a:cubicBezTo>
                <a:cubicBezTo>
                  <a:pt x="459581" y="1562100"/>
                  <a:pt x="857250" y="1538288"/>
                  <a:pt x="1038225" y="1512094"/>
                </a:cubicBezTo>
                <a:cubicBezTo>
                  <a:pt x="1219200" y="1485900"/>
                  <a:pt x="1326356" y="1404937"/>
                  <a:pt x="1381125" y="1383506"/>
                </a:cubicBezTo>
                <a:cubicBezTo>
                  <a:pt x="1435894" y="1362075"/>
                  <a:pt x="1409699" y="1552575"/>
                  <a:pt x="1366837" y="1383506"/>
                </a:cubicBezTo>
                <a:cubicBezTo>
                  <a:pt x="1323975" y="1214437"/>
                  <a:pt x="1166813" y="559594"/>
                  <a:pt x="1123950" y="369094"/>
                </a:cubicBezTo>
                <a:cubicBezTo>
                  <a:pt x="1081088" y="178594"/>
                  <a:pt x="1159668" y="245269"/>
                  <a:pt x="1109662" y="240506"/>
                </a:cubicBezTo>
                <a:cubicBezTo>
                  <a:pt x="1059656" y="235744"/>
                  <a:pt x="928687" y="321469"/>
                  <a:pt x="823912" y="340519"/>
                </a:cubicBezTo>
                <a:cubicBezTo>
                  <a:pt x="719137" y="359569"/>
                  <a:pt x="571499" y="366712"/>
                  <a:pt x="481012" y="354806"/>
                </a:cubicBezTo>
                <a:cubicBezTo>
                  <a:pt x="390525" y="342900"/>
                  <a:pt x="328612" y="297656"/>
                  <a:pt x="280987" y="269081"/>
                </a:cubicBezTo>
                <a:cubicBezTo>
                  <a:pt x="233362" y="240506"/>
                  <a:pt x="238124" y="0"/>
                  <a:pt x="195262" y="169069"/>
                </a:cubicBezTo>
                <a:close/>
              </a:path>
            </a:pathLst>
          </a:custGeom>
          <a:solidFill>
            <a:srgbClr val="F6F487"/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" name="椭圆 179"/>
          <p:cNvSpPr/>
          <p:nvPr/>
        </p:nvSpPr>
        <p:spPr>
          <a:xfrm>
            <a:off x="1214414" y="2071678"/>
            <a:ext cx="357158" cy="500066"/>
          </a:xfrm>
          <a:prstGeom prst="ellipse">
            <a:avLst/>
          </a:prstGeom>
          <a:solidFill>
            <a:srgbClr val="FBC457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1" name="矩形 180"/>
          <p:cNvSpPr/>
          <p:nvPr/>
        </p:nvSpPr>
        <p:spPr>
          <a:xfrm>
            <a:off x="1357290" y="2857496"/>
            <a:ext cx="71438" cy="40005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5" name="TextBox 184"/>
          <p:cNvSpPr txBox="1"/>
          <p:nvPr/>
        </p:nvSpPr>
        <p:spPr>
          <a:xfrm>
            <a:off x="6858016" y="1214422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华文琥珀" pitchFamily="2" charset="-122"/>
                <a:ea typeface="华文琥珀" pitchFamily="2" charset="-122"/>
              </a:rPr>
              <a:t>9</a:t>
            </a:r>
            <a:endParaRPr lang="zh-CN" altLang="en-US" dirty="0"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123" name="任意多边形 122"/>
          <p:cNvSpPr/>
          <p:nvPr/>
        </p:nvSpPr>
        <p:spPr>
          <a:xfrm>
            <a:off x="4255104" y="5929086"/>
            <a:ext cx="273353" cy="304800"/>
          </a:xfrm>
          <a:custGeom>
            <a:avLst/>
            <a:gdLst>
              <a:gd name="connsiteX0" fmla="*/ 128210 w 273353"/>
              <a:gd name="connsiteY0" fmla="*/ 7257 h 304800"/>
              <a:gd name="connsiteX1" fmla="*/ 99182 w 273353"/>
              <a:gd name="connsiteY1" fmla="*/ 210457 h 304800"/>
              <a:gd name="connsiteX2" fmla="*/ 26610 w 273353"/>
              <a:gd name="connsiteY2" fmla="*/ 297543 h 304800"/>
              <a:gd name="connsiteX3" fmla="*/ 258839 w 273353"/>
              <a:gd name="connsiteY3" fmla="*/ 166914 h 304800"/>
              <a:gd name="connsiteX4" fmla="*/ 128210 w 273353"/>
              <a:gd name="connsiteY4" fmla="*/ 7257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353" h="304800">
                <a:moveTo>
                  <a:pt x="128210" y="7257"/>
                </a:moveTo>
                <a:cubicBezTo>
                  <a:pt x="101600" y="14514"/>
                  <a:pt x="116115" y="162076"/>
                  <a:pt x="99182" y="210457"/>
                </a:cubicBezTo>
                <a:cubicBezTo>
                  <a:pt x="82249" y="258838"/>
                  <a:pt x="0" y="304800"/>
                  <a:pt x="26610" y="297543"/>
                </a:cubicBezTo>
                <a:cubicBezTo>
                  <a:pt x="53220" y="290286"/>
                  <a:pt x="244325" y="212876"/>
                  <a:pt x="258839" y="166914"/>
                </a:cubicBezTo>
                <a:cubicBezTo>
                  <a:pt x="273353" y="120952"/>
                  <a:pt x="154820" y="0"/>
                  <a:pt x="128210" y="725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任意多边形 123"/>
          <p:cNvSpPr/>
          <p:nvPr/>
        </p:nvSpPr>
        <p:spPr>
          <a:xfrm>
            <a:off x="1714480" y="2857496"/>
            <a:ext cx="186267" cy="1088572"/>
          </a:xfrm>
          <a:custGeom>
            <a:avLst/>
            <a:gdLst>
              <a:gd name="connsiteX0" fmla="*/ 60476 w 186267"/>
              <a:gd name="connsiteY0" fmla="*/ 0 h 1088572"/>
              <a:gd name="connsiteX1" fmla="*/ 60476 w 186267"/>
              <a:gd name="connsiteY1" fmla="*/ 232229 h 1088572"/>
              <a:gd name="connsiteX2" fmla="*/ 176591 w 186267"/>
              <a:gd name="connsiteY2" fmla="*/ 493486 h 1088572"/>
              <a:gd name="connsiteX3" fmla="*/ 2419 w 186267"/>
              <a:gd name="connsiteY3" fmla="*/ 798286 h 1088572"/>
              <a:gd name="connsiteX4" fmla="*/ 162076 w 186267"/>
              <a:gd name="connsiteY4" fmla="*/ 1088572 h 1088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267" h="1088572">
                <a:moveTo>
                  <a:pt x="60476" y="0"/>
                </a:moveTo>
                <a:cubicBezTo>
                  <a:pt x="50800" y="74990"/>
                  <a:pt x="41124" y="149981"/>
                  <a:pt x="60476" y="232229"/>
                </a:cubicBezTo>
                <a:cubicBezTo>
                  <a:pt x="79829" y="314477"/>
                  <a:pt x="186267" y="399143"/>
                  <a:pt x="176591" y="493486"/>
                </a:cubicBezTo>
                <a:cubicBezTo>
                  <a:pt x="166915" y="587829"/>
                  <a:pt x="4838" y="699105"/>
                  <a:pt x="2419" y="798286"/>
                </a:cubicBezTo>
                <a:cubicBezTo>
                  <a:pt x="0" y="897467"/>
                  <a:pt x="81038" y="993019"/>
                  <a:pt x="162076" y="1088572"/>
                </a:cubicBezTo>
              </a:path>
            </a:pathLst>
          </a:custGeom>
          <a:ln>
            <a:solidFill>
              <a:srgbClr val="FBDC85"/>
            </a:solidFill>
          </a:ln>
          <a:scene3d>
            <a:camera prst="perspectiveLef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7" name="直接连接符 126"/>
          <p:cNvCxnSpPr/>
          <p:nvPr/>
        </p:nvCxnSpPr>
        <p:spPr>
          <a:xfrm rot="5400000">
            <a:off x="928662" y="3714752"/>
            <a:ext cx="1714512" cy="1588"/>
          </a:xfrm>
          <a:prstGeom prst="line">
            <a:avLst/>
          </a:prstGeom>
          <a:ln>
            <a:solidFill>
              <a:srgbClr val="FBDC85"/>
            </a:solidFill>
          </a:ln>
          <a:scene3d>
            <a:camera prst="perspectiveLef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" name="任意多边形 306"/>
          <p:cNvSpPr/>
          <p:nvPr/>
        </p:nvSpPr>
        <p:spPr>
          <a:xfrm>
            <a:off x="3929058" y="4500570"/>
            <a:ext cx="995516" cy="1238864"/>
          </a:xfrm>
          <a:custGeom>
            <a:avLst/>
            <a:gdLst>
              <a:gd name="connsiteX0" fmla="*/ 218768 w 995516"/>
              <a:gd name="connsiteY0" fmla="*/ 0 h 1238864"/>
              <a:gd name="connsiteX1" fmla="*/ 41788 w 995516"/>
              <a:gd name="connsiteY1" fmla="*/ 58993 h 1238864"/>
              <a:gd name="connsiteX2" fmla="*/ 204020 w 995516"/>
              <a:gd name="connsiteY2" fmla="*/ 324464 h 1238864"/>
              <a:gd name="connsiteX3" fmla="*/ 307258 w 995516"/>
              <a:gd name="connsiteY3" fmla="*/ 781664 h 1238864"/>
              <a:gd name="connsiteX4" fmla="*/ 602226 w 995516"/>
              <a:gd name="connsiteY4" fmla="*/ 899652 h 1238864"/>
              <a:gd name="connsiteX5" fmla="*/ 897194 w 995516"/>
              <a:gd name="connsiteY5" fmla="*/ 1076632 h 1238864"/>
              <a:gd name="connsiteX6" fmla="*/ 985684 w 995516"/>
              <a:gd name="connsiteY6" fmla="*/ 1224116 h 1238864"/>
              <a:gd name="connsiteX7" fmla="*/ 838200 w 995516"/>
              <a:gd name="connsiteY7" fmla="*/ 1165122 h 1238864"/>
              <a:gd name="connsiteX8" fmla="*/ 720213 w 995516"/>
              <a:gd name="connsiteY8" fmla="*/ 1061884 h 1238864"/>
              <a:gd name="connsiteX9" fmla="*/ 454742 w 995516"/>
              <a:gd name="connsiteY9" fmla="*/ 1017639 h 1238864"/>
              <a:gd name="connsiteX10" fmla="*/ 174523 w 995516"/>
              <a:gd name="connsiteY10" fmla="*/ 914400 h 1238864"/>
              <a:gd name="connsiteX11" fmla="*/ 27039 w 995516"/>
              <a:gd name="connsiteY11" fmla="*/ 589935 h 1238864"/>
              <a:gd name="connsiteX12" fmla="*/ 12291 w 995516"/>
              <a:gd name="connsiteY12" fmla="*/ 162232 h 1238864"/>
              <a:gd name="connsiteX13" fmla="*/ 41788 w 995516"/>
              <a:gd name="connsiteY13" fmla="*/ 103239 h 1238864"/>
              <a:gd name="connsiteX14" fmla="*/ 56536 w 995516"/>
              <a:gd name="connsiteY14" fmla="*/ 117987 h 1238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95516" h="1238864">
                <a:moveTo>
                  <a:pt x="218768" y="0"/>
                </a:moveTo>
                <a:cubicBezTo>
                  <a:pt x="131507" y="2458"/>
                  <a:pt x="44246" y="4916"/>
                  <a:pt x="41788" y="58993"/>
                </a:cubicBezTo>
                <a:cubicBezTo>
                  <a:pt x="39330" y="113070"/>
                  <a:pt x="159775" y="204019"/>
                  <a:pt x="204020" y="324464"/>
                </a:cubicBezTo>
                <a:cubicBezTo>
                  <a:pt x="248265" y="444909"/>
                  <a:pt x="240890" y="685799"/>
                  <a:pt x="307258" y="781664"/>
                </a:cubicBezTo>
                <a:cubicBezTo>
                  <a:pt x="373626" y="877529"/>
                  <a:pt x="503903" y="850491"/>
                  <a:pt x="602226" y="899652"/>
                </a:cubicBezTo>
                <a:cubicBezTo>
                  <a:pt x="700549" y="948813"/>
                  <a:pt x="833284" y="1022555"/>
                  <a:pt x="897194" y="1076632"/>
                </a:cubicBezTo>
                <a:cubicBezTo>
                  <a:pt x="961104" y="1130709"/>
                  <a:pt x="995516" y="1209368"/>
                  <a:pt x="985684" y="1224116"/>
                </a:cubicBezTo>
                <a:cubicBezTo>
                  <a:pt x="975852" y="1238864"/>
                  <a:pt x="882445" y="1192161"/>
                  <a:pt x="838200" y="1165122"/>
                </a:cubicBezTo>
                <a:cubicBezTo>
                  <a:pt x="793955" y="1138083"/>
                  <a:pt x="784123" y="1086464"/>
                  <a:pt x="720213" y="1061884"/>
                </a:cubicBezTo>
                <a:cubicBezTo>
                  <a:pt x="656303" y="1037304"/>
                  <a:pt x="545690" y="1042220"/>
                  <a:pt x="454742" y="1017639"/>
                </a:cubicBezTo>
                <a:cubicBezTo>
                  <a:pt x="363794" y="993058"/>
                  <a:pt x="245807" y="985684"/>
                  <a:pt x="174523" y="914400"/>
                </a:cubicBezTo>
                <a:cubicBezTo>
                  <a:pt x="103239" y="843116"/>
                  <a:pt x="54078" y="715296"/>
                  <a:pt x="27039" y="589935"/>
                </a:cubicBezTo>
                <a:cubicBezTo>
                  <a:pt x="0" y="464574"/>
                  <a:pt x="9833" y="243348"/>
                  <a:pt x="12291" y="162232"/>
                </a:cubicBezTo>
                <a:cubicBezTo>
                  <a:pt x="14749" y="81116"/>
                  <a:pt x="34414" y="110613"/>
                  <a:pt x="41788" y="103239"/>
                </a:cubicBezTo>
                <a:cubicBezTo>
                  <a:pt x="49162" y="95865"/>
                  <a:pt x="52849" y="106926"/>
                  <a:pt x="56536" y="117987"/>
                </a:cubicBez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3" name="任意多边形 182"/>
          <p:cNvSpPr/>
          <p:nvPr/>
        </p:nvSpPr>
        <p:spPr>
          <a:xfrm>
            <a:off x="3824748" y="4439264"/>
            <a:ext cx="1307691" cy="968478"/>
          </a:xfrm>
          <a:custGeom>
            <a:avLst/>
            <a:gdLst>
              <a:gd name="connsiteX0" fmla="*/ 673510 w 1307691"/>
              <a:gd name="connsiteY0" fmla="*/ 250723 h 968478"/>
              <a:gd name="connsiteX1" fmla="*/ 349046 w 1307691"/>
              <a:gd name="connsiteY1" fmla="*/ 29497 h 968478"/>
              <a:gd name="connsiteX2" fmla="*/ 54078 w 1307691"/>
              <a:gd name="connsiteY2" fmla="*/ 73742 h 968478"/>
              <a:gd name="connsiteX3" fmla="*/ 39329 w 1307691"/>
              <a:gd name="connsiteY3" fmla="*/ 147484 h 968478"/>
              <a:gd name="connsiteX4" fmla="*/ 290052 w 1307691"/>
              <a:gd name="connsiteY4" fmla="*/ 294968 h 968478"/>
              <a:gd name="connsiteX5" fmla="*/ 304800 w 1307691"/>
              <a:gd name="connsiteY5" fmla="*/ 516194 h 968478"/>
              <a:gd name="connsiteX6" fmla="*/ 363794 w 1307691"/>
              <a:gd name="connsiteY6" fmla="*/ 781665 h 968478"/>
              <a:gd name="connsiteX7" fmla="*/ 614517 w 1307691"/>
              <a:gd name="connsiteY7" fmla="*/ 914401 h 968478"/>
              <a:gd name="connsiteX8" fmla="*/ 835742 w 1307691"/>
              <a:gd name="connsiteY8" fmla="*/ 958646 h 968478"/>
              <a:gd name="connsiteX9" fmla="*/ 865239 w 1307691"/>
              <a:gd name="connsiteY9" fmla="*/ 958646 h 968478"/>
              <a:gd name="connsiteX10" fmla="*/ 865239 w 1307691"/>
              <a:gd name="connsiteY10" fmla="*/ 899652 h 968478"/>
              <a:gd name="connsiteX11" fmla="*/ 924233 w 1307691"/>
              <a:gd name="connsiteY11" fmla="*/ 811162 h 968478"/>
              <a:gd name="connsiteX12" fmla="*/ 1071717 w 1307691"/>
              <a:gd name="connsiteY12" fmla="*/ 560439 h 968478"/>
              <a:gd name="connsiteX13" fmla="*/ 953729 w 1307691"/>
              <a:gd name="connsiteY13" fmla="*/ 294968 h 968478"/>
              <a:gd name="connsiteX14" fmla="*/ 1012723 w 1307691"/>
              <a:gd name="connsiteY14" fmla="*/ 383459 h 968478"/>
              <a:gd name="connsiteX15" fmla="*/ 1071717 w 1307691"/>
              <a:gd name="connsiteY15" fmla="*/ 442452 h 968478"/>
              <a:gd name="connsiteX16" fmla="*/ 1130710 w 1307691"/>
              <a:gd name="connsiteY16" fmla="*/ 235975 h 968478"/>
              <a:gd name="connsiteX17" fmla="*/ 1307691 w 1307691"/>
              <a:gd name="connsiteY17" fmla="*/ 206478 h 968478"/>
              <a:gd name="connsiteX18" fmla="*/ 1130710 w 1307691"/>
              <a:gd name="connsiteY18" fmla="*/ 73742 h 968478"/>
              <a:gd name="connsiteX19" fmla="*/ 924233 w 1307691"/>
              <a:gd name="connsiteY19" fmla="*/ 14749 h 968478"/>
              <a:gd name="connsiteX20" fmla="*/ 953729 w 1307691"/>
              <a:gd name="connsiteY20" fmla="*/ 44246 h 968478"/>
              <a:gd name="connsiteX21" fmla="*/ 865239 w 1307691"/>
              <a:gd name="connsiteY21" fmla="*/ 176981 h 968478"/>
              <a:gd name="connsiteX22" fmla="*/ 673510 w 1307691"/>
              <a:gd name="connsiteY22" fmla="*/ 250723 h 96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307691" h="968478">
                <a:moveTo>
                  <a:pt x="673510" y="250723"/>
                </a:moveTo>
                <a:cubicBezTo>
                  <a:pt x="587478" y="226142"/>
                  <a:pt x="452285" y="58994"/>
                  <a:pt x="349046" y="29497"/>
                </a:cubicBezTo>
                <a:cubicBezTo>
                  <a:pt x="245807" y="0"/>
                  <a:pt x="105697" y="54078"/>
                  <a:pt x="54078" y="73742"/>
                </a:cubicBezTo>
                <a:cubicBezTo>
                  <a:pt x="2459" y="93406"/>
                  <a:pt x="0" y="110613"/>
                  <a:pt x="39329" y="147484"/>
                </a:cubicBezTo>
                <a:cubicBezTo>
                  <a:pt x="78658" y="184355"/>
                  <a:pt x="245807" y="233516"/>
                  <a:pt x="290052" y="294968"/>
                </a:cubicBezTo>
                <a:cubicBezTo>
                  <a:pt x="334297" y="356420"/>
                  <a:pt x="292510" y="435078"/>
                  <a:pt x="304800" y="516194"/>
                </a:cubicBezTo>
                <a:cubicBezTo>
                  <a:pt x="317090" y="597310"/>
                  <a:pt x="312175" y="715297"/>
                  <a:pt x="363794" y="781665"/>
                </a:cubicBezTo>
                <a:cubicBezTo>
                  <a:pt x="415413" y="848033"/>
                  <a:pt x="535859" y="884904"/>
                  <a:pt x="614517" y="914401"/>
                </a:cubicBezTo>
                <a:cubicBezTo>
                  <a:pt x="693175" y="943898"/>
                  <a:pt x="793955" y="951272"/>
                  <a:pt x="835742" y="958646"/>
                </a:cubicBezTo>
                <a:cubicBezTo>
                  <a:pt x="877529" y="966020"/>
                  <a:pt x="860323" y="968478"/>
                  <a:pt x="865239" y="958646"/>
                </a:cubicBezTo>
                <a:cubicBezTo>
                  <a:pt x="870155" y="948814"/>
                  <a:pt x="855407" y="924233"/>
                  <a:pt x="865239" y="899652"/>
                </a:cubicBezTo>
                <a:cubicBezTo>
                  <a:pt x="875071" y="875071"/>
                  <a:pt x="889820" y="867697"/>
                  <a:pt x="924233" y="811162"/>
                </a:cubicBezTo>
                <a:cubicBezTo>
                  <a:pt x="958646" y="754627"/>
                  <a:pt x="1066801" y="646471"/>
                  <a:pt x="1071717" y="560439"/>
                </a:cubicBezTo>
                <a:cubicBezTo>
                  <a:pt x="1076633" y="474407"/>
                  <a:pt x="963561" y="324465"/>
                  <a:pt x="953729" y="294968"/>
                </a:cubicBezTo>
                <a:cubicBezTo>
                  <a:pt x="943897" y="265471"/>
                  <a:pt x="993058" y="358878"/>
                  <a:pt x="1012723" y="383459"/>
                </a:cubicBezTo>
                <a:cubicBezTo>
                  <a:pt x="1032388" y="408040"/>
                  <a:pt x="1052053" y="467033"/>
                  <a:pt x="1071717" y="442452"/>
                </a:cubicBezTo>
                <a:cubicBezTo>
                  <a:pt x="1091381" y="417871"/>
                  <a:pt x="1091381" y="275304"/>
                  <a:pt x="1130710" y="235975"/>
                </a:cubicBezTo>
                <a:cubicBezTo>
                  <a:pt x="1170039" y="196646"/>
                  <a:pt x="1307691" y="233517"/>
                  <a:pt x="1307691" y="206478"/>
                </a:cubicBezTo>
                <a:cubicBezTo>
                  <a:pt x="1307691" y="179439"/>
                  <a:pt x="1194620" y="105697"/>
                  <a:pt x="1130710" y="73742"/>
                </a:cubicBezTo>
                <a:cubicBezTo>
                  <a:pt x="1066800" y="41787"/>
                  <a:pt x="953730" y="19665"/>
                  <a:pt x="924233" y="14749"/>
                </a:cubicBezTo>
                <a:cubicBezTo>
                  <a:pt x="894736" y="9833"/>
                  <a:pt x="963561" y="17207"/>
                  <a:pt x="953729" y="44246"/>
                </a:cubicBezTo>
                <a:cubicBezTo>
                  <a:pt x="943897" y="71285"/>
                  <a:pt x="914400" y="140110"/>
                  <a:pt x="865239" y="176981"/>
                </a:cubicBezTo>
                <a:cubicBezTo>
                  <a:pt x="816078" y="213852"/>
                  <a:pt x="759542" y="275304"/>
                  <a:pt x="673510" y="250723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4" name="直接连接符 343"/>
          <p:cNvCxnSpPr>
            <a:stCxn id="158" idx="3"/>
            <a:endCxn id="158" idx="1"/>
          </p:cNvCxnSpPr>
          <p:nvPr/>
        </p:nvCxnSpPr>
        <p:spPr>
          <a:xfrm flipH="1">
            <a:off x="7081899" y="1378059"/>
            <a:ext cx="454153" cy="209310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任意多边形 134"/>
          <p:cNvSpPr/>
          <p:nvPr/>
        </p:nvSpPr>
        <p:spPr>
          <a:xfrm>
            <a:off x="0" y="1643050"/>
            <a:ext cx="11599104" cy="5715040"/>
          </a:xfrm>
          <a:custGeom>
            <a:avLst/>
            <a:gdLst>
              <a:gd name="connsiteX0" fmla="*/ 1273969 w 10529887"/>
              <a:gd name="connsiteY0" fmla="*/ 0 h 5634037"/>
              <a:gd name="connsiteX1" fmla="*/ 8889206 w 10529887"/>
              <a:gd name="connsiteY1" fmla="*/ 1328737 h 5634037"/>
              <a:gd name="connsiteX2" fmla="*/ 10103644 w 10529887"/>
              <a:gd name="connsiteY2" fmla="*/ 1557337 h 5634037"/>
              <a:gd name="connsiteX3" fmla="*/ 9060656 w 10529887"/>
              <a:gd name="connsiteY3" fmla="*/ 5614987 h 5634037"/>
              <a:gd name="connsiteX4" fmla="*/ 1288256 w 10529887"/>
              <a:gd name="connsiteY4" fmla="*/ 1443037 h 5634037"/>
              <a:gd name="connsiteX5" fmla="*/ 1331119 w 10529887"/>
              <a:gd name="connsiteY5" fmla="*/ 14287 h 5634037"/>
              <a:gd name="connsiteX6" fmla="*/ 1331119 w 10529887"/>
              <a:gd name="connsiteY6" fmla="*/ 14287 h 5634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29887" h="5634037">
                <a:moveTo>
                  <a:pt x="1273969" y="0"/>
                </a:moveTo>
                <a:lnTo>
                  <a:pt x="8889206" y="1328737"/>
                </a:lnTo>
                <a:cubicBezTo>
                  <a:pt x="10360818" y="1588293"/>
                  <a:pt x="10075069" y="842962"/>
                  <a:pt x="10103644" y="1557337"/>
                </a:cubicBezTo>
                <a:cubicBezTo>
                  <a:pt x="10132219" y="2271712"/>
                  <a:pt x="10529887" y="5634037"/>
                  <a:pt x="9060656" y="5614987"/>
                </a:cubicBezTo>
                <a:cubicBezTo>
                  <a:pt x="7591425" y="5595937"/>
                  <a:pt x="2576512" y="2376487"/>
                  <a:pt x="1288256" y="1443037"/>
                </a:cubicBezTo>
                <a:cubicBezTo>
                  <a:pt x="0" y="509587"/>
                  <a:pt x="1331119" y="14287"/>
                  <a:pt x="1331119" y="14287"/>
                </a:cubicBezTo>
                <a:lnTo>
                  <a:pt x="1331119" y="14287"/>
                </a:lnTo>
              </a:path>
            </a:pathLst>
          </a:custGeom>
          <a:solidFill>
            <a:srgbClr val="FFFF00">
              <a:alpha val="22000"/>
            </a:srgbClr>
          </a:solidFill>
          <a:ln>
            <a:solidFill>
              <a:srgbClr val="FFC000">
                <a:alpha val="0"/>
              </a:srgbClr>
            </a:solidFill>
          </a:ln>
          <a:effectLst>
            <a:softEdge rad="6350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TextBox 108"/>
          <p:cNvSpPr txBox="1"/>
          <p:nvPr/>
        </p:nvSpPr>
        <p:spPr>
          <a:xfrm>
            <a:off x="857224" y="6211669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FrLt DFGirl" pitchFamily="82" charset="-120"/>
                <a:ea typeface="FrLt DFGirl" pitchFamily="82" charset="-120"/>
              </a:rPr>
              <a:t>您的心悬了一夜</a:t>
            </a:r>
            <a:endParaRPr lang="zh-CN" altLang="en-US" sz="3600" dirty="0">
              <a:solidFill>
                <a:schemeClr val="bg1"/>
              </a:solidFill>
              <a:latin typeface="FrLt DFGirl" pitchFamily="82" charset="-120"/>
              <a:ea typeface="FrLt DFGirl" pitchFamily="82" charset="-120"/>
            </a:endParaRPr>
          </a:p>
        </p:txBody>
      </p:sp>
    </p:spTree>
  </p:cSld>
  <p:clrMapOvr>
    <a:masterClrMapping/>
  </p:clrMapOvr>
  <p:transition advTm="40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C4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" name="组合 187"/>
          <p:cNvGrpSpPr/>
          <p:nvPr/>
        </p:nvGrpSpPr>
        <p:grpSpPr>
          <a:xfrm>
            <a:off x="-357222" y="3643314"/>
            <a:ext cx="4143404" cy="7881408"/>
            <a:chOff x="-357222" y="3643314"/>
            <a:chExt cx="4143404" cy="7881408"/>
          </a:xfrm>
        </p:grpSpPr>
        <p:sp>
          <p:nvSpPr>
            <p:cNvPr id="164" name="任意多边形 163"/>
            <p:cNvSpPr/>
            <p:nvPr/>
          </p:nvSpPr>
          <p:spPr>
            <a:xfrm>
              <a:off x="357158" y="3643314"/>
              <a:ext cx="3429024" cy="7738532"/>
            </a:xfrm>
            <a:custGeom>
              <a:avLst/>
              <a:gdLst>
                <a:gd name="connsiteX0" fmla="*/ 157239 w 3144762"/>
                <a:gd name="connsiteY0" fmla="*/ 428171 h 7738532"/>
                <a:gd name="connsiteX1" fmla="*/ 345924 w 3144762"/>
                <a:gd name="connsiteY1" fmla="*/ 283028 h 7738532"/>
                <a:gd name="connsiteX2" fmla="*/ 505581 w 3144762"/>
                <a:gd name="connsiteY2" fmla="*/ 166914 h 7738532"/>
                <a:gd name="connsiteX3" fmla="*/ 926496 w 3144762"/>
                <a:gd name="connsiteY3" fmla="*/ 36285 h 7738532"/>
                <a:gd name="connsiteX4" fmla="*/ 1521581 w 3144762"/>
                <a:gd name="connsiteY4" fmla="*/ 21771 h 7738532"/>
                <a:gd name="connsiteX5" fmla="*/ 2116667 w 3144762"/>
                <a:gd name="connsiteY5" fmla="*/ 21771 h 7738532"/>
                <a:gd name="connsiteX6" fmla="*/ 2624667 w 3144762"/>
                <a:gd name="connsiteY6" fmla="*/ 152399 h 7738532"/>
                <a:gd name="connsiteX7" fmla="*/ 2914953 w 3144762"/>
                <a:gd name="connsiteY7" fmla="*/ 297542 h 7738532"/>
                <a:gd name="connsiteX8" fmla="*/ 3016553 w 3144762"/>
                <a:gd name="connsiteY8" fmla="*/ 428171 h 7738532"/>
                <a:gd name="connsiteX9" fmla="*/ 3031067 w 3144762"/>
                <a:gd name="connsiteY9" fmla="*/ 907142 h 7738532"/>
                <a:gd name="connsiteX10" fmla="*/ 3016553 w 3144762"/>
                <a:gd name="connsiteY10" fmla="*/ 3505199 h 7738532"/>
                <a:gd name="connsiteX11" fmla="*/ 3031067 w 3144762"/>
                <a:gd name="connsiteY11" fmla="*/ 6698342 h 7738532"/>
                <a:gd name="connsiteX12" fmla="*/ 2334381 w 3144762"/>
                <a:gd name="connsiteY12" fmla="*/ 6901542 h 7738532"/>
                <a:gd name="connsiteX13" fmla="*/ 563639 w 3144762"/>
                <a:gd name="connsiteY13" fmla="*/ 6901542 h 7738532"/>
                <a:gd name="connsiteX14" fmla="*/ 84667 w 3144762"/>
                <a:gd name="connsiteY14" fmla="*/ 6843485 h 7738532"/>
                <a:gd name="connsiteX15" fmla="*/ 55639 w 3144762"/>
                <a:gd name="connsiteY15" fmla="*/ 1531257 h 7738532"/>
                <a:gd name="connsiteX16" fmla="*/ 99181 w 3144762"/>
                <a:gd name="connsiteY16" fmla="*/ 573314 h 7738532"/>
                <a:gd name="connsiteX17" fmla="*/ 244324 w 3144762"/>
                <a:gd name="connsiteY17" fmla="*/ 413657 h 7738532"/>
                <a:gd name="connsiteX18" fmla="*/ 244324 w 3144762"/>
                <a:gd name="connsiteY18" fmla="*/ 413657 h 7738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144762" h="7738532">
                  <a:moveTo>
                    <a:pt x="157239" y="428171"/>
                  </a:moveTo>
                  <a:lnTo>
                    <a:pt x="345924" y="283028"/>
                  </a:lnTo>
                  <a:cubicBezTo>
                    <a:pt x="403981" y="239485"/>
                    <a:pt x="408819" y="208038"/>
                    <a:pt x="505581" y="166914"/>
                  </a:cubicBezTo>
                  <a:cubicBezTo>
                    <a:pt x="602343" y="125790"/>
                    <a:pt x="757163" y="60475"/>
                    <a:pt x="926496" y="36285"/>
                  </a:cubicBezTo>
                  <a:cubicBezTo>
                    <a:pt x="1095829" y="12095"/>
                    <a:pt x="1323219" y="24190"/>
                    <a:pt x="1521581" y="21771"/>
                  </a:cubicBezTo>
                  <a:cubicBezTo>
                    <a:pt x="1719943" y="19352"/>
                    <a:pt x="1932819" y="0"/>
                    <a:pt x="2116667" y="21771"/>
                  </a:cubicBezTo>
                  <a:cubicBezTo>
                    <a:pt x="2300515" y="43542"/>
                    <a:pt x="2491619" y="106437"/>
                    <a:pt x="2624667" y="152399"/>
                  </a:cubicBezTo>
                  <a:cubicBezTo>
                    <a:pt x="2757715" y="198361"/>
                    <a:pt x="2849639" y="251580"/>
                    <a:pt x="2914953" y="297542"/>
                  </a:cubicBezTo>
                  <a:cubicBezTo>
                    <a:pt x="2980267" y="343504"/>
                    <a:pt x="2997201" y="326571"/>
                    <a:pt x="3016553" y="428171"/>
                  </a:cubicBezTo>
                  <a:cubicBezTo>
                    <a:pt x="3035905" y="529771"/>
                    <a:pt x="3031067" y="394304"/>
                    <a:pt x="3031067" y="907142"/>
                  </a:cubicBezTo>
                  <a:cubicBezTo>
                    <a:pt x="3031067" y="1419980"/>
                    <a:pt x="3016553" y="2539999"/>
                    <a:pt x="3016553" y="3505199"/>
                  </a:cubicBezTo>
                  <a:cubicBezTo>
                    <a:pt x="3016553" y="4470399"/>
                    <a:pt x="3144762" y="6132285"/>
                    <a:pt x="3031067" y="6698342"/>
                  </a:cubicBezTo>
                  <a:cubicBezTo>
                    <a:pt x="2917372" y="7264399"/>
                    <a:pt x="2745619" y="6867675"/>
                    <a:pt x="2334381" y="6901542"/>
                  </a:cubicBezTo>
                  <a:cubicBezTo>
                    <a:pt x="1923143" y="6935409"/>
                    <a:pt x="938591" y="6911218"/>
                    <a:pt x="563639" y="6901542"/>
                  </a:cubicBezTo>
                  <a:cubicBezTo>
                    <a:pt x="188687" y="6891866"/>
                    <a:pt x="169334" y="7738532"/>
                    <a:pt x="84667" y="6843485"/>
                  </a:cubicBezTo>
                  <a:cubicBezTo>
                    <a:pt x="0" y="5948438"/>
                    <a:pt x="53220" y="2576286"/>
                    <a:pt x="55639" y="1531257"/>
                  </a:cubicBezTo>
                  <a:cubicBezTo>
                    <a:pt x="58058" y="486229"/>
                    <a:pt x="67733" y="759581"/>
                    <a:pt x="99181" y="573314"/>
                  </a:cubicBezTo>
                  <a:cubicBezTo>
                    <a:pt x="130629" y="387047"/>
                    <a:pt x="244324" y="413657"/>
                    <a:pt x="244324" y="413657"/>
                  </a:cubicBezTo>
                  <a:lnTo>
                    <a:pt x="244324" y="413657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7" name="组合 186"/>
            <p:cNvGrpSpPr/>
            <p:nvPr/>
          </p:nvGrpSpPr>
          <p:grpSpPr>
            <a:xfrm>
              <a:off x="-357222" y="3786190"/>
              <a:ext cx="4002018" cy="7738532"/>
              <a:chOff x="-357222" y="3786190"/>
              <a:chExt cx="4002018" cy="7738532"/>
            </a:xfrm>
          </p:grpSpPr>
          <p:sp>
            <p:nvSpPr>
              <p:cNvPr id="162" name="任意多边形 161"/>
              <p:cNvSpPr/>
              <p:nvPr/>
            </p:nvSpPr>
            <p:spPr>
              <a:xfrm>
                <a:off x="500034" y="3786190"/>
                <a:ext cx="3144762" cy="7738532"/>
              </a:xfrm>
              <a:custGeom>
                <a:avLst/>
                <a:gdLst>
                  <a:gd name="connsiteX0" fmla="*/ 157239 w 3144762"/>
                  <a:gd name="connsiteY0" fmla="*/ 428171 h 7738532"/>
                  <a:gd name="connsiteX1" fmla="*/ 345924 w 3144762"/>
                  <a:gd name="connsiteY1" fmla="*/ 283028 h 7738532"/>
                  <a:gd name="connsiteX2" fmla="*/ 505581 w 3144762"/>
                  <a:gd name="connsiteY2" fmla="*/ 166914 h 7738532"/>
                  <a:gd name="connsiteX3" fmla="*/ 926496 w 3144762"/>
                  <a:gd name="connsiteY3" fmla="*/ 36285 h 7738532"/>
                  <a:gd name="connsiteX4" fmla="*/ 1521581 w 3144762"/>
                  <a:gd name="connsiteY4" fmla="*/ 21771 h 7738532"/>
                  <a:gd name="connsiteX5" fmla="*/ 2116667 w 3144762"/>
                  <a:gd name="connsiteY5" fmla="*/ 21771 h 7738532"/>
                  <a:gd name="connsiteX6" fmla="*/ 2624667 w 3144762"/>
                  <a:gd name="connsiteY6" fmla="*/ 152399 h 7738532"/>
                  <a:gd name="connsiteX7" fmla="*/ 2914953 w 3144762"/>
                  <a:gd name="connsiteY7" fmla="*/ 297542 h 7738532"/>
                  <a:gd name="connsiteX8" fmla="*/ 3016553 w 3144762"/>
                  <a:gd name="connsiteY8" fmla="*/ 428171 h 7738532"/>
                  <a:gd name="connsiteX9" fmla="*/ 3031067 w 3144762"/>
                  <a:gd name="connsiteY9" fmla="*/ 907142 h 7738532"/>
                  <a:gd name="connsiteX10" fmla="*/ 3016553 w 3144762"/>
                  <a:gd name="connsiteY10" fmla="*/ 3505199 h 7738532"/>
                  <a:gd name="connsiteX11" fmla="*/ 3031067 w 3144762"/>
                  <a:gd name="connsiteY11" fmla="*/ 6698342 h 7738532"/>
                  <a:gd name="connsiteX12" fmla="*/ 2334381 w 3144762"/>
                  <a:gd name="connsiteY12" fmla="*/ 6901542 h 7738532"/>
                  <a:gd name="connsiteX13" fmla="*/ 563639 w 3144762"/>
                  <a:gd name="connsiteY13" fmla="*/ 6901542 h 7738532"/>
                  <a:gd name="connsiteX14" fmla="*/ 84667 w 3144762"/>
                  <a:gd name="connsiteY14" fmla="*/ 6843485 h 7738532"/>
                  <a:gd name="connsiteX15" fmla="*/ 55639 w 3144762"/>
                  <a:gd name="connsiteY15" fmla="*/ 1531257 h 7738532"/>
                  <a:gd name="connsiteX16" fmla="*/ 99181 w 3144762"/>
                  <a:gd name="connsiteY16" fmla="*/ 573314 h 7738532"/>
                  <a:gd name="connsiteX17" fmla="*/ 244324 w 3144762"/>
                  <a:gd name="connsiteY17" fmla="*/ 413657 h 7738532"/>
                  <a:gd name="connsiteX18" fmla="*/ 244324 w 3144762"/>
                  <a:gd name="connsiteY18" fmla="*/ 413657 h 773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44762" h="7738532">
                    <a:moveTo>
                      <a:pt x="157239" y="428171"/>
                    </a:moveTo>
                    <a:lnTo>
                      <a:pt x="345924" y="283028"/>
                    </a:lnTo>
                    <a:cubicBezTo>
                      <a:pt x="403981" y="239485"/>
                      <a:pt x="408819" y="208038"/>
                      <a:pt x="505581" y="166914"/>
                    </a:cubicBezTo>
                    <a:cubicBezTo>
                      <a:pt x="602343" y="125790"/>
                      <a:pt x="757163" y="60475"/>
                      <a:pt x="926496" y="36285"/>
                    </a:cubicBezTo>
                    <a:cubicBezTo>
                      <a:pt x="1095829" y="12095"/>
                      <a:pt x="1323219" y="24190"/>
                      <a:pt x="1521581" y="21771"/>
                    </a:cubicBezTo>
                    <a:cubicBezTo>
                      <a:pt x="1719943" y="19352"/>
                      <a:pt x="1932819" y="0"/>
                      <a:pt x="2116667" y="21771"/>
                    </a:cubicBezTo>
                    <a:cubicBezTo>
                      <a:pt x="2300515" y="43542"/>
                      <a:pt x="2491619" y="106437"/>
                      <a:pt x="2624667" y="152399"/>
                    </a:cubicBezTo>
                    <a:cubicBezTo>
                      <a:pt x="2757715" y="198361"/>
                      <a:pt x="2849639" y="251580"/>
                      <a:pt x="2914953" y="297542"/>
                    </a:cubicBezTo>
                    <a:cubicBezTo>
                      <a:pt x="2980267" y="343504"/>
                      <a:pt x="2997201" y="326571"/>
                      <a:pt x="3016553" y="428171"/>
                    </a:cubicBezTo>
                    <a:cubicBezTo>
                      <a:pt x="3035905" y="529771"/>
                      <a:pt x="3031067" y="394304"/>
                      <a:pt x="3031067" y="907142"/>
                    </a:cubicBezTo>
                    <a:cubicBezTo>
                      <a:pt x="3031067" y="1419980"/>
                      <a:pt x="3016553" y="2539999"/>
                      <a:pt x="3016553" y="3505199"/>
                    </a:cubicBezTo>
                    <a:cubicBezTo>
                      <a:pt x="3016553" y="4470399"/>
                      <a:pt x="3144762" y="6132285"/>
                      <a:pt x="3031067" y="6698342"/>
                    </a:cubicBezTo>
                    <a:cubicBezTo>
                      <a:pt x="2917372" y="7264399"/>
                      <a:pt x="2745619" y="6867675"/>
                      <a:pt x="2334381" y="6901542"/>
                    </a:cubicBezTo>
                    <a:cubicBezTo>
                      <a:pt x="1923143" y="6935409"/>
                      <a:pt x="938591" y="6911218"/>
                      <a:pt x="563639" y="6901542"/>
                    </a:cubicBezTo>
                    <a:cubicBezTo>
                      <a:pt x="188687" y="6891866"/>
                      <a:pt x="169334" y="7738532"/>
                      <a:pt x="84667" y="6843485"/>
                    </a:cubicBezTo>
                    <a:cubicBezTo>
                      <a:pt x="0" y="5948438"/>
                      <a:pt x="53220" y="2576286"/>
                      <a:pt x="55639" y="1531257"/>
                    </a:cubicBezTo>
                    <a:cubicBezTo>
                      <a:pt x="58058" y="486229"/>
                      <a:pt x="67733" y="759581"/>
                      <a:pt x="99181" y="573314"/>
                    </a:cubicBezTo>
                    <a:cubicBezTo>
                      <a:pt x="130629" y="387047"/>
                      <a:pt x="244324" y="413657"/>
                      <a:pt x="244324" y="413657"/>
                    </a:cubicBezTo>
                    <a:lnTo>
                      <a:pt x="244324" y="413657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任意多边形 165"/>
              <p:cNvSpPr/>
              <p:nvPr/>
            </p:nvSpPr>
            <p:spPr>
              <a:xfrm>
                <a:off x="428596" y="5786454"/>
                <a:ext cx="2919790" cy="5454179"/>
              </a:xfrm>
              <a:custGeom>
                <a:avLst/>
                <a:gdLst>
                  <a:gd name="connsiteX0" fmla="*/ 234648 w 2919790"/>
                  <a:gd name="connsiteY0" fmla="*/ 358019 h 4122057"/>
                  <a:gd name="connsiteX1" fmla="*/ 1569962 w 2919790"/>
                  <a:gd name="connsiteY1" fmla="*/ 517676 h 4122057"/>
                  <a:gd name="connsiteX2" fmla="*/ 2585962 w 2919790"/>
                  <a:gd name="connsiteY2" fmla="*/ 401562 h 4122057"/>
                  <a:gd name="connsiteX3" fmla="*/ 2818191 w 2919790"/>
                  <a:gd name="connsiteY3" fmla="*/ 328990 h 4122057"/>
                  <a:gd name="connsiteX4" fmla="*/ 2832705 w 2919790"/>
                  <a:gd name="connsiteY4" fmla="*/ 735390 h 4122057"/>
                  <a:gd name="connsiteX5" fmla="*/ 2818191 w 2919790"/>
                  <a:gd name="connsiteY5" fmla="*/ 1649790 h 4122057"/>
                  <a:gd name="connsiteX6" fmla="*/ 2847219 w 2919790"/>
                  <a:gd name="connsiteY6" fmla="*/ 3754362 h 4122057"/>
                  <a:gd name="connsiteX7" fmla="*/ 2382762 w 2919790"/>
                  <a:gd name="connsiteY7" fmla="*/ 3855962 h 4122057"/>
                  <a:gd name="connsiteX8" fmla="*/ 466876 w 2919790"/>
                  <a:gd name="connsiteY8" fmla="*/ 3884990 h 4122057"/>
                  <a:gd name="connsiteX9" fmla="*/ 162076 w 2919790"/>
                  <a:gd name="connsiteY9" fmla="*/ 2665790 h 4122057"/>
                  <a:gd name="connsiteX10" fmla="*/ 234648 w 2919790"/>
                  <a:gd name="connsiteY10" fmla="*/ 358019 h 4122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19790" h="4122057">
                    <a:moveTo>
                      <a:pt x="234648" y="358019"/>
                    </a:moveTo>
                    <a:cubicBezTo>
                      <a:pt x="469296" y="0"/>
                      <a:pt x="1178076" y="510419"/>
                      <a:pt x="1569962" y="517676"/>
                    </a:cubicBezTo>
                    <a:cubicBezTo>
                      <a:pt x="1961848" y="524933"/>
                      <a:pt x="2377924" y="433010"/>
                      <a:pt x="2585962" y="401562"/>
                    </a:cubicBezTo>
                    <a:cubicBezTo>
                      <a:pt x="2794000" y="370114"/>
                      <a:pt x="2777067" y="273352"/>
                      <a:pt x="2818191" y="328990"/>
                    </a:cubicBezTo>
                    <a:cubicBezTo>
                      <a:pt x="2859315" y="384628"/>
                      <a:pt x="2832705" y="515257"/>
                      <a:pt x="2832705" y="735390"/>
                    </a:cubicBezTo>
                    <a:cubicBezTo>
                      <a:pt x="2832705" y="955523"/>
                      <a:pt x="2815772" y="1146628"/>
                      <a:pt x="2818191" y="1649790"/>
                    </a:cubicBezTo>
                    <a:cubicBezTo>
                      <a:pt x="2820610" y="2152952"/>
                      <a:pt x="2919790" y="3386667"/>
                      <a:pt x="2847219" y="3754362"/>
                    </a:cubicBezTo>
                    <a:cubicBezTo>
                      <a:pt x="2774648" y="4122057"/>
                      <a:pt x="2779486" y="3834191"/>
                      <a:pt x="2382762" y="3855962"/>
                    </a:cubicBezTo>
                    <a:cubicBezTo>
                      <a:pt x="1986038" y="3877733"/>
                      <a:pt x="836990" y="4083352"/>
                      <a:pt x="466876" y="3884990"/>
                    </a:cubicBezTo>
                    <a:cubicBezTo>
                      <a:pt x="96762" y="3686628"/>
                      <a:pt x="203200" y="3251199"/>
                      <a:pt x="162076" y="2665790"/>
                    </a:cubicBezTo>
                    <a:cubicBezTo>
                      <a:pt x="120952" y="2080381"/>
                      <a:pt x="0" y="716038"/>
                      <a:pt x="234648" y="35801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85" name="组合 184"/>
              <p:cNvGrpSpPr/>
              <p:nvPr/>
            </p:nvGrpSpPr>
            <p:grpSpPr>
              <a:xfrm>
                <a:off x="-357222" y="4055059"/>
                <a:ext cx="3288212" cy="3712503"/>
                <a:chOff x="-357222" y="4055059"/>
                <a:chExt cx="3288212" cy="3712503"/>
              </a:xfrm>
            </p:grpSpPr>
            <p:grpSp>
              <p:nvGrpSpPr>
                <p:cNvPr id="149" name="组合 148"/>
                <p:cNvGrpSpPr/>
                <p:nvPr/>
              </p:nvGrpSpPr>
              <p:grpSpPr>
                <a:xfrm>
                  <a:off x="-357222" y="4055059"/>
                  <a:ext cx="3288212" cy="2517189"/>
                  <a:chOff x="2401353" y="1921675"/>
                  <a:chExt cx="3288212" cy="2517189"/>
                </a:xfrm>
              </p:grpSpPr>
              <p:sp>
                <p:nvSpPr>
                  <p:cNvPr id="64" name="弧形 63"/>
                  <p:cNvSpPr/>
                  <p:nvPr/>
                </p:nvSpPr>
                <p:spPr>
                  <a:xfrm rot="21591331">
                    <a:off x="3915437" y="3054387"/>
                    <a:ext cx="1110959" cy="57494"/>
                  </a:xfrm>
                  <a:prstGeom prst="arc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2" name="任意多边形 21"/>
                  <p:cNvSpPr/>
                  <p:nvPr/>
                </p:nvSpPr>
                <p:spPr>
                  <a:xfrm rot="21591331">
                    <a:off x="3664082" y="2582643"/>
                    <a:ext cx="267289" cy="423396"/>
                  </a:xfrm>
                  <a:custGeom>
                    <a:avLst/>
                    <a:gdLst>
                      <a:gd name="connsiteX0" fmla="*/ 244415 w 508958"/>
                      <a:gd name="connsiteY0" fmla="*/ 491705 h 566467"/>
                      <a:gd name="connsiteX1" fmla="*/ 123646 w 508958"/>
                      <a:gd name="connsiteY1" fmla="*/ 508958 h 566467"/>
                      <a:gd name="connsiteX2" fmla="*/ 54634 w 508958"/>
                      <a:gd name="connsiteY2" fmla="*/ 146648 h 566467"/>
                      <a:gd name="connsiteX3" fmla="*/ 451449 w 508958"/>
                      <a:gd name="connsiteY3" fmla="*/ 8626 h 566467"/>
                      <a:gd name="connsiteX4" fmla="*/ 399691 w 508958"/>
                      <a:gd name="connsiteY4" fmla="*/ 94890 h 566467"/>
                      <a:gd name="connsiteX5" fmla="*/ 106393 w 508958"/>
                      <a:gd name="connsiteY5" fmla="*/ 146648 h 566467"/>
                      <a:gd name="connsiteX6" fmla="*/ 123646 w 508958"/>
                      <a:gd name="connsiteY6" fmla="*/ 370935 h 566467"/>
                      <a:gd name="connsiteX7" fmla="*/ 261668 w 508958"/>
                      <a:gd name="connsiteY7" fmla="*/ 439946 h 566467"/>
                      <a:gd name="connsiteX8" fmla="*/ 244415 w 508958"/>
                      <a:gd name="connsiteY8" fmla="*/ 491705 h 5664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8958" h="566467">
                        <a:moveTo>
                          <a:pt x="244415" y="491705"/>
                        </a:moveTo>
                        <a:cubicBezTo>
                          <a:pt x="221411" y="503207"/>
                          <a:pt x="155276" y="566467"/>
                          <a:pt x="123646" y="508958"/>
                        </a:cubicBezTo>
                        <a:cubicBezTo>
                          <a:pt x="92016" y="451449"/>
                          <a:pt x="0" y="230037"/>
                          <a:pt x="54634" y="146648"/>
                        </a:cubicBezTo>
                        <a:cubicBezTo>
                          <a:pt x="109268" y="63259"/>
                          <a:pt x="393940" y="17252"/>
                          <a:pt x="451449" y="8626"/>
                        </a:cubicBezTo>
                        <a:cubicBezTo>
                          <a:pt x="508958" y="0"/>
                          <a:pt x="457200" y="71886"/>
                          <a:pt x="399691" y="94890"/>
                        </a:cubicBezTo>
                        <a:cubicBezTo>
                          <a:pt x="342182" y="117894"/>
                          <a:pt x="152400" y="100641"/>
                          <a:pt x="106393" y="146648"/>
                        </a:cubicBezTo>
                        <a:cubicBezTo>
                          <a:pt x="60386" y="192655"/>
                          <a:pt x="97767" y="322052"/>
                          <a:pt x="123646" y="370935"/>
                        </a:cubicBezTo>
                        <a:cubicBezTo>
                          <a:pt x="149525" y="419818"/>
                          <a:pt x="235789" y="419818"/>
                          <a:pt x="261668" y="439946"/>
                        </a:cubicBezTo>
                        <a:cubicBezTo>
                          <a:pt x="287547" y="460074"/>
                          <a:pt x="267419" y="480203"/>
                          <a:pt x="244415" y="491705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2" name="组合 101"/>
                  <p:cNvGrpSpPr/>
                  <p:nvPr/>
                </p:nvGrpSpPr>
                <p:grpSpPr>
                  <a:xfrm rot="21591331">
                    <a:off x="3857658" y="2306671"/>
                    <a:ext cx="1786455" cy="2132193"/>
                    <a:chOff x="2857488" y="1857364"/>
                    <a:chExt cx="2683474" cy="2765850"/>
                  </a:xfrm>
                </p:grpSpPr>
                <p:grpSp>
                  <p:nvGrpSpPr>
                    <p:cNvPr id="3" name="组合 100"/>
                    <p:cNvGrpSpPr/>
                    <p:nvPr/>
                  </p:nvGrpSpPr>
                  <p:grpSpPr>
                    <a:xfrm>
                      <a:off x="2857488" y="1857364"/>
                      <a:ext cx="2461787" cy="2765850"/>
                      <a:chOff x="2846251" y="1928802"/>
                      <a:chExt cx="2461787" cy="2765850"/>
                    </a:xfrm>
                  </p:grpSpPr>
                  <p:sp>
                    <p:nvSpPr>
                      <p:cNvPr id="61" name="任意多边形 60"/>
                      <p:cNvSpPr/>
                      <p:nvPr/>
                    </p:nvSpPr>
                    <p:spPr>
                      <a:xfrm>
                        <a:off x="3000364" y="1928802"/>
                        <a:ext cx="2307674" cy="2765850"/>
                      </a:xfrm>
                      <a:custGeom>
                        <a:avLst/>
                        <a:gdLst>
                          <a:gd name="connsiteX0" fmla="*/ 112541 w 2236762"/>
                          <a:gd name="connsiteY0" fmla="*/ 1069145 h 2726788"/>
                          <a:gd name="connsiteX1" fmla="*/ 154744 w 2236762"/>
                          <a:gd name="connsiteY1" fmla="*/ 1688123 h 2726788"/>
                          <a:gd name="connsiteX2" fmla="*/ 436098 w 2236762"/>
                          <a:gd name="connsiteY2" fmla="*/ 2250831 h 2726788"/>
                          <a:gd name="connsiteX3" fmla="*/ 1181685 w 2236762"/>
                          <a:gd name="connsiteY3" fmla="*/ 2700997 h 2726788"/>
                          <a:gd name="connsiteX4" fmla="*/ 1899138 w 2236762"/>
                          <a:gd name="connsiteY4" fmla="*/ 2096086 h 2726788"/>
                          <a:gd name="connsiteX5" fmla="*/ 2053882 w 2236762"/>
                          <a:gd name="connsiteY5" fmla="*/ 942536 h 2726788"/>
                          <a:gd name="connsiteX6" fmla="*/ 1983544 w 2236762"/>
                          <a:gd name="connsiteY6" fmla="*/ 140677 h 2726788"/>
                          <a:gd name="connsiteX7" fmla="*/ 534572 w 2236762"/>
                          <a:gd name="connsiteY7" fmla="*/ 98474 h 2726788"/>
                          <a:gd name="connsiteX8" fmla="*/ 70338 w 2236762"/>
                          <a:gd name="connsiteY8" fmla="*/ 351692 h 2726788"/>
                          <a:gd name="connsiteX9" fmla="*/ 112541 w 2236762"/>
                          <a:gd name="connsiteY9" fmla="*/ 1069145 h 2726788"/>
                          <a:gd name="connsiteX0" fmla="*/ 112541 w 2260570"/>
                          <a:gd name="connsiteY0" fmla="*/ 1069145 h 2726788"/>
                          <a:gd name="connsiteX1" fmla="*/ 154744 w 2260570"/>
                          <a:gd name="connsiteY1" fmla="*/ 1688123 h 2726788"/>
                          <a:gd name="connsiteX2" fmla="*/ 436098 w 2260570"/>
                          <a:gd name="connsiteY2" fmla="*/ 2250831 h 2726788"/>
                          <a:gd name="connsiteX3" fmla="*/ 1181685 w 2260570"/>
                          <a:gd name="connsiteY3" fmla="*/ 2700997 h 2726788"/>
                          <a:gd name="connsiteX4" fmla="*/ 1899138 w 2260570"/>
                          <a:gd name="connsiteY4" fmla="*/ 2096086 h 2726788"/>
                          <a:gd name="connsiteX5" fmla="*/ 2196726 w 2260570"/>
                          <a:gd name="connsiteY5" fmla="*/ 942536 h 2726788"/>
                          <a:gd name="connsiteX6" fmla="*/ 1983544 w 2260570"/>
                          <a:gd name="connsiteY6" fmla="*/ 140677 h 2726788"/>
                          <a:gd name="connsiteX7" fmla="*/ 534572 w 2260570"/>
                          <a:gd name="connsiteY7" fmla="*/ 98474 h 2726788"/>
                          <a:gd name="connsiteX8" fmla="*/ 70338 w 2260570"/>
                          <a:gd name="connsiteY8" fmla="*/ 351692 h 2726788"/>
                          <a:gd name="connsiteX9" fmla="*/ 112541 w 2260570"/>
                          <a:gd name="connsiteY9" fmla="*/ 1069145 h 2726788"/>
                          <a:gd name="connsiteX0" fmla="*/ 112541 w 2260570"/>
                          <a:gd name="connsiteY0" fmla="*/ 1069145 h 2726788"/>
                          <a:gd name="connsiteX1" fmla="*/ 154744 w 2260570"/>
                          <a:gd name="connsiteY1" fmla="*/ 1688123 h 2726788"/>
                          <a:gd name="connsiteX2" fmla="*/ 436098 w 2260570"/>
                          <a:gd name="connsiteY2" fmla="*/ 2250831 h 2726788"/>
                          <a:gd name="connsiteX3" fmla="*/ 1181685 w 2260570"/>
                          <a:gd name="connsiteY3" fmla="*/ 2700997 h 2726788"/>
                          <a:gd name="connsiteX4" fmla="*/ 1899138 w 2260570"/>
                          <a:gd name="connsiteY4" fmla="*/ 2096086 h 2726788"/>
                          <a:gd name="connsiteX5" fmla="*/ 2196726 w 2260570"/>
                          <a:gd name="connsiteY5" fmla="*/ 942536 h 2726788"/>
                          <a:gd name="connsiteX6" fmla="*/ 1983544 w 2260570"/>
                          <a:gd name="connsiteY6" fmla="*/ 140677 h 2726788"/>
                          <a:gd name="connsiteX7" fmla="*/ 534572 w 2260570"/>
                          <a:gd name="connsiteY7" fmla="*/ 98474 h 2726788"/>
                          <a:gd name="connsiteX8" fmla="*/ 70338 w 2260570"/>
                          <a:gd name="connsiteY8" fmla="*/ 351692 h 2726788"/>
                          <a:gd name="connsiteX9" fmla="*/ 112541 w 2260570"/>
                          <a:gd name="connsiteY9" fmla="*/ 1069145 h 2726788"/>
                          <a:gd name="connsiteX0" fmla="*/ 112541 w 2260570"/>
                          <a:gd name="connsiteY0" fmla="*/ 1069145 h 2726788"/>
                          <a:gd name="connsiteX1" fmla="*/ 154744 w 2260570"/>
                          <a:gd name="connsiteY1" fmla="*/ 1688123 h 2726788"/>
                          <a:gd name="connsiteX2" fmla="*/ 436098 w 2260570"/>
                          <a:gd name="connsiteY2" fmla="*/ 2250831 h 2726788"/>
                          <a:gd name="connsiteX3" fmla="*/ 1181685 w 2260570"/>
                          <a:gd name="connsiteY3" fmla="*/ 2700997 h 2726788"/>
                          <a:gd name="connsiteX4" fmla="*/ 1899138 w 2260570"/>
                          <a:gd name="connsiteY4" fmla="*/ 2096086 h 2726788"/>
                          <a:gd name="connsiteX5" fmla="*/ 2196726 w 2260570"/>
                          <a:gd name="connsiteY5" fmla="*/ 942536 h 2726788"/>
                          <a:gd name="connsiteX6" fmla="*/ 1983544 w 2260570"/>
                          <a:gd name="connsiteY6" fmla="*/ 140677 h 2726788"/>
                          <a:gd name="connsiteX7" fmla="*/ 534572 w 2260570"/>
                          <a:gd name="connsiteY7" fmla="*/ 98474 h 2726788"/>
                          <a:gd name="connsiteX8" fmla="*/ 70338 w 2260570"/>
                          <a:gd name="connsiteY8" fmla="*/ 351692 h 2726788"/>
                          <a:gd name="connsiteX9" fmla="*/ 112541 w 2260570"/>
                          <a:gd name="connsiteY9" fmla="*/ 1069145 h 2726788"/>
                          <a:gd name="connsiteX0" fmla="*/ 112541 w 2260570"/>
                          <a:gd name="connsiteY0" fmla="*/ 1069145 h 2726788"/>
                          <a:gd name="connsiteX1" fmla="*/ 154744 w 2260570"/>
                          <a:gd name="connsiteY1" fmla="*/ 1688123 h 2726788"/>
                          <a:gd name="connsiteX2" fmla="*/ 436098 w 2260570"/>
                          <a:gd name="connsiteY2" fmla="*/ 2250831 h 2726788"/>
                          <a:gd name="connsiteX3" fmla="*/ 1181685 w 2260570"/>
                          <a:gd name="connsiteY3" fmla="*/ 2700997 h 2726788"/>
                          <a:gd name="connsiteX4" fmla="*/ 1899138 w 2260570"/>
                          <a:gd name="connsiteY4" fmla="*/ 2096086 h 2726788"/>
                          <a:gd name="connsiteX5" fmla="*/ 2196726 w 2260570"/>
                          <a:gd name="connsiteY5" fmla="*/ 942536 h 2726788"/>
                          <a:gd name="connsiteX6" fmla="*/ 1983544 w 2260570"/>
                          <a:gd name="connsiteY6" fmla="*/ 140677 h 2726788"/>
                          <a:gd name="connsiteX7" fmla="*/ 534572 w 2260570"/>
                          <a:gd name="connsiteY7" fmla="*/ 98474 h 2726788"/>
                          <a:gd name="connsiteX8" fmla="*/ 70338 w 2260570"/>
                          <a:gd name="connsiteY8" fmla="*/ 351692 h 2726788"/>
                          <a:gd name="connsiteX9" fmla="*/ 112541 w 2260570"/>
                          <a:gd name="connsiteY9" fmla="*/ 1069145 h 2726788"/>
                          <a:gd name="connsiteX0" fmla="*/ 112541 w 2260570"/>
                          <a:gd name="connsiteY0" fmla="*/ 1069145 h 2726788"/>
                          <a:gd name="connsiteX1" fmla="*/ 154744 w 2260570"/>
                          <a:gd name="connsiteY1" fmla="*/ 1688123 h 2726788"/>
                          <a:gd name="connsiteX2" fmla="*/ 436098 w 2260570"/>
                          <a:gd name="connsiteY2" fmla="*/ 2250831 h 2726788"/>
                          <a:gd name="connsiteX3" fmla="*/ 1181685 w 2260570"/>
                          <a:gd name="connsiteY3" fmla="*/ 2700997 h 2726788"/>
                          <a:gd name="connsiteX4" fmla="*/ 1899138 w 2260570"/>
                          <a:gd name="connsiteY4" fmla="*/ 2096086 h 2726788"/>
                          <a:gd name="connsiteX5" fmla="*/ 2196726 w 2260570"/>
                          <a:gd name="connsiteY5" fmla="*/ 942536 h 2726788"/>
                          <a:gd name="connsiteX6" fmla="*/ 1983544 w 2260570"/>
                          <a:gd name="connsiteY6" fmla="*/ 140677 h 2726788"/>
                          <a:gd name="connsiteX7" fmla="*/ 534572 w 2260570"/>
                          <a:gd name="connsiteY7" fmla="*/ 98474 h 2726788"/>
                          <a:gd name="connsiteX8" fmla="*/ 70338 w 2260570"/>
                          <a:gd name="connsiteY8" fmla="*/ 351692 h 2726788"/>
                          <a:gd name="connsiteX9" fmla="*/ 112541 w 2260570"/>
                          <a:gd name="connsiteY9" fmla="*/ 1069145 h 2726788"/>
                          <a:gd name="connsiteX0" fmla="*/ 95220 w 2454310"/>
                          <a:gd name="connsiteY0" fmla="*/ 1069145 h 2726788"/>
                          <a:gd name="connsiteX1" fmla="*/ 348484 w 2454310"/>
                          <a:gd name="connsiteY1" fmla="*/ 1688123 h 2726788"/>
                          <a:gd name="connsiteX2" fmla="*/ 629838 w 2454310"/>
                          <a:gd name="connsiteY2" fmla="*/ 2250831 h 2726788"/>
                          <a:gd name="connsiteX3" fmla="*/ 1375425 w 2454310"/>
                          <a:gd name="connsiteY3" fmla="*/ 2700997 h 2726788"/>
                          <a:gd name="connsiteX4" fmla="*/ 2092878 w 2454310"/>
                          <a:gd name="connsiteY4" fmla="*/ 2096086 h 2726788"/>
                          <a:gd name="connsiteX5" fmla="*/ 2390466 w 2454310"/>
                          <a:gd name="connsiteY5" fmla="*/ 942536 h 2726788"/>
                          <a:gd name="connsiteX6" fmla="*/ 2177284 w 2454310"/>
                          <a:gd name="connsiteY6" fmla="*/ 140677 h 2726788"/>
                          <a:gd name="connsiteX7" fmla="*/ 728312 w 2454310"/>
                          <a:gd name="connsiteY7" fmla="*/ 98474 h 2726788"/>
                          <a:gd name="connsiteX8" fmla="*/ 264078 w 2454310"/>
                          <a:gd name="connsiteY8" fmla="*/ 351692 h 2726788"/>
                          <a:gd name="connsiteX9" fmla="*/ 95220 w 2454310"/>
                          <a:gd name="connsiteY9" fmla="*/ 1069145 h 2726788"/>
                          <a:gd name="connsiteX0" fmla="*/ 66865 w 2425955"/>
                          <a:gd name="connsiteY0" fmla="*/ 1069145 h 2726788"/>
                          <a:gd name="connsiteX1" fmla="*/ 320129 w 2425955"/>
                          <a:gd name="connsiteY1" fmla="*/ 1688123 h 2726788"/>
                          <a:gd name="connsiteX2" fmla="*/ 601483 w 2425955"/>
                          <a:gd name="connsiteY2" fmla="*/ 2250831 h 2726788"/>
                          <a:gd name="connsiteX3" fmla="*/ 1347070 w 2425955"/>
                          <a:gd name="connsiteY3" fmla="*/ 2700997 h 2726788"/>
                          <a:gd name="connsiteX4" fmla="*/ 2064523 w 2425955"/>
                          <a:gd name="connsiteY4" fmla="*/ 2096086 h 2726788"/>
                          <a:gd name="connsiteX5" fmla="*/ 2362111 w 2425955"/>
                          <a:gd name="connsiteY5" fmla="*/ 942536 h 2726788"/>
                          <a:gd name="connsiteX6" fmla="*/ 2148929 w 2425955"/>
                          <a:gd name="connsiteY6" fmla="*/ 140677 h 2726788"/>
                          <a:gd name="connsiteX7" fmla="*/ 699957 w 2425955"/>
                          <a:gd name="connsiteY7" fmla="*/ 98474 h 2726788"/>
                          <a:gd name="connsiteX8" fmla="*/ 235723 w 2425955"/>
                          <a:gd name="connsiteY8" fmla="*/ 351692 h 2726788"/>
                          <a:gd name="connsiteX9" fmla="*/ 66865 w 2425955"/>
                          <a:gd name="connsiteY9" fmla="*/ 1069145 h 2726788"/>
                          <a:gd name="connsiteX0" fmla="*/ 0 w 2359090"/>
                          <a:gd name="connsiteY0" fmla="*/ 1069145 h 2726788"/>
                          <a:gd name="connsiteX1" fmla="*/ 253264 w 2359090"/>
                          <a:gd name="connsiteY1" fmla="*/ 1688123 h 2726788"/>
                          <a:gd name="connsiteX2" fmla="*/ 534618 w 2359090"/>
                          <a:gd name="connsiteY2" fmla="*/ 2250831 h 2726788"/>
                          <a:gd name="connsiteX3" fmla="*/ 1280205 w 2359090"/>
                          <a:gd name="connsiteY3" fmla="*/ 2700997 h 2726788"/>
                          <a:gd name="connsiteX4" fmla="*/ 1997658 w 2359090"/>
                          <a:gd name="connsiteY4" fmla="*/ 2096086 h 2726788"/>
                          <a:gd name="connsiteX5" fmla="*/ 2295246 w 2359090"/>
                          <a:gd name="connsiteY5" fmla="*/ 942536 h 2726788"/>
                          <a:gd name="connsiteX6" fmla="*/ 2082064 w 2359090"/>
                          <a:gd name="connsiteY6" fmla="*/ 140677 h 2726788"/>
                          <a:gd name="connsiteX7" fmla="*/ 633092 w 2359090"/>
                          <a:gd name="connsiteY7" fmla="*/ 98474 h 2726788"/>
                          <a:gd name="connsiteX8" fmla="*/ 168858 w 2359090"/>
                          <a:gd name="connsiteY8" fmla="*/ 351692 h 2726788"/>
                          <a:gd name="connsiteX9" fmla="*/ 0 w 2359090"/>
                          <a:gd name="connsiteY9" fmla="*/ 1069145 h 2726788"/>
                          <a:gd name="connsiteX0" fmla="*/ 0 w 2359090"/>
                          <a:gd name="connsiteY0" fmla="*/ 1069145 h 2726788"/>
                          <a:gd name="connsiteX1" fmla="*/ 253264 w 2359090"/>
                          <a:gd name="connsiteY1" fmla="*/ 1688123 h 2726788"/>
                          <a:gd name="connsiteX2" fmla="*/ 534618 w 2359090"/>
                          <a:gd name="connsiteY2" fmla="*/ 2250831 h 2726788"/>
                          <a:gd name="connsiteX3" fmla="*/ 1280205 w 2359090"/>
                          <a:gd name="connsiteY3" fmla="*/ 2700997 h 2726788"/>
                          <a:gd name="connsiteX4" fmla="*/ 1997658 w 2359090"/>
                          <a:gd name="connsiteY4" fmla="*/ 2096086 h 2726788"/>
                          <a:gd name="connsiteX5" fmla="*/ 2295246 w 2359090"/>
                          <a:gd name="connsiteY5" fmla="*/ 942536 h 2726788"/>
                          <a:gd name="connsiteX6" fmla="*/ 2082064 w 2359090"/>
                          <a:gd name="connsiteY6" fmla="*/ 140677 h 2726788"/>
                          <a:gd name="connsiteX7" fmla="*/ 633092 w 2359090"/>
                          <a:gd name="connsiteY7" fmla="*/ 98474 h 2726788"/>
                          <a:gd name="connsiteX8" fmla="*/ 168858 w 2359090"/>
                          <a:gd name="connsiteY8" fmla="*/ 351692 h 2726788"/>
                          <a:gd name="connsiteX9" fmla="*/ 0 w 2359090"/>
                          <a:gd name="connsiteY9" fmla="*/ 1069145 h 2726788"/>
                          <a:gd name="connsiteX0" fmla="*/ 53870 w 2272305"/>
                          <a:gd name="connsiteY0" fmla="*/ 854807 h 2726788"/>
                          <a:gd name="connsiteX1" fmla="*/ 166479 w 2272305"/>
                          <a:gd name="connsiteY1" fmla="*/ 1688123 h 2726788"/>
                          <a:gd name="connsiteX2" fmla="*/ 447833 w 2272305"/>
                          <a:gd name="connsiteY2" fmla="*/ 2250831 h 2726788"/>
                          <a:gd name="connsiteX3" fmla="*/ 1193420 w 2272305"/>
                          <a:gd name="connsiteY3" fmla="*/ 2700997 h 2726788"/>
                          <a:gd name="connsiteX4" fmla="*/ 1910873 w 2272305"/>
                          <a:gd name="connsiteY4" fmla="*/ 2096086 h 2726788"/>
                          <a:gd name="connsiteX5" fmla="*/ 2208461 w 2272305"/>
                          <a:gd name="connsiteY5" fmla="*/ 942536 h 2726788"/>
                          <a:gd name="connsiteX6" fmla="*/ 1995279 w 2272305"/>
                          <a:gd name="connsiteY6" fmla="*/ 140677 h 2726788"/>
                          <a:gd name="connsiteX7" fmla="*/ 546307 w 2272305"/>
                          <a:gd name="connsiteY7" fmla="*/ 98474 h 2726788"/>
                          <a:gd name="connsiteX8" fmla="*/ 82073 w 2272305"/>
                          <a:gd name="connsiteY8" fmla="*/ 351692 h 2726788"/>
                          <a:gd name="connsiteX9" fmla="*/ 53870 w 2272305"/>
                          <a:gd name="connsiteY9" fmla="*/ 854807 h 27267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272305" h="2726788">
                            <a:moveTo>
                              <a:pt x="53870" y="854807"/>
                            </a:moveTo>
                            <a:cubicBezTo>
                              <a:pt x="192002" y="905216"/>
                              <a:pt x="100819" y="1455452"/>
                              <a:pt x="166479" y="1688123"/>
                            </a:cubicBezTo>
                            <a:cubicBezTo>
                              <a:pt x="232139" y="1920794"/>
                              <a:pt x="276676" y="2082019"/>
                              <a:pt x="447833" y="2250831"/>
                            </a:cubicBezTo>
                            <a:cubicBezTo>
                              <a:pt x="618990" y="2419643"/>
                              <a:pt x="949580" y="2726788"/>
                              <a:pt x="1193420" y="2700997"/>
                            </a:cubicBezTo>
                            <a:cubicBezTo>
                              <a:pt x="1437260" y="2675206"/>
                              <a:pt x="1741700" y="2389163"/>
                              <a:pt x="1910873" y="2096086"/>
                            </a:cubicBezTo>
                            <a:cubicBezTo>
                              <a:pt x="2080046" y="1803009"/>
                              <a:pt x="2194393" y="1268437"/>
                              <a:pt x="2208461" y="942536"/>
                            </a:cubicBezTo>
                            <a:cubicBezTo>
                              <a:pt x="2222529" y="616635"/>
                              <a:pt x="2272305" y="281354"/>
                              <a:pt x="1995279" y="140677"/>
                            </a:cubicBezTo>
                            <a:cubicBezTo>
                              <a:pt x="1718253" y="0"/>
                              <a:pt x="865174" y="63305"/>
                              <a:pt x="546307" y="98474"/>
                            </a:cubicBezTo>
                            <a:cubicBezTo>
                              <a:pt x="227440" y="133643"/>
                              <a:pt x="164146" y="225637"/>
                              <a:pt x="82073" y="351692"/>
                            </a:cubicBezTo>
                            <a:cubicBezTo>
                              <a:pt x="0" y="477747"/>
                              <a:pt x="104763" y="512720"/>
                              <a:pt x="53870" y="854807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62" name="任意多边形 61"/>
                      <p:cNvSpPr/>
                      <p:nvPr/>
                    </p:nvSpPr>
                    <p:spPr>
                      <a:xfrm>
                        <a:off x="2846251" y="3010487"/>
                        <a:ext cx="292079" cy="548639"/>
                      </a:xfrm>
                      <a:custGeom>
                        <a:avLst/>
                        <a:gdLst>
                          <a:gd name="connsiteX0" fmla="*/ 276777 w 292079"/>
                          <a:gd name="connsiteY0" fmla="*/ 70338 h 548639"/>
                          <a:gd name="connsiteX1" fmla="*/ 234574 w 292079"/>
                          <a:gd name="connsiteY1" fmla="*/ 42202 h 548639"/>
                          <a:gd name="connsiteX2" fmla="*/ 206438 w 292079"/>
                          <a:gd name="connsiteY2" fmla="*/ 14067 h 548639"/>
                          <a:gd name="connsiteX3" fmla="*/ 51694 w 292079"/>
                          <a:gd name="connsiteY3" fmla="*/ 28135 h 548639"/>
                          <a:gd name="connsiteX4" fmla="*/ 23558 w 292079"/>
                          <a:gd name="connsiteY4" fmla="*/ 56270 h 548639"/>
                          <a:gd name="connsiteX5" fmla="*/ 23558 w 292079"/>
                          <a:gd name="connsiteY5" fmla="*/ 225082 h 548639"/>
                          <a:gd name="connsiteX6" fmla="*/ 37626 w 292079"/>
                          <a:gd name="connsiteY6" fmla="*/ 267285 h 548639"/>
                          <a:gd name="connsiteX7" fmla="*/ 93897 w 292079"/>
                          <a:gd name="connsiteY7" fmla="*/ 365759 h 548639"/>
                          <a:gd name="connsiteX8" fmla="*/ 122032 w 292079"/>
                          <a:gd name="connsiteY8" fmla="*/ 450165 h 548639"/>
                          <a:gd name="connsiteX9" fmla="*/ 178303 w 292079"/>
                          <a:gd name="connsiteY9" fmla="*/ 506436 h 548639"/>
                          <a:gd name="connsiteX10" fmla="*/ 262709 w 292079"/>
                          <a:gd name="connsiteY10" fmla="*/ 548639 h 548639"/>
                          <a:gd name="connsiteX11" fmla="*/ 290844 w 292079"/>
                          <a:gd name="connsiteY11" fmla="*/ 464233 h 548639"/>
                          <a:gd name="connsiteX12" fmla="*/ 276777 w 292079"/>
                          <a:gd name="connsiteY12" fmla="*/ 70338 h 5486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92079" h="548639">
                            <a:moveTo>
                              <a:pt x="276777" y="70338"/>
                            </a:moveTo>
                            <a:cubicBezTo>
                              <a:pt x="267399" y="0"/>
                              <a:pt x="247776" y="52764"/>
                              <a:pt x="234574" y="42202"/>
                            </a:cubicBezTo>
                            <a:cubicBezTo>
                              <a:pt x="224217" y="33917"/>
                              <a:pt x="219662" y="15084"/>
                              <a:pt x="206438" y="14067"/>
                            </a:cubicBezTo>
                            <a:cubicBezTo>
                              <a:pt x="154796" y="10095"/>
                              <a:pt x="103275" y="23446"/>
                              <a:pt x="51694" y="28135"/>
                            </a:cubicBezTo>
                            <a:cubicBezTo>
                              <a:pt x="42315" y="37513"/>
                              <a:pt x="24759" y="43061"/>
                              <a:pt x="23558" y="56270"/>
                            </a:cubicBezTo>
                            <a:cubicBezTo>
                              <a:pt x="0" y="315406"/>
                              <a:pt x="64766" y="101462"/>
                              <a:pt x="23558" y="225082"/>
                            </a:cubicBezTo>
                            <a:cubicBezTo>
                              <a:pt x="28247" y="239150"/>
                              <a:pt x="31785" y="253655"/>
                              <a:pt x="37626" y="267285"/>
                            </a:cubicBezTo>
                            <a:cubicBezTo>
                              <a:pt x="59046" y="317264"/>
                              <a:pt x="65638" y="323372"/>
                              <a:pt x="93897" y="365759"/>
                            </a:cubicBezTo>
                            <a:cubicBezTo>
                              <a:pt x="103275" y="393894"/>
                              <a:pt x="101061" y="429194"/>
                              <a:pt x="122032" y="450165"/>
                            </a:cubicBezTo>
                            <a:cubicBezTo>
                              <a:pt x="140789" y="468922"/>
                              <a:pt x="153138" y="498047"/>
                              <a:pt x="178303" y="506436"/>
                            </a:cubicBezTo>
                            <a:cubicBezTo>
                              <a:pt x="236546" y="525851"/>
                              <a:pt x="208168" y="512279"/>
                              <a:pt x="262709" y="548639"/>
                            </a:cubicBezTo>
                            <a:cubicBezTo>
                              <a:pt x="272087" y="520504"/>
                              <a:pt x="292079" y="493865"/>
                              <a:pt x="290844" y="464233"/>
                            </a:cubicBezTo>
                            <a:cubicBezTo>
                              <a:pt x="275996" y="107868"/>
                              <a:pt x="286155" y="140676"/>
                              <a:pt x="276777" y="7033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60" name="任意多边形 59"/>
                    <p:cNvSpPr/>
                    <p:nvPr/>
                  </p:nvSpPr>
                  <p:spPr>
                    <a:xfrm rot="769238" flipH="1">
                      <a:off x="5183772" y="3024688"/>
                      <a:ext cx="357190" cy="548639"/>
                    </a:xfrm>
                    <a:custGeom>
                      <a:avLst/>
                      <a:gdLst>
                        <a:gd name="connsiteX0" fmla="*/ 276777 w 292079"/>
                        <a:gd name="connsiteY0" fmla="*/ 70338 h 548639"/>
                        <a:gd name="connsiteX1" fmla="*/ 234574 w 292079"/>
                        <a:gd name="connsiteY1" fmla="*/ 42202 h 548639"/>
                        <a:gd name="connsiteX2" fmla="*/ 206438 w 292079"/>
                        <a:gd name="connsiteY2" fmla="*/ 14067 h 548639"/>
                        <a:gd name="connsiteX3" fmla="*/ 51694 w 292079"/>
                        <a:gd name="connsiteY3" fmla="*/ 28135 h 548639"/>
                        <a:gd name="connsiteX4" fmla="*/ 23558 w 292079"/>
                        <a:gd name="connsiteY4" fmla="*/ 56270 h 548639"/>
                        <a:gd name="connsiteX5" fmla="*/ 23558 w 292079"/>
                        <a:gd name="connsiteY5" fmla="*/ 225082 h 548639"/>
                        <a:gd name="connsiteX6" fmla="*/ 37626 w 292079"/>
                        <a:gd name="connsiteY6" fmla="*/ 267285 h 548639"/>
                        <a:gd name="connsiteX7" fmla="*/ 93897 w 292079"/>
                        <a:gd name="connsiteY7" fmla="*/ 365759 h 548639"/>
                        <a:gd name="connsiteX8" fmla="*/ 122032 w 292079"/>
                        <a:gd name="connsiteY8" fmla="*/ 450165 h 548639"/>
                        <a:gd name="connsiteX9" fmla="*/ 178303 w 292079"/>
                        <a:gd name="connsiteY9" fmla="*/ 506436 h 548639"/>
                        <a:gd name="connsiteX10" fmla="*/ 262709 w 292079"/>
                        <a:gd name="connsiteY10" fmla="*/ 548639 h 548639"/>
                        <a:gd name="connsiteX11" fmla="*/ 290844 w 292079"/>
                        <a:gd name="connsiteY11" fmla="*/ 464233 h 548639"/>
                        <a:gd name="connsiteX12" fmla="*/ 276777 w 292079"/>
                        <a:gd name="connsiteY12" fmla="*/ 70338 h 54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92079" h="548639">
                          <a:moveTo>
                            <a:pt x="276777" y="70338"/>
                          </a:moveTo>
                          <a:cubicBezTo>
                            <a:pt x="267399" y="0"/>
                            <a:pt x="247776" y="52764"/>
                            <a:pt x="234574" y="42202"/>
                          </a:cubicBezTo>
                          <a:cubicBezTo>
                            <a:pt x="224217" y="33917"/>
                            <a:pt x="219662" y="15084"/>
                            <a:pt x="206438" y="14067"/>
                          </a:cubicBezTo>
                          <a:cubicBezTo>
                            <a:pt x="154796" y="10095"/>
                            <a:pt x="103275" y="23446"/>
                            <a:pt x="51694" y="28135"/>
                          </a:cubicBezTo>
                          <a:cubicBezTo>
                            <a:pt x="42315" y="37513"/>
                            <a:pt x="24759" y="43061"/>
                            <a:pt x="23558" y="56270"/>
                          </a:cubicBezTo>
                          <a:cubicBezTo>
                            <a:pt x="0" y="315406"/>
                            <a:pt x="64766" y="101462"/>
                            <a:pt x="23558" y="225082"/>
                          </a:cubicBezTo>
                          <a:cubicBezTo>
                            <a:pt x="28247" y="239150"/>
                            <a:pt x="31785" y="253655"/>
                            <a:pt x="37626" y="267285"/>
                          </a:cubicBezTo>
                          <a:cubicBezTo>
                            <a:pt x="59046" y="317264"/>
                            <a:pt x="65638" y="323372"/>
                            <a:pt x="93897" y="365759"/>
                          </a:cubicBezTo>
                          <a:cubicBezTo>
                            <a:pt x="103275" y="393894"/>
                            <a:pt x="101061" y="429194"/>
                            <a:pt x="122032" y="450165"/>
                          </a:cubicBezTo>
                          <a:cubicBezTo>
                            <a:pt x="140789" y="468922"/>
                            <a:pt x="153138" y="498047"/>
                            <a:pt x="178303" y="506436"/>
                          </a:cubicBezTo>
                          <a:cubicBezTo>
                            <a:pt x="236546" y="525851"/>
                            <a:pt x="208168" y="512279"/>
                            <a:pt x="262709" y="548639"/>
                          </a:cubicBezTo>
                          <a:cubicBezTo>
                            <a:pt x="272087" y="520504"/>
                            <a:pt x="292079" y="493865"/>
                            <a:pt x="290844" y="464233"/>
                          </a:cubicBezTo>
                          <a:cubicBezTo>
                            <a:pt x="275996" y="107868"/>
                            <a:pt x="286155" y="140676"/>
                            <a:pt x="276777" y="70338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26" name="任意多边形 25"/>
                  <p:cNvSpPr/>
                  <p:nvPr/>
                </p:nvSpPr>
                <p:spPr>
                  <a:xfrm rot="21591331">
                    <a:off x="3758722" y="1921675"/>
                    <a:ext cx="1930843" cy="1303350"/>
                  </a:xfrm>
                  <a:custGeom>
                    <a:avLst/>
                    <a:gdLst>
                      <a:gd name="connsiteX0" fmla="*/ 1731168 w 2900362"/>
                      <a:gd name="connsiteY0" fmla="*/ 1259681 h 1690688"/>
                      <a:gd name="connsiteX1" fmla="*/ 1659731 w 2900362"/>
                      <a:gd name="connsiteY1" fmla="*/ 1388269 h 1690688"/>
                      <a:gd name="connsiteX2" fmla="*/ 1516856 w 2900362"/>
                      <a:gd name="connsiteY2" fmla="*/ 1545431 h 1690688"/>
                      <a:gd name="connsiteX3" fmla="*/ 1259681 w 2900362"/>
                      <a:gd name="connsiteY3" fmla="*/ 1674019 h 1690688"/>
                      <a:gd name="connsiteX4" fmla="*/ 1131093 w 2900362"/>
                      <a:gd name="connsiteY4" fmla="*/ 1645444 h 1690688"/>
                      <a:gd name="connsiteX5" fmla="*/ 1245393 w 2900362"/>
                      <a:gd name="connsiteY5" fmla="*/ 1616869 h 1690688"/>
                      <a:gd name="connsiteX6" fmla="*/ 1516856 w 2900362"/>
                      <a:gd name="connsiteY6" fmla="*/ 1445419 h 1690688"/>
                      <a:gd name="connsiteX7" fmla="*/ 1631156 w 2900362"/>
                      <a:gd name="connsiteY7" fmla="*/ 1202531 h 1690688"/>
                      <a:gd name="connsiteX8" fmla="*/ 1559718 w 2900362"/>
                      <a:gd name="connsiteY8" fmla="*/ 1316831 h 1690688"/>
                      <a:gd name="connsiteX9" fmla="*/ 1402556 w 2900362"/>
                      <a:gd name="connsiteY9" fmla="*/ 1488281 h 1690688"/>
                      <a:gd name="connsiteX10" fmla="*/ 1359693 w 2900362"/>
                      <a:gd name="connsiteY10" fmla="*/ 1488281 h 1690688"/>
                      <a:gd name="connsiteX11" fmla="*/ 1516856 w 2900362"/>
                      <a:gd name="connsiteY11" fmla="*/ 1331119 h 1690688"/>
                      <a:gd name="connsiteX12" fmla="*/ 1602581 w 2900362"/>
                      <a:gd name="connsiteY12" fmla="*/ 1159669 h 1690688"/>
                      <a:gd name="connsiteX13" fmla="*/ 1574006 w 2900362"/>
                      <a:gd name="connsiteY13" fmla="*/ 1202531 h 1690688"/>
                      <a:gd name="connsiteX14" fmla="*/ 1473993 w 2900362"/>
                      <a:gd name="connsiteY14" fmla="*/ 1345406 h 1690688"/>
                      <a:gd name="connsiteX15" fmla="*/ 1145381 w 2900362"/>
                      <a:gd name="connsiteY15" fmla="*/ 1559719 h 1690688"/>
                      <a:gd name="connsiteX16" fmla="*/ 716756 w 2900362"/>
                      <a:gd name="connsiteY16" fmla="*/ 1616869 h 1690688"/>
                      <a:gd name="connsiteX17" fmla="*/ 545306 w 2900362"/>
                      <a:gd name="connsiteY17" fmla="*/ 1545431 h 1690688"/>
                      <a:gd name="connsiteX18" fmla="*/ 531018 w 2900362"/>
                      <a:gd name="connsiteY18" fmla="*/ 1473994 h 1690688"/>
                      <a:gd name="connsiteX19" fmla="*/ 573881 w 2900362"/>
                      <a:gd name="connsiteY19" fmla="*/ 1516856 h 1690688"/>
                      <a:gd name="connsiteX20" fmla="*/ 731043 w 2900362"/>
                      <a:gd name="connsiteY20" fmla="*/ 1574006 h 1690688"/>
                      <a:gd name="connsiteX21" fmla="*/ 1102518 w 2900362"/>
                      <a:gd name="connsiteY21" fmla="*/ 1516856 h 1690688"/>
                      <a:gd name="connsiteX22" fmla="*/ 1445418 w 2900362"/>
                      <a:gd name="connsiteY22" fmla="*/ 1288256 h 1690688"/>
                      <a:gd name="connsiteX23" fmla="*/ 1502568 w 2900362"/>
                      <a:gd name="connsiteY23" fmla="*/ 1102519 h 1690688"/>
                      <a:gd name="connsiteX24" fmla="*/ 1459706 w 2900362"/>
                      <a:gd name="connsiteY24" fmla="*/ 1202531 h 1690688"/>
                      <a:gd name="connsiteX25" fmla="*/ 1159668 w 2900362"/>
                      <a:gd name="connsiteY25" fmla="*/ 1402556 h 1690688"/>
                      <a:gd name="connsiteX26" fmla="*/ 773906 w 2900362"/>
                      <a:gd name="connsiteY26" fmla="*/ 1473994 h 1690688"/>
                      <a:gd name="connsiteX27" fmla="*/ 145256 w 2900362"/>
                      <a:gd name="connsiteY27" fmla="*/ 1359694 h 1690688"/>
                      <a:gd name="connsiteX28" fmla="*/ 2381 w 2900362"/>
                      <a:gd name="connsiteY28" fmla="*/ 1088231 h 1690688"/>
                      <a:gd name="connsiteX29" fmla="*/ 159543 w 2900362"/>
                      <a:gd name="connsiteY29" fmla="*/ 888206 h 1690688"/>
                      <a:gd name="connsiteX30" fmla="*/ 245268 w 2900362"/>
                      <a:gd name="connsiteY30" fmla="*/ 588169 h 1690688"/>
                      <a:gd name="connsiteX31" fmla="*/ 531018 w 2900362"/>
                      <a:gd name="connsiteY31" fmla="*/ 245269 h 1690688"/>
                      <a:gd name="connsiteX32" fmla="*/ 1116806 w 2900362"/>
                      <a:gd name="connsiteY32" fmla="*/ 88106 h 1690688"/>
                      <a:gd name="connsiteX33" fmla="*/ 1416843 w 2900362"/>
                      <a:gd name="connsiteY33" fmla="*/ 73819 h 1690688"/>
                      <a:gd name="connsiteX34" fmla="*/ 1631156 w 2900362"/>
                      <a:gd name="connsiteY34" fmla="*/ 2381 h 1690688"/>
                      <a:gd name="connsiteX35" fmla="*/ 1859756 w 2900362"/>
                      <a:gd name="connsiteY35" fmla="*/ 88106 h 1690688"/>
                      <a:gd name="connsiteX36" fmla="*/ 2031206 w 2900362"/>
                      <a:gd name="connsiteY36" fmla="*/ 216694 h 1690688"/>
                      <a:gd name="connsiteX37" fmla="*/ 2316956 w 2900362"/>
                      <a:gd name="connsiteY37" fmla="*/ 288131 h 1690688"/>
                      <a:gd name="connsiteX38" fmla="*/ 2488406 w 2900362"/>
                      <a:gd name="connsiteY38" fmla="*/ 545306 h 1690688"/>
                      <a:gd name="connsiteX39" fmla="*/ 2574131 w 2900362"/>
                      <a:gd name="connsiteY39" fmla="*/ 945356 h 1690688"/>
                      <a:gd name="connsiteX40" fmla="*/ 2616993 w 2900362"/>
                      <a:gd name="connsiteY40" fmla="*/ 1231106 h 1690688"/>
                      <a:gd name="connsiteX41" fmla="*/ 2745581 w 2900362"/>
                      <a:gd name="connsiteY41" fmla="*/ 1088231 h 1690688"/>
                      <a:gd name="connsiteX42" fmla="*/ 2588418 w 2900362"/>
                      <a:gd name="connsiteY42" fmla="*/ 931069 h 1690688"/>
                      <a:gd name="connsiteX43" fmla="*/ 2588418 w 2900362"/>
                      <a:gd name="connsiteY43" fmla="*/ 931069 h 1690688"/>
                      <a:gd name="connsiteX44" fmla="*/ 2702718 w 2900362"/>
                      <a:gd name="connsiteY44" fmla="*/ 959644 h 1690688"/>
                      <a:gd name="connsiteX45" fmla="*/ 2859881 w 2900362"/>
                      <a:gd name="connsiteY45" fmla="*/ 1102519 h 1690688"/>
                      <a:gd name="connsiteX46" fmla="*/ 2888456 w 2900362"/>
                      <a:gd name="connsiteY46" fmla="*/ 1302544 h 1690688"/>
                      <a:gd name="connsiteX47" fmla="*/ 2788443 w 2900362"/>
                      <a:gd name="connsiteY47" fmla="*/ 1516856 h 1690688"/>
                      <a:gd name="connsiteX48" fmla="*/ 2474118 w 2900362"/>
                      <a:gd name="connsiteY48" fmla="*/ 1616869 h 1690688"/>
                      <a:gd name="connsiteX49" fmla="*/ 2216943 w 2900362"/>
                      <a:gd name="connsiteY49" fmla="*/ 1402556 h 1690688"/>
                      <a:gd name="connsiteX50" fmla="*/ 1874043 w 2900362"/>
                      <a:gd name="connsiteY50" fmla="*/ 731044 h 1690688"/>
                      <a:gd name="connsiteX51" fmla="*/ 1874043 w 2900362"/>
                      <a:gd name="connsiteY51" fmla="*/ 773906 h 1690688"/>
                      <a:gd name="connsiteX52" fmla="*/ 1845468 w 2900362"/>
                      <a:gd name="connsiteY52" fmla="*/ 1016794 h 1690688"/>
                      <a:gd name="connsiteX53" fmla="*/ 1716881 w 2900362"/>
                      <a:gd name="connsiteY53" fmla="*/ 1316831 h 1690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</a:cxnLst>
                    <a:rect l="l" t="t" r="r" b="b"/>
                    <a:pathLst>
                      <a:path w="2900362" h="1690688">
                        <a:moveTo>
                          <a:pt x="1731168" y="1259681"/>
                        </a:moveTo>
                        <a:cubicBezTo>
                          <a:pt x="1713309" y="1300162"/>
                          <a:pt x="1695450" y="1340644"/>
                          <a:pt x="1659731" y="1388269"/>
                        </a:cubicBezTo>
                        <a:cubicBezTo>
                          <a:pt x="1624012" y="1435894"/>
                          <a:pt x="1583531" y="1497806"/>
                          <a:pt x="1516856" y="1545431"/>
                        </a:cubicBezTo>
                        <a:cubicBezTo>
                          <a:pt x="1450181" y="1593056"/>
                          <a:pt x="1323975" y="1657350"/>
                          <a:pt x="1259681" y="1674019"/>
                        </a:cubicBezTo>
                        <a:cubicBezTo>
                          <a:pt x="1195387" y="1690688"/>
                          <a:pt x="1133474" y="1654969"/>
                          <a:pt x="1131093" y="1645444"/>
                        </a:cubicBezTo>
                        <a:cubicBezTo>
                          <a:pt x="1128712" y="1635919"/>
                          <a:pt x="1181099" y="1650206"/>
                          <a:pt x="1245393" y="1616869"/>
                        </a:cubicBezTo>
                        <a:cubicBezTo>
                          <a:pt x="1309687" y="1583532"/>
                          <a:pt x="1452562" y="1514475"/>
                          <a:pt x="1516856" y="1445419"/>
                        </a:cubicBezTo>
                        <a:cubicBezTo>
                          <a:pt x="1581150" y="1376363"/>
                          <a:pt x="1624012" y="1223962"/>
                          <a:pt x="1631156" y="1202531"/>
                        </a:cubicBezTo>
                        <a:cubicBezTo>
                          <a:pt x="1638300" y="1181100"/>
                          <a:pt x="1597818" y="1269206"/>
                          <a:pt x="1559718" y="1316831"/>
                        </a:cubicBezTo>
                        <a:cubicBezTo>
                          <a:pt x="1521618" y="1364456"/>
                          <a:pt x="1435894" y="1459706"/>
                          <a:pt x="1402556" y="1488281"/>
                        </a:cubicBezTo>
                        <a:cubicBezTo>
                          <a:pt x="1369219" y="1516856"/>
                          <a:pt x="1340643" y="1514475"/>
                          <a:pt x="1359693" y="1488281"/>
                        </a:cubicBezTo>
                        <a:cubicBezTo>
                          <a:pt x="1378743" y="1462087"/>
                          <a:pt x="1476375" y="1385888"/>
                          <a:pt x="1516856" y="1331119"/>
                        </a:cubicBezTo>
                        <a:cubicBezTo>
                          <a:pt x="1557337" y="1276350"/>
                          <a:pt x="1593056" y="1181100"/>
                          <a:pt x="1602581" y="1159669"/>
                        </a:cubicBezTo>
                        <a:cubicBezTo>
                          <a:pt x="1612106" y="1138238"/>
                          <a:pt x="1595437" y="1171575"/>
                          <a:pt x="1574006" y="1202531"/>
                        </a:cubicBezTo>
                        <a:cubicBezTo>
                          <a:pt x="1552575" y="1233487"/>
                          <a:pt x="1545431" y="1285875"/>
                          <a:pt x="1473993" y="1345406"/>
                        </a:cubicBezTo>
                        <a:cubicBezTo>
                          <a:pt x="1402556" y="1404937"/>
                          <a:pt x="1271587" y="1514475"/>
                          <a:pt x="1145381" y="1559719"/>
                        </a:cubicBezTo>
                        <a:cubicBezTo>
                          <a:pt x="1019175" y="1604963"/>
                          <a:pt x="816768" y="1619250"/>
                          <a:pt x="716756" y="1616869"/>
                        </a:cubicBezTo>
                        <a:cubicBezTo>
                          <a:pt x="616744" y="1614488"/>
                          <a:pt x="576262" y="1569244"/>
                          <a:pt x="545306" y="1545431"/>
                        </a:cubicBezTo>
                        <a:cubicBezTo>
                          <a:pt x="514350" y="1521619"/>
                          <a:pt x="526256" y="1478756"/>
                          <a:pt x="531018" y="1473994"/>
                        </a:cubicBezTo>
                        <a:cubicBezTo>
                          <a:pt x="535780" y="1469232"/>
                          <a:pt x="540544" y="1500187"/>
                          <a:pt x="573881" y="1516856"/>
                        </a:cubicBezTo>
                        <a:cubicBezTo>
                          <a:pt x="607218" y="1533525"/>
                          <a:pt x="642937" y="1574006"/>
                          <a:pt x="731043" y="1574006"/>
                        </a:cubicBezTo>
                        <a:cubicBezTo>
                          <a:pt x="819149" y="1574006"/>
                          <a:pt x="983456" y="1564481"/>
                          <a:pt x="1102518" y="1516856"/>
                        </a:cubicBezTo>
                        <a:cubicBezTo>
                          <a:pt x="1221580" y="1469231"/>
                          <a:pt x="1378743" y="1357312"/>
                          <a:pt x="1445418" y="1288256"/>
                        </a:cubicBezTo>
                        <a:cubicBezTo>
                          <a:pt x="1512093" y="1219200"/>
                          <a:pt x="1500187" y="1116806"/>
                          <a:pt x="1502568" y="1102519"/>
                        </a:cubicBezTo>
                        <a:cubicBezTo>
                          <a:pt x="1504949" y="1088232"/>
                          <a:pt x="1516856" y="1152525"/>
                          <a:pt x="1459706" y="1202531"/>
                        </a:cubicBezTo>
                        <a:cubicBezTo>
                          <a:pt x="1402556" y="1252537"/>
                          <a:pt x="1273968" y="1357312"/>
                          <a:pt x="1159668" y="1402556"/>
                        </a:cubicBezTo>
                        <a:cubicBezTo>
                          <a:pt x="1045368" y="1447800"/>
                          <a:pt x="942975" y="1481138"/>
                          <a:pt x="773906" y="1473994"/>
                        </a:cubicBezTo>
                        <a:cubicBezTo>
                          <a:pt x="604837" y="1466850"/>
                          <a:pt x="273843" y="1423988"/>
                          <a:pt x="145256" y="1359694"/>
                        </a:cubicBezTo>
                        <a:cubicBezTo>
                          <a:pt x="16669" y="1295400"/>
                          <a:pt x="0" y="1166812"/>
                          <a:pt x="2381" y="1088231"/>
                        </a:cubicBezTo>
                        <a:cubicBezTo>
                          <a:pt x="4762" y="1009650"/>
                          <a:pt x="119062" y="971550"/>
                          <a:pt x="159543" y="888206"/>
                        </a:cubicBezTo>
                        <a:cubicBezTo>
                          <a:pt x="200024" y="804862"/>
                          <a:pt x="183356" y="695325"/>
                          <a:pt x="245268" y="588169"/>
                        </a:cubicBezTo>
                        <a:cubicBezTo>
                          <a:pt x="307180" y="481013"/>
                          <a:pt x="385762" y="328613"/>
                          <a:pt x="531018" y="245269"/>
                        </a:cubicBezTo>
                        <a:cubicBezTo>
                          <a:pt x="676274" y="161925"/>
                          <a:pt x="969169" y="116681"/>
                          <a:pt x="1116806" y="88106"/>
                        </a:cubicBezTo>
                        <a:cubicBezTo>
                          <a:pt x="1264444" y="59531"/>
                          <a:pt x="1331118" y="88107"/>
                          <a:pt x="1416843" y="73819"/>
                        </a:cubicBezTo>
                        <a:cubicBezTo>
                          <a:pt x="1502568" y="59531"/>
                          <a:pt x="1557337" y="0"/>
                          <a:pt x="1631156" y="2381"/>
                        </a:cubicBezTo>
                        <a:cubicBezTo>
                          <a:pt x="1704975" y="4762"/>
                          <a:pt x="1793081" y="52387"/>
                          <a:pt x="1859756" y="88106"/>
                        </a:cubicBezTo>
                        <a:cubicBezTo>
                          <a:pt x="1926431" y="123825"/>
                          <a:pt x="1955006" y="183357"/>
                          <a:pt x="2031206" y="216694"/>
                        </a:cubicBezTo>
                        <a:cubicBezTo>
                          <a:pt x="2107406" y="250031"/>
                          <a:pt x="2240756" y="233362"/>
                          <a:pt x="2316956" y="288131"/>
                        </a:cubicBezTo>
                        <a:cubicBezTo>
                          <a:pt x="2393156" y="342900"/>
                          <a:pt x="2445544" y="435769"/>
                          <a:pt x="2488406" y="545306"/>
                        </a:cubicBezTo>
                        <a:cubicBezTo>
                          <a:pt x="2531268" y="654843"/>
                          <a:pt x="2552700" y="831056"/>
                          <a:pt x="2574131" y="945356"/>
                        </a:cubicBezTo>
                        <a:cubicBezTo>
                          <a:pt x="2595562" y="1059656"/>
                          <a:pt x="2588418" y="1207294"/>
                          <a:pt x="2616993" y="1231106"/>
                        </a:cubicBezTo>
                        <a:cubicBezTo>
                          <a:pt x="2645568" y="1254918"/>
                          <a:pt x="2750344" y="1138237"/>
                          <a:pt x="2745581" y="1088231"/>
                        </a:cubicBezTo>
                        <a:cubicBezTo>
                          <a:pt x="2740819" y="1038225"/>
                          <a:pt x="2588418" y="931069"/>
                          <a:pt x="2588418" y="931069"/>
                        </a:cubicBezTo>
                        <a:lnTo>
                          <a:pt x="2588418" y="931069"/>
                        </a:lnTo>
                        <a:cubicBezTo>
                          <a:pt x="2607468" y="935831"/>
                          <a:pt x="2657474" y="931069"/>
                          <a:pt x="2702718" y="959644"/>
                        </a:cubicBezTo>
                        <a:cubicBezTo>
                          <a:pt x="2747962" y="988219"/>
                          <a:pt x="2828925" y="1045369"/>
                          <a:pt x="2859881" y="1102519"/>
                        </a:cubicBezTo>
                        <a:cubicBezTo>
                          <a:pt x="2890837" y="1159669"/>
                          <a:pt x="2900362" y="1233488"/>
                          <a:pt x="2888456" y="1302544"/>
                        </a:cubicBezTo>
                        <a:cubicBezTo>
                          <a:pt x="2876550" y="1371600"/>
                          <a:pt x="2857499" y="1464469"/>
                          <a:pt x="2788443" y="1516856"/>
                        </a:cubicBezTo>
                        <a:cubicBezTo>
                          <a:pt x="2719387" y="1569243"/>
                          <a:pt x="2569368" y="1635919"/>
                          <a:pt x="2474118" y="1616869"/>
                        </a:cubicBezTo>
                        <a:cubicBezTo>
                          <a:pt x="2378868" y="1597819"/>
                          <a:pt x="2316955" y="1550193"/>
                          <a:pt x="2216943" y="1402556"/>
                        </a:cubicBezTo>
                        <a:cubicBezTo>
                          <a:pt x="2116931" y="1254919"/>
                          <a:pt x="1931193" y="835819"/>
                          <a:pt x="1874043" y="731044"/>
                        </a:cubicBezTo>
                        <a:cubicBezTo>
                          <a:pt x="1816893" y="626269"/>
                          <a:pt x="1878805" y="726281"/>
                          <a:pt x="1874043" y="773906"/>
                        </a:cubicBezTo>
                        <a:cubicBezTo>
                          <a:pt x="1869281" y="821531"/>
                          <a:pt x="1871662" y="926307"/>
                          <a:pt x="1845468" y="1016794"/>
                        </a:cubicBezTo>
                        <a:cubicBezTo>
                          <a:pt x="1819274" y="1107282"/>
                          <a:pt x="1768077" y="1212056"/>
                          <a:pt x="1716881" y="1316831"/>
                        </a:cubicBezTo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7" name="任意多边形 26"/>
                  <p:cNvSpPr/>
                  <p:nvPr/>
                </p:nvSpPr>
                <p:spPr>
                  <a:xfrm rot="21591331">
                    <a:off x="3757895" y="1957976"/>
                    <a:ext cx="957027" cy="1010258"/>
                  </a:xfrm>
                  <a:custGeom>
                    <a:avLst/>
                    <a:gdLst>
                      <a:gd name="connsiteX0" fmla="*/ 1403231 w 1449239"/>
                      <a:gd name="connsiteY0" fmla="*/ 5751 h 1322717"/>
                      <a:gd name="connsiteX1" fmla="*/ 626853 w 1449239"/>
                      <a:gd name="connsiteY1" fmla="*/ 178279 h 1322717"/>
                      <a:gd name="connsiteX2" fmla="*/ 316302 w 1449239"/>
                      <a:gd name="connsiteY2" fmla="*/ 437071 h 1322717"/>
                      <a:gd name="connsiteX3" fmla="*/ 178280 w 1449239"/>
                      <a:gd name="connsiteY3" fmla="*/ 799381 h 1322717"/>
                      <a:gd name="connsiteX4" fmla="*/ 126521 w 1449239"/>
                      <a:gd name="connsiteY4" fmla="*/ 902898 h 1322717"/>
                      <a:gd name="connsiteX5" fmla="*/ 5751 w 1449239"/>
                      <a:gd name="connsiteY5" fmla="*/ 1075426 h 1322717"/>
                      <a:gd name="connsiteX6" fmla="*/ 92015 w 1449239"/>
                      <a:gd name="connsiteY6" fmla="*/ 1247954 h 1322717"/>
                      <a:gd name="connsiteX7" fmla="*/ 195532 w 1449239"/>
                      <a:gd name="connsiteY7" fmla="*/ 1316966 h 1322717"/>
                      <a:gd name="connsiteX8" fmla="*/ 161027 w 1449239"/>
                      <a:gd name="connsiteY8" fmla="*/ 1213449 h 1322717"/>
                      <a:gd name="connsiteX9" fmla="*/ 178280 w 1449239"/>
                      <a:gd name="connsiteY9" fmla="*/ 971909 h 1322717"/>
                      <a:gd name="connsiteX10" fmla="*/ 333555 w 1449239"/>
                      <a:gd name="connsiteY10" fmla="*/ 816634 h 1322717"/>
                      <a:gd name="connsiteX11" fmla="*/ 506083 w 1449239"/>
                      <a:gd name="connsiteY11" fmla="*/ 506083 h 1322717"/>
                      <a:gd name="connsiteX12" fmla="*/ 902899 w 1449239"/>
                      <a:gd name="connsiteY12" fmla="*/ 212785 h 1322717"/>
                      <a:gd name="connsiteX13" fmla="*/ 1403231 w 1449239"/>
                      <a:gd name="connsiteY13" fmla="*/ 5751 h 1322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449239" h="1322717">
                        <a:moveTo>
                          <a:pt x="1403231" y="5751"/>
                        </a:moveTo>
                        <a:cubicBezTo>
                          <a:pt x="1357223" y="0"/>
                          <a:pt x="808008" y="106392"/>
                          <a:pt x="626853" y="178279"/>
                        </a:cubicBezTo>
                        <a:cubicBezTo>
                          <a:pt x="445698" y="250166"/>
                          <a:pt x="391064" y="333554"/>
                          <a:pt x="316302" y="437071"/>
                        </a:cubicBezTo>
                        <a:cubicBezTo>
                          <a:pt x="241540" y="540588"/>
                          <a:pt x="209910" y="721743"/>
                          <a:pt x="178280" y="799381"/>
                        </a:cubicBezTo>
                        <a:cubicBezTo>
                          <a:pt x="146650" y="877019"/>
                          <a:pt x="155276" y="856891"/>
                          <a:pt x="126521" y="902898"/>
                        </a:cubicBezTo>
                        <a:cubicBezTo>
                          <a:pt x="97766" y="948906"/>
                          <a:pt x="11502" y="1017917"/>
                          <a:pt x="5751" y="1075426"/>
                        </a:cubicBezTo>
                        <a:cubicBezTo>
                          <a:pt x="0" y="1132935"/>
                          <a:pt x="60385" y="1207697"/>
                          <a:pt x="92015" y="1247954"/>
                        </a:cubicBezTo>
                        <a:cubicBezTo>
                          <a:pt x="123645" y="1288211"/>
                          <a:pt x="184030" y="1322717"/>
                          <a:pt x="195532" y="1316966"/>
                        </a:cubicBezTo>
                        <a:cubicBezTo>
                          <a:pt x="207034" y="1311215"/>
                          <a:pt x="163902" y="1270958"/>
                          <a:pt x="161027" y="1213449"/>
                        </a:cubicBezTo>
                        <a:cubicBezTo>
                          <a:pt x="158152" y="1155940"/>
                          <a:pt x="149525" y="1038045"/>
                          <a:pt x="178280" y="971909"/>
                        </a:cubicBezTo>
                        <a:cubicBezTo>
                          <a:pt x="207035" y="905773"/>
                          <a:pt x="278921" y="894272"/>
                          <a:pt x="333555" y="816634"/>
                        </a:cubicBezTo>
                        <a:cubicBezTo>
                          <a:pt x="388189" y="738996"/>
                          <a:pt x="411192" y="606724"/>
                          <a:pt x="506083" y="506083"/>
                        </a:cubicBezTo>
                        <a:cubicBezTo>
                          <a:pt x="600974" y="405442"/>
                          <a:pt x="756250" y="299049"/>
                          <a:pt x="902899" y="212785"/>
                        </a:cubicBezTo>
                        <a:cubicBezTo>
                          <a:pt x="1049548" y="126521"/>
                          <a:pt x="1449239" y="11502"/>
                          <a:pt x="1403231" y="575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8" name="任意多边形 27"/>
                  <p:cNvSpPr/>
                  <p:nvPr/>
                </p:nvSpPr>
                <p:spPr>
                  <a:xfrm rot="21591331">
                    <a:off x="3900936" y="2026624"/>
                    <a:ext cx="902407" cy="996612"/>
                  </a:xfrm>
                  <a:custGeom>
                    <a:avLst/>
                    <a:gdLst>
                      <a:gd name="connsiteX0" fmla="*/ 63261 w 1397479"/>
                      <a:gd name="connsiteY0" fmla="*/ 1227826 h 1383101"/>
                      <a:gd name="connsiteX1" fmla="*/ 11502 w 1397479"/>
                      <a:gd name="connsiteY1" fmla="*/ 969033 h 1383101"/>
                      <a:gd name="connsiteX2" fmla="*/ 132272 w 1397479"/>
                      <a:gd name="connsiteY2" fmla="*/ 761999 h 1383101"/>
                      <a:gd name="connsiteX3" fmla="*/ 425570 w 1397479"/>
                      <a:gd name="connsiteY3" fmla="*/ 399690 h 1383101"/>
                      <a:gd name="connsiteX4" fmla="*/ 977661 w 1397479"/>
                      <a:gd name="connsiteY4" fmla="*/ 106392 h 1383101"/>
                      <a:gd name="connsiteX5" fmla="*/ 1253706 w 1397479"/>
                      <a:gd name="connsiteY5" fmla="*/ 37381 h 1383101"/>
                      <a:gd name="connsiteX6" fmla="*/ 1357223 w 1397479"/>
                      <a:gd name="connsiteY6" fmla="*/ 20128 h 1383101"/>
                      <a:gd name="connsiteX7" fmla="*/ 1012167 w 1397479"/>
                      <a:gd name="connsiteY7" fmla="*/ 158150 h 1383101"/>
                      <a:gd name="connsiteX8" fmla="*/ 701616 w 1397479"/>
                      <a:gd name="connsiteY8" fmla="*/ 451448 h 1383101"/>
                      <a:gd name="connsiteX9" fmla="*/ 667110 w 1397479"/>
                      <a:gd name="connsiteY9" fmla="*/ 572218 h 1383101"/>
                      <a:gd name="connsiteX10" fmla="*/ 373812 w 1397479"/>
                      <a:gd name="connsiteY10" fmla="*/ 848264 h 1383101"/>
                      <a:gd name="connsiteX11" fmla="*/ 80514 w 1397479"/>
                      <a:gd name="connsiteY11" fmla="*/ 1314090 h 1383101"/>
                      <a:gd name="connsiteX12" fmla="*/ 63261 w 1397479"/>
                      <a:gd name="connsiteY12" fmla="*/ 1227826 h 13831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7479" h="1383101">
                        <a:moveTo>
                          <a:pt x="63261" y="1227826"/>
                        </a:moveTo>
                        <a:cubicBezTo>
                          <a:pt x="51759" y="1170317"/>
                          <a:pt x="0" y="1046671"/>
                          <a:pt x="11502" y="969033"/>
                        </a:cubicBezTo>
                        <a:cubicBezTo>
                          <a:pt x="23004" y="891395"/>
                          <a:pt x="63261" y="856889"/>
                          <a:pt x="132272" y="761999"/>
                        </a:cubicBezTo>
                        <a:cubicBezTo>
                          <a:pt x="201283" y="667109"/>
                          <a:pt x="284672" y="508958"/>
                          <a:pt x="425570" y="399690"/>
                        </a:cubicBezTo>
                        <a:cubicBezTo>
                          <a:pt x="566468" y="290422"/>
                          <a:pt x="839639" y="166777"/>
                          <a:pt x="977661" y="106392"/>
                        </a:cubicBezTo>
                        <a:cubicBezTo>
                          <a:pt x="1115683" y="46007"/>
                          <a:pt x="1190446" y="51758"/>
                          <a:pt x="1253706" y="37381"/>
                        </a:cubicBezTo>
                        <a:cubicBezTo>
                          <a:pt x="1316966" y="23004"/>
                          <a:pt x="1397479" y="0"/>
                          <a:pt x="1357223" y="20128"/>
                        </a:cubicBezTo>
                        <a:cubicBezTo>
                          <a:pt x="1316967" y="40256"/>
                          <a:pt x="1121435" y="86263"/>
                          <a:pt x="1012167" y="158150"/>
                        </a:cubicBezTo>
                        <a:cubicBezTo>
                          <a:pt x="902899" y="230037"/>
                          <a:pt x="759125" y="382437"/>
                          <a:pt x="701616" y="451448"/>
                        </a:cubicBezTo>
                        <a:cubicBezTo>
                          <a:pt x="644107" y="520459"/>
                          <a:pt x="721744" y="506082"/>
                          <a:pt x="667110" y="572218"/>
                        </a:cubicBezTo>
                        <a:cubicBezTo>
                          <a:pt x="612476" y="638354"/>
                          <a:pt x="471578" y="724619"/>
                          <a:pt x="373812" y="848264"/>
                        </a:cubicBezTo>
                        <a:cubicBezTo>
                          <a:pt x="276046" y="971909"/>
                          <a:pt x="132272" y="1245079"/>
                          <a:pt x="80514" y="1314090"/>
                        </a:cubicBezTo>
                        <a:cubicBezTo>
                          <a:pt x="28756" y="1383101"/>
                          <a:pt x="74763" y="1285335"/>
                          <a:pt x="63261" y="122782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9" name="任意多边形 28"/>
                  <p:cNvSpPr/>
                  <p:nvPr/>
                </p:nvSpPr>
                <p:spPr>
                  <a:xfrm rot="21591331">
                    <a:off x="3996180" y="2075370"/>
                    <a:ext cx="755606" cy="947844"/>
                  </a:xfrm>
                  <a:custGeom>
                    <a:avLst/>
                    <a:gdLst>
                      <a:gd name="connsiteX0" fmla="*/ 1158815 w 1173192"/>
                      <a:gd name="connsiteY0" fmla="*/ 60385 h 1253706"/>
                      <a:gd name="connsiteX1" fmla="*/ 658483 w 1173192"/>
                      <a:gd name="connsiteY1" fmla="*/ 353683 h 1253706"/>
                      <a:gd name="connsiteX2" fmla="*/ 451449 w 1173192"/>
                      <a:gd name="connsiteY2" fmla="*/ 664234 h 1253706"/>
                      <a:gd name="connsiteX3" fmla="*/ 158151 w 1173192"/>
                      <a:gd name="connsiteY3" fmla="*/ 923026 h 1253706"/>
                      <a:gd name="connsiteX4" fmla="*/ 20128 w 1173192"/>
                      <a:gd name="connsiteY4" fmla="*/ 1250830 h 1253706"/>
                      <a:gd name="connsiteX5" fmla="*/ 278920 w 1173192"/>
                      <a:gd name="connsiteY5" fmla="*/ 940279 h 1253706"/>
                      <a:gd name="connsiteX6" fmla="*/ 589471 w 1173192"/>
                      <a:gd name="connsiteY6" fmla="*/ 802256 h 1253706"/>
                      <a:gd name="connsiteX7" fmla="*/ 692988 w 1173192"/>
                      <a:gd name="connsiteY7" fmla="*/ 543464 h 1253706"/>
                      <a:gd name="connsiteX8" fmla="*/ 1107056 w 1173192"/>
                      <a:gd name="connsiteY8" fmla="*/ 77638 h 1253706"/>
                      <a:gd name="connsiteX9" fmla="*/ 1089803 w 1173192"/>
                      <a:gd name="connsiteY9" fmla="*/ 77638 h 12537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73192" h="1253706">
                        <a:moveTo>
                          <a:pt x="1158815" y="60385"/>
                        </a:moveTo>
                        <a:cubicBezTo>
                          <a:pt x="967596" y="156713"/>
                          <a:pt x="776377" y="253042"/>
                          <a:pt x="658483" y="353683"/>
                        </a:cubicBezTo>
                        <a:cubicBezTo>
                          <a:pt x="540589" y="454325"/>
                          <a:pt x="534838" y="569344"/>
                          <a:pt x="451449" y="664234"/>
                        </a:cubicBezTo>
                        <a:cubicBezTo>
                          <a:pt x="368060" y="759124"/>
                          <a:pt x="230038" y="825260"/>
                          <a:pt x="158151" y="923026"/>
                        </a:cubicBezTo>
                        <a:cubicBezTo>
                          <a:pt x="86264" y="1020792"/>
                          <a:pt x="0" y="1247955"/>
                          <a:pt x="20128" y="1250830"/>
                        </a:cubicBezTo>
                        <a:cubicBezTo>
                          <a:pt x="40256" y="1253706"/>
                          <a:pt x="184030" y="1015041"/>
                          <a:pt x="278920" y="940279"/>
                        </a:cubicBezTo>
                        <a:cubicBezTo>
                          <a:pt x="373810" y="865517"/>
                          <a:pt x="520460" y="868392"/>
                          <a:pt x="589471" y="802256"/>
                        </a:cubicBezTo>
                        <a:cubicBezTo>
                          <a:pt x="658482" y="736120"/>
                          <a:pt x="606724" y="664234"/>
                          <a:pt x="692988" y="543464"/>
                        </a:cubicBezTo>
                        <a:cubicBezTo>
                          <a:pt x="779252" y="422694"/>
                          <a:pt x="1040920" y="155276"/>
                          <a:pt x="1107056" y="77638"/>
                        </a:cubicBezTo>
                        <a:cubicBezTo>
                          <a:pt x="1173192" y="0"/>
                          <a:pt x="1131497" y="38819"/>
                          <a:pt x="1089803" y="77638"/>
                        </a:cubicBezTo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0" name="任意多边形 29"/>
                  <p:cNvSpPr/>
                  <p:nvPr/>
                </p:nvSpPr>
                <p:spPr>
                  <a:xfrm rot="21591331">
                    <a:off x="3849839" y="2188504"/>
                    <a:ext cx="620225" cy="640626"/>
                  </a:xfrm>
                  <a:custGeom>
                    <a:avLst/>
                    <a:gdLst>
                      <a:gd name="connsiteX0" fmla="*/ 632604 w 931653"/>
                      <a:gd name="connsiteY0" fmla="*/ 0 h 831011"/>
                      <a:gd name="connsiteX1" fmla="*/ 270294 w 931653"/>
                      <a:gd name="connsiteY1" fmla="*/ 276045 h 831011"/>
                      <a:gd name="connsiteX2" fmla="*/ 235789 w 931653"/>
                      <a:gd name="connsiteY2" fmla="*/ 448573 h 831011"/>
                      <a:gd name="connsiteX3" fmla="*/ 494581 w 931653"/>
                      <a:gd name="connsiteY3" fmla="*/ 172528 h 831011"/>
                      <a:gd name="connsiteX4" fmla="*/ 787879 w 931653"/>
                      <a:gd name="connsiteY4" fmla="*/ 17253 h 831011"/>
                      <a:gd name="connsiteX5" fmla="*/ 511834 w 931653"/>
                      <a:gd name="connsiteY5" fmla="*/ 207034 h 831011"/>
                      <a:gd name="connsiteX6" fmla="*/ 235789 w 931653"/>
                      <a:gd name="connsiteY6" fmla="*/ 672860 h 831011"/>
                      <a:gd name="connsiteX7" fmla="*/ 408317 w 931653"/>
                      <a:gd name="connsiteY7" fmla="*/ 465826 h 831011"/>
                      <a:gd name="connsiteX8" fmla="*/ 649857 w 931653"/>
                      <a:gd name="connsiteY8" fmla="*/ 293298 h 831011"/>
                      <a:gd name="connsiteX9" fmla="*/ 925902 w 931653"/>
                      <a:gd name="connsiteY9" fmla="*/ 51758 h 831011"/>
                      <a:gd name="connsiteX10" fmla="*/ 684362 w 931653"/>
                      <a:gd name="connsiteY10" fmla="*/ 293298 h 831011"/>
                      <a:gd name="connsiteX11" fmla="*/ 391064 w 931653"/>
                      <a:gd name="connsiteY11" fmla="*/ 569343 h 831011"/>
                      <a:gd name="connsiteX12" fmla="*/ 253041 w 931653"/>
                      <a:gd name="connsiteY12" fmla="*/ 793630 h 831011"/>
                      <a:gd name="connsiteX13" fmla="*/ 11502 w 931653"/>
                      <a:gd name="connsiteY13" fmla="*/ 793630 h 831011"/>
                      <a:gd name="connsiteX14" fmla="*/ 184030 w 931653"/>
                      <a:gd name="connsiteY14" fmla="*/ 759124 h 831011"/>
                      <a:gd name="connsiteX15" fmla="*/ 201283 w 931653"/>
                      <a:gd name="connsiteY15" fmla="*/ 431321 h 831011"/>
                      <a:gd name="connsiteX16" fmla="*/ 166777 w 931653"/>
                      <a:gd name="connsiteY16" fmla="*/ 707366 h 831011"/>
                      <a:gd name="connsiteX17" fmla="*/ 11502 w 931653"/>
                      <a:gd name="connsiteY17" fmla="*/ 603849 h 831011"/>
                      <a:gd name="connsiteX18" fmla="*/ 97766 w 931653"/>
                      <a:gd name="connsiteY18" fmla="*/ 621102 h 831011"/>
                      <a:gd name="connsiteX19" fmla="*/ 149524 w 931653"/>
                      <a:gd name="connsiteY19" fmla="*/ 414068 h 831011"/>
                      <a:gd name="connsiteX20" fmla="*/ 201283 w 931653"/>
                      <a:gd name="connsiteY20" fmla="*/ 241539 h 831011"/>
                      <a:gd name="connsiteX21" fmla="*/ 563592 w 931653"/>
                      <a:gd name="connsiteY21" fmla="*/ 51758 h 831011"/>
                      <a:gd name="connsiteX22" fmla="*/ 546340 w 931653"/>
                      <a:gd name="connsiteY22" fmla="*/ 0 h 8310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931653" h="831011">
                        <a:moveTo>
                          <a:pt x="632604" y="0"/>
                        </a:moveTo>
                        <a:cubicBezTo>
                          <a:pt x="484517" y="100641"/>
                          <a:pt x="336430" y="201283"/>
                          <a:pt x="270294" y="276045"/>
                        </a:cubicBezTo>
                        <a:cubicBezTo>
                          <a:pt x="204158" y="350807"/>
                          <a:pt x="198408" y="465826"/>
                          <a:pt x="235789" y="448573"/>
                        </a:cubicBezTo>
                        <a:cubicBezTo>
                          <a:pt x="273170" y="431320"/>
                          <a:pt x="402566" y="244415"/>
                          <a:pt x="494581" y="172528"/>
                        </a:cubicBezTo>
                        <a:cubicBezTo>
                          <a:pt x="586596" y="100641"/>
                          <a:pt x="785004" y="11502"/>
                          <a:pt x="787879" y="17253"/>
                        </a:cubicBezTo>
                        <a:cubicBezTo>
                          <a:pt x="790754" y="23004"/>
                          <a:pt x="603849" y="97766"/>
                          <a:pt x="511834" y="207034"/>
                        </a:cubicBezTo>
                        <a:cubicBezTo>
                          <a:pt x="419819" y="316302"/>
                          <a:pt x="253042" y="629728"/>
                          <a:pt x="235789" y="672860"/>
                        </a:cubicBezTo>
                        <a:cubicBezTo>
                          <a:pt x="218536" y="715992"/>
                          <a:pt x="339306" y="529086"/>
                          <a:pt x="408317" y="465826"/>
                        </a:cubicBezTo>
                        <a:cubicBezTo>
                          <a:pt x="477328" y="402566"/>
                          <a:pt x="563593" y="362309"/>
                          <a:pt x="649857" y="293298"/>
                        </a:cubicBezTo>
                        <a:cubicBezTo>
                          <a:pt x="736121" y="224287"/>
                          <a:pt x="920151" y="51758"/>
                          <a:pt x="925902" y="51758"/>
                        </a:cubicBezTo>
                        <a:cubicBezTo>
                          <a:pt x="931653" y="51758"/>
                          <a:pt x="773502" y="207034"/>
                          <a:pt x="684362" y="293298"/>
                        </a:cubicBezTo>
                        <a:cubicBezTo>
                          <a:pt x="595222" y="379562"/>
                          <a:pt x="462951" y="485954"/>
                          <a:pt x="391064" y="569343"/>
                        </a:cubicBezTo>
                        <a:cubicBezTo>
                          <a:pt x="319177" y="652732"/>
                          <a:pt x="316301" y="756249"/>
                          <a:pt x="253041" y="793630"/>
                        </a:cubicBezTo>
                        <a:cubicBezTo>
                          <a:pt x="189781" y="831011"/>
                          <a:pt x="23004" y="799381"/>
                          <a:pt x="11502" y="793630"/>
                        </a:cubicBezTo>
                        <a:cubicBezTo>
                          <a:pt x="0" y="787879"/>
                          <a:pt x="152400" y="819509"/>
                          <a:pt x="184030" y="759124"/>
                        </a:cubicBezTo>
                        <a:cubicBezTo>
                          <a:pt x="215660" y="698739"/>
                          <a:pt x="204158" y="439947"/>
                          <a:pt x="201283" y="431321"/>
                        </a:cubicBezTo>
                        <a:cubicBezTo>
                          <a:pt x="198408" y="422695"/>
                          <a:pt x="198407" y="678611"/>
                          <a:pt x="166777" y="707366"/>
                        </a:cubicBezTo>
                        <a:cubicBezTo>
                          <a:pt x="135147" y="736121"/>
                          <a:pt x="23004" y="618226"/>
                          <a:pt x="11502" y="603849"/>
                        </a:cubicBezTo>
                        <a:cubicBezTo>
                          <a:pt x="0" y="589472"/>
                          <a:pt x="74762" y="652732"/>
                          <a:pt x="97766" y="621102"/>
                        </a:cubicBezTo>
                        <a:cubicBezTo>
                          <a:pt x="120770" y="589472"/>
                          <a:pt x="132271" y="477329"/>
                          <a:pt x="149524" y="414068"/>
                        </a:cubicBezTo>
                        <a:cubicBezTo>
                          <a:pt x="166777" y="350807"/>
                          <a:pt x="132272" y="301924"/>
                          <a:pt x="201283" y="241539"/>
                        </a:cubicBezTo>
                        <a:cubicBezTo>
                          <a:pt x="270294" y="181154"/>
                          <a:pt x="506083" y="92014"/>
                          <a:pt x="563592" y="51758"/>
                        </a:cubicBezTo>
                        <a:cubicBezTo>
                          <a:pt x="621101" y="11502"/>
                          <a:pt x="583720" y="5751"/>
                          <a:pt x="546340" y="0"/>
                        </a:cubicBezTo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9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1" name="任意多边形 30"/>
                  <p:cNvSpPr/>
                  <p:nvPr/>
                </p:nvSpPr>
                <p:spPr>
                  <a:xfrm rot="21591331">
                    <a:off x="5473546" y="2626844"/>
                    <a:ext cx="204827" cy="367973"/>
                  </a:xfrm>
                  <a:custGeom>
                    <a:avLst/>
                    <a:gdLst>
                      <a:gd name="connsiteX0" fmla="*/ 146649 w 307675"/>
                      <a:gd name="connsiteY0" fmla="*/ 86264 h 477329"/>
                      <a:gd name="connsiteX1" fmla="*/ 181154 w 307675"/>
                      <a:gd name="connsiteY1" fmla="*/ 293298 h 477329"/>
                      <a:gd name="connsiteX2" fmla="*/ 8626 w 307675"/>
                      <a:gd name="connsiteY2" fmla="*/ 362310 h 477329"/>
                      <a:gd name="connsiteX3" fmla="*/ 129396 w 307675"/>
                      <a:gd name="connsiteY3" fmla="*/ 396815 h 477329"/>
                      <a:gd name="connsiteX4" fmla="*/ 198407 w 307675"/>
                      <a:gd name="connsiteY4" fmla="*/ 310551 h 477329"/>
                      <a:gd name="connsiteX5" fmla="*/ 181154 w 307675"/>
                      <a:gd name="connsiteY5" fmla="*/ 465827 h 477329"/>
                      <a:gd name="connsiteX6" fmla="*/ 301924 w 307675"/>
                      <a:gd name="connsiteY6" fmla="*/ 379562 h 477329"/>
                      <a:gd name="connsiteX7" fmla="*/ 146649 w 307675"/>
                      <a:gd name="connsiteY7" fmla="*/ 34506 h 477329"/>
                      <a:gd name="connsiteX8" fmla="*/ 146649 w 307675"/>
                      <a:gd name="connsiteY8" fmla="*/ 34506 h 477329"/>
                      <a:gd name="connsiteX9" fmla="*/ 146649 w 307675"/>
                      <a:gd name="connsiteY9" fmla="*/ 34506 h 477329"/>
                      <a:gd name="connsiteX10" fmla="*/ 94890 w 307675"/>
                      <a:gd name="connsiteY10" fmla="*/ 0 h 477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07675" h="477329">
                        <a:moveTo>
                          <a:pt x="146649" y="86264"/>
                        </a:moveTo>
                        <a:cubicBezTo>
                          <a:pt x="175403" y="166777"/>
                          <a:pt x="204158" y="247290"/>
                          <a:pt x="181154" y="293298"/>
                        </a:cubicBezTo>
                        <a:cubicBezTo>
                          <a:pt x="158150" y="339306"/>
                          <a:pt x="17252" y="345057"/>
                          <a:pt x="8626" y="362310"/>
                        </a:cubicBezTo>
                        <a:cubicBezTo>
                          <a:pt x="0" y="379563"/>
                          <a:pt x="97766" y="405441"/>
                          <a:pt x="129396" y="396815"/>
                        </a:cubicBezTo>
                        <a:cubicBezTo>
                          <a:pt x="161026" y="388189"/>
                          <a:pt x="189781" y="299049"/>
                          <a:pt x="198407" y="310551"/>
                        </a:cubicBezTo>
                        <a:cubicBezTo>
                          <a:pt x="207033" y="322053"/>
                          <a:pt x="163901" y="454325"/>
                          <a:pt x="181154" y="465827"/>
                        </a:cubicBezTo>
                        <a:cubicBezTo>
                          <a:pt x="198407" y="477329"/>
                          <a:pt x="307675" y="451449"/>
                          <a:pt x="301924" y="379562"/>
                        </a:cubicBezTo>
                        <a:cubicBezTo>
                          <a:pt x="296173" y="307675"/>
                          <a:pt x="146649" y="34506"/>
                          <a:pt x="146649" y="34506"/>
                        </a:cubicBezTo>
                        <a:lnTo>
                          <a:pt x="146649" y="34506"/>
                        </a:lnTo>
                        <a:lnTo>
                          <a:pt x="146649" y="34506"/>
                        </a:lnTo>
                        <a:lnTo>
                          <a:pt x="94890" y="0"/>
                        </a:ln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2" name="Freeform 5"/>
                  <p:cNvSpPr>
                    <a:spLocks/>
                  </p:cNvSpPr>
                  <p:nvPr/>
                </p:nvSpPr>
                <p:spPr bwMode="auto">
                  <a:xfrm rot="21591331" flipH="1" flipV="1">
                    <a:off x="4091050" y="2142105"/>
                    <a:ext cx="523138" cy="715930"/>
                  </a:xfrm>
                  <a:custGeom>
                    <a:avLst/>
                    <a:gdLst/>
                    <a:ahLst/>
                    <a:cxnLst>
                      <a:cxn ang="0">
                        <a:pos x="403" y="11"/>
                      </a:cxn>
                      <a:cxn ang="0">
                        <a:pos x="232" y="137"/>
                      </a:cxn>
                      <a:cxn ang="0">
                        <a:pos x="34" y="320"/>
                      </a:cxn>
                      <a:cxn ang="0">
                        <a:pos x="217" y="194"/>
                      </a:cxn>
                      <a:cxn ang="0">
                        <a:pos x="7" y="407"/>
                      </a:cxn>
                      <a:cxn ang="0">
                        <a:pos x="259" y="236"/>
                      </a:cxn>
                      <a:cxn ang="0">
                        <a:pos x="469" y="74"/>
                      </a:cxn>
                      <a:cxn ang="0">
                        <a:pos x="250" y="326"/>
                      </a:cxn>
                      <a:cxn ang="0">
                        <a:pos x="130" y="497"/>
                      </a:cxn>
                      <a:cxn ang="0">
                        <a:pos x="595" y="86"/>
                      </a:cxn>
                      <a:cxn ang="0">
                        <a:pos x="235" y="389"/>
                      </a:cxn>
                      <a:cxn ang="0">
                        <a:pos x="520" y="23"/>
                      </a:cxn>
                      <a:cxn ang="0">
                        <a:pos x="193" y="263"/>
                      </a:cxn>
                      <a:cxn ang="0">
                        <a:pos x="388" y="80"/>
                      </a:cxn>
                      <a:cxn ang="0">
                        <a:pos x="184" y="206"/>
                      </a:cxn>
                      <a:cxn ang="0">
                        <a:pos x="403" y="11"/>
                      </a:cxn>
                    </a:cxnLst>
                    <a:rect l="0" t="0" r="r" b="b"/>
                    <a:pathLst>
                      <a:path w="612" h="537">
                        <a:moveTo>
                          <a:pt x="403" y="11"/>
                        </a:moveTo>
                        <a:cubicBezTo>
                          <a:pt x="411" y="0"/>
                          <a:pt x="293" y="86"/>
                          <a:pt x="232" y="137"/>
                        </a:cubicBezTo>
                        <a:cubicBezTo>
                          <a:pt x="171" y="188"/>
                          <a:pt x="36" y="311"/>
                          <a:pt x="34" y="320"/>
                        </a:cubicBezTo>
                        <a:cubicBezTo>
                          <a:pt x="32" y="329"/>
                          <a:pt x="221" y="180"/>
                          <a:pt x="217" y="194"/>
                        </a:cubicBezTo>
                        <a:cubicBezTo>
                          <a:pt x="213" y="208"/>
                          <a:pt x="0" y="400"/>
                          <a:pt x="7" y="407"/>
                        </a:cubicBezTo>
                        <a:cubicBezTo>
                          <a:pt x="14" y="414"/>
                          <a:pt x="182" y="292"/>
                          <a:pt x="259" y="236"/>
                        </a:cubicBezTo>
                        <a:cubicBezTo>
                          <a:pt x="336" y="180"/>
                          <a:pt x="471" y="59"/>
                          <a:pt x="469" y="74"/>
                        </a:cubicBezTo>
                        <a:cubicBezTo>
                          <a:pt x="467" y="89"/>
                          <a:pt x="307" y="256"/>
                          <a:pt x="250" y="326"/>
                        </a:cubicBezTo>
                        <a:cubicBezTo>
                          <a:pt x="193" y="396"/>
                          <a:pt x="73" y="537"/>
                          <a:pt x="130" y="497"/>
                        </a:cubicBezTo>
                        <a:cubicBezTo>
                          <a:pt x="187" y="457"/>
                          <a:pt x="578" y="104"/>
                          <a:pt x="595" y="86"/>
                        </a:cubicBezTo>
                        <a:cubicBezTo>
                          <a:pt x="612" y="68"/>
                          <a:pt x="248" y="400"/>
                          <a:pt x="235" y="389"/>
                        </a:cubicBezTo>
                        <a:cubicBezTo>
                          <a:pt x="222" y="378"/>
                          <a:pt x="527" y="44"/>
                          <a:pt x="520" y="23"/>
                        </a:cubicBezTo>
                        <a:cubicBezTo>
                          <a:pt x="513" y="2"/>
                          <a:pt x="215" y="254"/>
                          <a:pt x="193" y="263"/>
                        </a:cubicBezTo>
                        <a:cubicBezTo>
                          <a:pt x="171" y="272"/>
                          <a:pt x="389" y="89"/>
                          <a:pt x="388" y="80"/>
                        </a:cubicBezTo>
                        <a:cubicBezTo>
                          <a:pt x="387" y="71"/>
                          <a:pt x="183" y="217"/>
                          <a:pt x="184" y="206"/>
                        </a:cubicBezTo>
                        <a:cubicBezTo>
                          <a:pt x="185" y="195"/>
                          <a:pt x="395" y="22"/>
                          <a:pt x="403" y="1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3" name="任意多边形 32"/>
                  <p:cNvSpPr/>
                  <p:nvPr/>
                </p:nvSpPr>
                <p:spPr>
                  <a:xfrm rot="21591331">
                    <a:off x="4026565" y="2137384"/>
                    <a:ext cx="867166" cy="922147"/>
                  </a:xfrm>
                  <a:custGeom>
                    <a:avLst/>
                    <a:gdLst>
                      <a:gd name="connsiteX0" fmla="*/ 57510 w 1302589"/>
                      <a:gd name="connsiteY0" fmla="*/ 1135811 h 1196196"/>
                      <a:gd name="connsiteX1" fmla="*/ 247291 w 1302589"/>
                      <a:gd name="connsiteY1" fmla="*/ 894272 h 1196196"/>
                      <a:gd name="connsiteX2" fmla="*/ 506083 w 1302589"/>
                      <a:gd name="connsiteY2" fmla="*/ 790755 h 1196196"/>
                      <a:gd name="connsiteX3" fmla="*/ 782129 w 1302589"/>
                      <a:gd name="connsiteY3" fmla="*/ 462951 h 1196196"/>
                      <a:gd name="connsiteX4" fmla="*/ 937404 w 1302589"/>
                      <a:gd name="connsiteY4" fmla="*/ 169653 h 1196196"/>
                      <a:gd name="connsiteX5" fmla="*/ 1265208 w 1302589"/>
                      <a:gd name="connsiteY5" fmla="*/ 14377 h 1196196"/>
                      <a:gd name="connsiteX6" fmla="*/ 1161691 w 1302589"/>
                      <a:gd name="connsiteY6" fmla="*/ 83389 h 1196196"/>
                      <a:gd name="connsiteX7" fmla="*/ 1144438 w 1302589"/>
                      <a:gd name="connsiteY7" fmla="*/ 324928 h 1196196"/>
                      <a:gd name="connsiteX8" fmla="*/ 1075427 w 1302589"/>
                      <a:gd name="connsiteY8" fmla="*/ 618226 h 1196196"/>
                      <a:gd name="connsiteX9" fmla="*/ 851140 w 1302589"/>
                      <a:gd name="connsiteY9" fmla="*/ 859766 h 1196196"/>
                      <a:gd name="connsiteX10" fmla="*/ 402566 w 1302589"/>
                      <a:gd name="connsiteY10" fmla="*/ 1066800 h 1196196"/>
                      <a:gd name="connsiteX11" fmla="*/ 143774 w 1302589"/>
                      <a:gd name="connsiteY11" fmla="*/ 1118558 h 1196196"/>
                      <a:gd name="connsiteX12" fmla="*/ 23004 w 1302589"/>
                      <a:gd name="connsiteY12" fmla="*/ 1187570 h 1196196"/>
                      <a:gd name="connsiteX13" fmla="*/ 5751 w 1302589"/>
                      <a:gd name="connsiteY13" fmla="*/ 1170317 h 11961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02589" h="1196196">
                        <a:moveTo>
                          <a:pt x="57510" y="1135811"/>
                        </a:moveTo>
                        <a:cubicBezTo>
                          <a:pt x="115019" y="1043796"/>
                          <a:pt x="172529" y="951781"/>
                          <a:pt x="247291" y="894272"/>
                        </a:cubicBezTo>
                        <a:cubicBezTo>
                          <a:pt x="322053" y="836763"/>
                          <a:pt x="416943" y="862642"/>
                          <a:pt x="506083" y="790755"/>
                        </a:cubicBezTo>
                        <a:cubicBezTo>
                          <a:pt x="595223" y="718868"/>
                          <a:pt x="710242" y="566468"/>
                          <a:pt x="782129" y="462951"/>
                        </a:cubicBezTo>
                        <a:cubicBezTo>
                          <a:pt x="854016" y="359434"/>
                          <a:pt x="856891" y="244415"/>
                          <a:pt x="937404" y="169653"/>
                        </a:cubicBezTo>
                        <a:cubicBezTo>
                          <a:pt x="1017917" y="94891"/>
                          <a:pt x="1227827" y="28754"/>
                          <a:pt x="1265208" y="14377"/>
                        </a:cubicBezTo>
                        <a:cubicBezTo>
                          <a:pt x="1302589" y="0"/>
                          <a:pt x="1181819" y="31631"/>
                          <a:pt x="1161691" y="83389"/>
                        </a:cubicBezTo>
                        <a:cubicBezTo>
                          <a:pt x="1141563" y="135147"/>
                          <a:pt x="1158815" y="235789"/>
                          <a:pt x="1144438" y="324928"/>
                        </a:cubicBezTo>
                        <a:cubicBezTo>
                          <a:pt x="1130061" y="414067"/>
                          <a:pt x="1124310" y="529086"/>
                          <a:pt x="1075427" y="618226"/>
                        </a:cubicBezTo>
                        <a:cubicBezTo>
                          <a:pt x="1026544" y="707366"/>
                          <a:pt x="963284" y="785004"/>
                          <a:pt x="851140" y="859766"/>
                        </a:cubicBezTo>
                        <a:cubicBezTo>
                          <a:pt x="738997" y="934528"/>
                          <a:pt x="520460" y="1023668"/>
                          <a:pt x="402566" y="1066800"/>
                        </a:cubicBezTo>
                        <a:cubicBezTo>
                          <a:pt x="284672" y="1109932"/>
                          <a:pt x="207034" y="1098430"/>
                          <a:pt x="143774" y="1118558"/>
                        </a:cubicBezTo>
                        <a:cubicBezTo>
                          <a:pt x="80514" y="1138686"/>
                          <a:pt x="46008" y="1178944"/>
                          <a:pt x="23004" y="1187570"/>
                        </a:cubicBezTo>
                        <a:cubicBezTo>
                          <a:pt x="0" y="1196196"/>
                          <a:pt x="2875" y="1183256"/>
                          <a:pt x="5751" y="1170317"/>
                        </a:cubicBezTo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4" name="任意多边形 33"/>
                  <p:cNvSpPr/>
                  <p:nvPr/>
                </p:nvSpPr>
                <p:spPr>
                  <a:xfrm rot="21591331">
                    <a:off x="4038341" y="2232671"/>
                    <a:ext cx="759966" cy="864512"/>
                  </a:xfrm>
                  <a:custGeom>
                    <a:avLst/>
                    <a:gdLst>
                      <a:gd name="connsiteX0" fmla="*/ 989162 w 1141562"/>
                      <a:gd name="connsiteY0" fmla="*/ 115018 h 1121433"/>
                      <a:gd name="connsiteX1" fmla="*/ 816634 w 1141562"/>
                      <a:gd name="connsiteY1" fmla="*/ 391063 h 1121433"/>
                      <a:gd name="connsiteX2" fmla="*/ 592347 w 1141562"/>
                      <a:gd name="connsiteY2" fmla="*/ 718867 h 1121433"/>
                      <a:gd name="connsiteX3" fmla="*/ 178279 w 1141562"/>
                      <a:gd name="connsiteY3" fmla="*/ 891395 h 1121433"/>
                      <a:gd name="connsiteX4" fmla="*/ 23004 w 1141562"/>
                      <a:gd name="connsiteY4" fmla="*/ 1081177 h 1121433"/>
                      <a:gd name="connsiteX5" fmla="*/ 40257 w 1141562"/>
                      <a:gd name="connsiteY5" fmla="*/ 1098429 h 1121433"/>
                      <a:gd name="connsiteX6" fmla="*/ 230038 w 1141562"/>
                      <a:gd name="connsiteY6" fmla="*/ 943154 h 1121433"/>
                      <a:gd name="connsiteX7" fmla="*/ 488830 w 1141562"/>
                      <a:gd name="connsiteY7" fmla="*/ 839637 h 1121433"/>
                      <a:gd name="connsiteX8" fmla="*/ 816634 w 1141562"/>
                      <a:gd name="connsiteY8" fmla="*/ 563592 h 1121433"/>
                      <a:gd name="connsiteX9" fmla="*/ 833887 w 1141562"/>
                      <a:gd name="connsiteY9" fmla="*/ 477328 h 1121433"/>
                      <a:gd name="connsiteX10" fmla="*/ 747623 w 1141562"/>
                      <a:gd name="connsiteY10" fmla="*/ 736120 h 1121433"/>
                      <a:gd name="connsiteX11" fmla="*/ 695864 w 1141562"/>
                      <a:gd name="connsiteY11" fmla="*/ 856890 h 1121433"/>
                      <a:gd name="connsiteX12" fmla="*/ 851140 w 1141562"/>
                      <a:gd name="connsiteY12" fmla="*/ 649856 h 1121433"/>
                      <a:gd name="connsiteX13" fmla="*/ 1092679 w 1141562"/>
                      <a:gd name="connsiteY13" fmla="*/ 253041 h 1121433"/>
                      <a:gd name="connsiteX14" fmla="*/ 1109932 w 1141562"/>
                      <a:gd name="connsiteY14" fmla="*/ 80512 h 1121433"/>
                      <a:gd name="connsiteX15" fmla="*/ 902898 w 1141562"/>
                      <a:gd name="connsiteY15" fmla="*/ 460075 h 1121433"/>
                      <a:gd name="connsiteX16" fmla="*/ 971910 w 1141562"/>
                      <a:gd name="connsiteY16" fmla="*/ 63260 h 1121433"/>
                      <a:gd name="connsiteX17" fmla="*/ 989162 w 1141562"/>
                      <a:gd name="connsiteY17" fmla="*/ 115018 h 1121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141562" h="1121433">
                        <a:moveTo>
                          <a:pt x="989162" y="115018"/>
                        </a:moveTo>
                        <a:cubicBezTo>
                          <a:pt x="963283" y="169652"/>
                          <a:pt x="882770" y="290422"/>
                          <a:pt x="816634" y="391063"/>
                        </a:cubicBezTo>
                        <a:cubicBezTo>
                          <a:pt x="750498" y="491705"/>
                          <a:pt x="698740" y="635478"/>
                          <a:pt x="592347" y="718867"/>
                        </a:cubicBezTo>
                        <a:cubicBezTo>
                          <a:pt x="485954" y="802256"/>
                          <a:pt x="273169" y="831010"/>
                          <a:pt x="178279" y="891395"/>
                        </a:cubicBezTo>
                        <a:cubicBezTo>
                          <a:pt x="83389" y="951780"/>
                          <a:pt x="46008" y="1046671"/>
                          <a:pt x="23004" y="1081177"/>
                        </a:cubicBezTo>
                        <a:cubicBezTo>
                          <a:pt x="0" y="1115683"/>
                          <a:pt x="5751" y="1121433"/>
                          <a:pt x="40257" y="1098429"/>
                        </a:cubicBezTo>
                        <a:cubicBezTo>
                          <a:pt x="74763" y="1075425"/>
                          <a:pt x="155276" y="986286"/>
                          <a:pt x="230038" y="943154"/>
                        </a:cubicBezTo>
                        <a:cubicBezTo>
                          <a:pt x="304800" y="900022"/>
                          <a:pt x="391064" y="902897"/>
                          <a:pt x="488830" y="839637"/>
                        </a:cubicBezTo>
                        <a:cubicBezTo>
                          <a:pt x="586596" y="776377"/>
                          <a:pt x="759125" y="623977"/>
                          <a:pt x="816634" y="563592"/>
                        </a:cubicBezTo>
                        <a:cubicBezTo>
                          <a:pt x="874143" y="503207"/>
                          <a:pt x="845389" y="448573"/>
                          <a:pt x="833887" y="477328"/>
                        </a:cubicBezTo>
                        <a:cubicBezTo>
                          <a:pt x="822385" y="506083"/>
                          <a:pt x="770627" y="672860"/>
                          <a:pt x="747623" y="736120"/>
                        </a:cubicBezTo>
                        <a:cubicBezTo>
                          <a:pt x="724619" y="799380"/>
                          <a:pt x="678611" y="871267"/>
                          <a:pt x="695864" y="856890"/>
                        </a:cubicBezTo>
                        <a:cubicBezTo>
                          <a:pt x="713117" y="842513"/>
                          <a:pt x="785004" y="750498"/>
                          <a:pt x="851140" y="649856"/>
                        </a:cubicBezTo>
                        <a:cubicBezTo>
                          <a:pt x="917276" y="549215"/>
                          <a:pt x="1049547" y="347932"/>
                          <a:pt x="1092679" y="253041"/>
                        </a:cubicBezTo>
                        <a:cubicBezTo>
                          <a:pt x="1135811" y="158150"/>
                          <a:pt x="1141562" y="46006"/>
                          <a:pt x="1109932" y="80512"/>
                        </a:cubicBezTo>
                        <a:cubicBezTo>
                          <a:pt x="1078302" y="115018"/>
                          <a:pt x="925902" y="462950"/>
                          <a:pt x="902898" y="460075"/>
                        </a:cubicBezTo>
                        <a:cubicBezTo>
                          <a:pt x="879894" y="457200"/>
                          <a:pt x="963284" y="126520"/>
                          <a:pt x="971910" y="63260"/>
                        </a:cubicBezTo>
                        <a:cubicBezTo>
                          <a:pt x="980536" y="0"/>
                          <a:pt x="1015041" y="60384"/>
                          <a:pt x="989162" y="11501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5" name="任意多边形 34"/>
                  <p:cNvSpPr/>
                  <p:nvPr/>
                </p:nvSpPr>
                <p:spPr>
                  <a:xfrm rot="21591331">
                    <a:off x="4087747" y="2121864"/>
                    <a:ext cx="874823" cy="904414"/>
                  </a:xfrm>
                  <a:custGeom>
                    <a:avLst/>
                    <a:gdLst>
                      <a:gd name="connsiteX0" fmla="*/ 207034 w 1314091"/>
                      <a:gd name="connsiteY0" fmla="*/ 1138687 h 1173193"/>
                      <a:gd name="connsiteX1" fmla="*/ 655608 w 1314091"/>
                      <a:gd name="connsiteY1" fmla="*/ 1017918 h 1173193"/>
                      <a:gd name="connsiteX2" fmla="*/ 1069676 w 1314091"/>
                      <a:gd name="connsiteY2" fmla="*/ 603850 h 1173193"/>
                      <a:gd name="connsiteX3" fmla="*/ 1104182 w 1314091"/>
                      <a:gd name="connsiteY3" fmla="*/ 34506 h 1173193"/>
                      <a:gd name="connsiteX4" fmla="*/ 1190446 w 1314091"/>
                      <a:gd name="connsiteY4" fmla="*/ 396816 h 1173193"/>
                      <a:gd name="connsiteX5" fmla="*/ 1207699 w 1314091"/>
                      <a:gd name="connsiteY5" fmla="*/ 69012 h 1173193"/>
                      <a:gd name="connsiteX6" fmla="*/ 1293963 w 1314091"/>
                      <a:gd name="connsiteY6" fmla="*/ 362310 h 1173193"/>
                      <a:gd name="connsiteX7" fmla="*/ 1293963 w 1314091"/>
                      <a:gd name="connsiteY7" fmla="*/ 724620 h 1173193"/>
                      <a:gd name="connsiteX8" fmla="*/ 1173193 w 1314091"/>
                      <a:gd name="connsiteY8" fmla="*/ 1069676 h 1173193"/>
                      <a:gd name="connsiteX9" fmla="*/ 1173193 w 1314091"/>
                      <a:gd name="connsiteY9" fmla="*/ 828137 h 1173193"/>
                      <a:gd name="connsiteX10" fmla="*/ 1017917 w 1314091"/>
                      <a:gd name="connsiteY10" fmla="*/ 897148 h 1173193"/>
                      <a:gd name="connsiteX11" fmla="*/ 621102 w 1314091"/>
                      <a:gd name="connsiteY11" fmla="*/ 1121435 h 1173193"/>
                      <a:gd name="connsiteX12" fmla="*/ 0 w 1314091"/>
                      <a:gd name="connsiteY12" fmla="*/ 1173193 h 1173193"/>
                      <a:gd name="connsiteX13" fmla="*/ 0 w 1314091"/>
                      <a:gd name="connsiteY13" fmla="*/ 1173193 h 11731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4091" h="1173193">
                        <a:moveTo>
                          <a:pt x="207034" y="1138687"/>
                        </a:moveTo>
                        <a:cubicBezTo>
                          <a:pt x="359434" y="1122872"/>
                          <a:pt x="511834" y="1107057"/>
                          <a:pt x="655608" y="1017918"/>
                        </a:cubicBezTo>
                        <a:cubicBezTo>
                          <a:pt x="799382" y="928779"/>
                          <a:pt x="994914" y="767752"/>
                          <a:pt x="1069676" y="603850"/>
                        </a:cubicBezTo>
                        <a:cubicBezTo>
                          <a:pt x="1144438" y="439948"/>
                          <a:pt x="1084054" y="69012"/>
                          <a:pt x="1104182" y="34506"/>
                        </a:cubicBezTo>
                        <a:cubicBezTo>
                          <a:pt x="1124310" y="0"/>
                          <a:pt x="1173193" y="391065"/>
                          <a:pt x="1190446" y="396816"/>
                        </a:cubicBezTo>
                        <a:cubicBezTo>
                          <a:pt x="1207699" y="402567"/>
                          <a:pt x="1190446" y="74763"/>
                          <a:pt x="1207699" y="69012"/>
                        </a:cubicBezTo>
                        <a:cubicBezTo>
                          <a:pt x="1224952" y="63261"/>
                          <a:pt x="1279586" y="253042"/>
                          <a:pt x="1293963" y="362310"/>
                        </a:cubicBezTo>
                        <a:cubicBezTo>
                          <a:pt x="1308340" y="471578"/>
                          <a:pt x="1314091" y="606726"/>
                          <a:pt x="1293963" y="724620"/>
                        </a:cubicBezTo>
                        <a:cubicBezTo>
                          <a:pt x="1273835" y="842514"/>
                          <a:pt x="1193321" y="1052423"/>
                          <a:pt x="1173193" y="1069676"/>
                        </a:cubicBezTo>
                        <a:cubicBezTo>
                          <a:pt x="1153065" y="1086929"/>
                          <a:pt x="1199072" y="856892"/>
                          <a:pt x="1173193" y="828137"/>
                        </a:cubicBezTo>
                        <a:cubicBezTo>
                          <a:pt x="1147314" y="799382"/>
                          <a:pt x="1109932" y="848265"/>
                          <a:pt x="1017917" y="897148"/>
                        </a:cubicBezTo>
                        <a:cubicBezTo>
                          <a:pt x="925902" y="946031"/>
                          <a:pt x="790755" y="1075428"/>
                          <a:pt x="621102" y="1121435"/>
                        </a:cubicBezTo>
                        <a:cubicBezTo>
                          <a:pt x="451449" y="1167442"/>
                          <a:pt x="0" y="1173193"/>
                          <a:pt x="0" y="1173193"/>
                        </a:cubicBezTo>
                        <a:lnTo>
                          <a:pt x="0" y="1173193"/>
                        </a:lnTo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7" name="任意多边形 36"/>
                  <p:cNvSpPr/>
                  <p:nvPr/>
                </p:nvSpPr>
                <p:spPr>
                  <a:xfrm rot="21591331">
                    <a:off x="3814056" y="2919724"/>
                    <a:ext cx="287141" cy="283738"/>
                  </a:xfrm>
                  <a:custGeom>
                    <a:avLst/>
                    <a:gdLst>
                      <a:gd name="connsiteX0" fmla="*/ 431321 w 431321"/>
                      <a:gd name="connsiteY0" fmla="*/ 172529 h 368061"/>
                      <a:gd name="connsiteX1" fmla="*/ 293299 w 431321"/>
                      <a:gd name="connsiteY1" fmla="*/ 345057 h 368061"/>
                      <a:gd name="connsiteX2" fmla="*/ 86265 w 431321"/>
                      <a:gd name="connsiteY2" fmla="*/ 310551 h 368061"/>
                      <a:gd name="connsiteX3" fmla="*/ 0 w 431321"/>
                      <a:gd name="connsiteY3" fmla="*/ 0 h 3680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31321" h="368061">
                        <a:moveTo>
                          <a:pt x="431321" y="172529"/>
                        </a:moveTo>
                        <a:cubicBezTo>
                          <a:pt x="391064" y="247291"/>
                          <a:pt x="350808" y="322053"/>
                          <a:pt x="293299" y="345057"/>
                        </a:cubicBezTo>
                        <a:cubicBezTo>
                          <a:pt x="235790" y="368061"/>
                          <a:pt x="135148" y="368061"/>
                          <a:pt x="86265" y="310551"/>
                        </a:cubicBezTo>
                        <a:cubicBezTo>
                          <a:pt x="37382" y="253042"/>
                          <a:pt x="18691" y="126521"/>
                          <a:pt x="0" y="0"/>
                        </a:cubicBezTo>
                      </a:path>
                    </a:pathLst>
                  </a:custGeom>
                  <a:solidFill>
                    <a:srgbClr val="281911"/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8" name="任意多边形 37"/>
                  <p:cNvSpPr/>
                  <p:nvPr/>
                </p:nvSpPr>
                <p:spPr>
                  <a:xfrm rot="21591331">
                    <a:off x="3787246" y="2884266"/>
                    <a:ext cx="267031" cy="359681"/>
                  </a:xfrm>
                  <a:custGeom>
                    <a:avLst/>
                    <a:gdLst>
                      <a:gd name="connsiteX0" fmla="*/ 385313 w 431321"/>
                      <a:gd name="connsiteY0" fmla="*/ 218536 h 347932"/>
                      <a:gd name="connsiteX1" fmla="*/ 316302 w 431321"/>
                      <a:gd name="connsiteY1" fmla="*/ 339306 h 347932"/>
                      <a:gd name="connsiteX2" fmla="*/ 109268 w 431321"/>
                      <a:gd name="connsiteY2" fmla="*/ 270294 h 347932"/>
                      <a:gd name="connsiteX3" fmla="*/ 40256 w 431321"/>
                      <a:gd name="connsiteY3" fmla="*/ 11502 h 347932"/>
                      <a:gd name="connsiteX4" fmla="*/ 385313 w 431321"/>
                      <a:gd name="connsiteY4" fmla="*/ 218536 h 347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321" h="347932">
                        <a:moveTo>
                          <a:pt x="385313" y="218536"/>
                        </a:moveTo>
                        <a:cubicBezTo>
                          <a:pt x="431321" y="273170"/>
                          <a:pt x="362309" y="330680"/>
                          <a:pt x="316302" y="339306"/>
                        </a:cubicBezTo>
                        <a:cubicBezTo>
                          <a:pt x="270295" y="347932"/>
                          <a:pt x="155276" y="324928"/>
                          <a:pt x="109268" y="270294"/>
                        </a:cubicBezTo>
                        <a:cubicBezTo>
                          <a:pt x="63260" y="215660"/>
                          <a:pt x="0" y="23004"/>
                          <a:pt x="40256" y="11502"/>
                        </a:cubicBezTo>
                        <a:cubicBezTo>
                          <a:pt x="80513" y="0"/>
                          <a:pt x="339305" y="163902"/>
                          <a:pt x="385313" y="21853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9" name="椭圆 38"/>
                  <p:cNvSpPr/>
                  <p:nvPr/>
                </p:nvSpPr>
                <p:spPr>
                  <a:xfrm rot="21591331">
                    <a:off x="3854827" y="2802838"/>
                    <a:ext cx="142674" cy="165214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0" name="流程图: 可选过程 39"/>
                  <p:cNvSpPr/>
                  <p:nvPr/>
                </p:nvSpPr>
                <p:spPr>
                  <a:xfrm rot="21591331">
                    <a:off x="3854157" y="2692787"/>
                    <a:ext cx="95116" cy="110143"/>
                  </a:xfrm>
                  <a:prstGeom prst="flowChartAlternateProcess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1" name="任意多边形 40"/>
                  <p:cNvSpPr/>
                  <p:nvPr/>
                </p:nvSpPr>
                <p:spPr>
                  <a:xfrm rot="21591331">
                    <a:off x="3775892" y="2611592"/>
                    <a:ext cx="342653" cy="627326"/>
                  </a:xfrm>
                  <a:custGeom>
                    <a:avLst/>
                    <a:gdLst>
                      <a:gd name="connsiteX0" fmla="*/ 451448 w 514708"/>
                      <a:gd name="connsiteY0" fmla="*/ 434195 h 813758"/>
                      <a:gd name="connsiteX1" fmla="*/ 296173 w 514708"/>
                      <a:gd name="connsiteY1" fmla="*/ 503207 h 813758"/>
                      <a:gd name="connsiteX2" fmla="*/ 140897 w 514708"/>
                      <a:gd name="connsiteY2" fmla="*/ 330678 h 813758"/>
                      <a:gd name="connsiteX3" fmla="*/ 71886 w 514708"/>
                      <a:gd name="connsiteY3" fmla="*/ 20128 h 813758"/>
                      <a:gd name="connsiteX4" fmla="*/ 20128 w 514708"/>
                      <a:gd name="connsiteY4" fmla="*/ 451448 h 813758"/>
                      <a:gd name="connsiteX5" fmla="*/ 192656 w 514708"/>
                      <a:gd name="connsiteY5" fmla="*/ 779252 h 813758"/>
                      <a:gd name="connsiteX6" fmla="*/ 468701 w 514708"/>
                      <a:gd name="connsiteY6" fmla="*/ 658482 h 813758"/>
                      <a:gd name="connsiteX7" fmla="*/ 468701 w 514708"/>
                      <a:gd name="connsiteY7" fmla="*/ 365184 h 813758"/>
                      <a:gd name="connsiteX8" fmla="*/ 468701 w 514708"/>
                      <a:gd name="connsiteY8" fmla="*/ 365184 h 813758"/>
                      <a:gd name="connsiteX9" fmla="*/ 468701 w 514708"/>
                      <a:gd name="connsiteY9" fmla="*/ 365184 h 8137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14708" h="813758">
                        <a:moveTo>
                          <a:pt x="451448" y="434195"/>
                        </a:moveTo>
                        <a:cubicBezTo>
                          <a:pt x="399690" y="477327"/>
                          <a:pt x="347932" y="520460"/>
                          <a:pt x="296173" y="503207"/>
                        </a:cubicBezTo>
                        <a:cubicBezTo>
                          <a:pt x="244415" y="485954"/>
                          <a:pt x="178278" y="411191"/>
                          <a:pt x="140897" y="330678"/>
                        </a:cubicBezTo>
                        <a:cubicBezTo>
                          <a:pt x="103516" y="250165"/>
                          <a:pt x="92014" y="0"/>
                          <a:pt x="71886" y="20128"/>
                        </a:cubicBezTo>
                        <a:cubicBezTo>
                          <a:pt x="51758" y="40256"/>
                          <a:pt x="0" y="324927"/>
                          <a:pt x="20128" y="451448"/>
                        </a:cubicBezTo>
                        <a:cubicBezTo>
                          <a:pt x="40256" y="577969"/>
                          <a:pt x="117894" y="744746"/>
                          <a:pt x="192656" y="779252"/>
                        </a:cubicBezTo>
                        <a:cubicBezTo>
                          <a:pt x="267418" y="813758"/>
                          <a:pt x="422694" y="727493"/>
                          <a:pt x="468701" y="658482"/>
                        </a:cubicBezTo>
                        <a:cubicBezTo>
                          <a:pt x="514708" y="589471"/>
                          <a:pt x="468701" y="365184"/>
                          <a:pt x="468701" y="365184"/>
                        </a:cubicBezTo>
                        <a:lnTo>
                          <a:pt x="468701" y="365184"/>
                        </a:lnTo>
                        <a:lnTo>
                          <a:pt x="468701" y="365184"/>
                        </a:ln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2" name="任意多边形 41"/>
                  <p:cNvSpPr/>
                  <p:nvPr/>
                </p:nvSpPr>
                <p:spPr>
                  <a:xfrm rot="21591331">
                    <a:off x="3664292" y="2527466"/>
                    <a:ext cx="1108364" cy="512058"/>
                  </a:xfrm>
                  <a:custGeom>
                    <a:avLst/>
                    <a:gdLst>
                      <a:gd name="connsiteX0" fmla="*/ 1647646 w 1664899"/>
                      <a:gd name="connsiteY0" fmla="*/ 221411 h 664234"/>
                      <a:gd name="connsiteX1" fmla="*/ 1233578 w 1664899"/>
                      <a:gd name="connsiteY1" fmla="*/ 549215 h 664234"/>
                      <a:gd name="connsiteX2" fmla="*/ 353683 w 1664899"/>
                      <a:gd name="connsiteY2" fmla="*/ 652732 h 664234"/>
                      <a:gd name="connsiteX3" fmla="*/ 43132 w 1664899"/>
                      <a:gd name="connsiteY3" fmla="*/ 480203 h 664234"/>
                      <a:gd name="connsiteX4" fmla="*/ 94891 w 1664899"/>
                      <a:gd name="connsiteY4" fmla="*/ 393939 h 664234"/>
                      <a:gd name="connsiteX5" fmla="*/ 94891 w 1664899"/>
                      <a:gd name="connsiteY5" fmla="*/ 411192 h 664234"/>
                      <a:gd name="connsiteX6" fmla="*/ 267419 w 1664899"/>
                      <a:gd name="connsiteY6" fmla="*/ 549215 h 664234"/>
                      <a:gd name="connsiteX7" fmla="*/ 577970 w 1664899"/>
                      <a:gd name="connsiteY7" fmla="*/ 497456 h 664234"/>
                      <a:gd name="connsiteX8" fmla="*/ 957532 w 1664899"/>
                      <a:gd name="connsiteY8" fmla="*/ 31630 h 664234"/>
                      <a:gd name="connsiteX9" fmla="*/ 802257 w 1664899"/>
                      <a:gd name="connsiteY9" fmla="*/ 307675 h 664234"/>
                      <a:gd name="connsiteX10" fmla="*/ 595223 w 1664899"/>
                      <a:gd name="connsiteY10" fmla="*/ 566467 h 664234"/>
                      <a:gd name="connsiteX11" fmla="*/ 388189 w 1664899"/>
                      <a:gd name="connsiteY11" fmla="*/ 618226 h 664234"/>
                      <a:gd name="connsiteX12" fmla="*/ 871268 w 1664899"/>
                      <a:gd name="connsiteY12" fmla="*/ 583720 h 664234"/>
                      <a:gd name="connsiteX13" fmla="*/ 1337095 w 1664899"/>
                      <a:gd name="connsiteY13" fmla="*/ 462950 h 664234"/>
                      <a:gd name="connsiteX14" fmla="*/ 1647646 w 1664899"/>
                      <a:gd name="connsiteY14" fmla="*/ 221411 h 664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664899" h="664234">
                        <a:moveTo>
                          <a:pt x="1647646" y="221411"/>
                        </a:moveTo>
                        <a:cubicBezTo>
                          <a:pt x="1630393" y="235789"/>
                          <a:pt x="1449238" y="477328"/>
                          <a:pt x="1233578" y="549215"/>
                        </a:cubicBezTo>
                        <a:cubicBezTo>
                          <a:pt x="1017918" y="621102"/>
                          <a:pt x="552091" y="664234"/>
                          <a:pt x="353683" y="652732"/>
                        </a:cubicBezTo>
                        <a:cubicBezTo>
                          <a:pt x="155275" y="641230"/>
                          <a:pt x="86264" y="523335"/>
                          <a:pt x="43132" y="480203"/>
                        </a:cubicBezTo>
                        <a:cubicBezTo>
                          <a:pt x="0" y="437071"/>
                          <a:pt x="86265" y="405441"/>
                          <a:pt x="94891" y="393939"/>
                        </a:cubicBezTo>
                        <a:cubicBezTo>
                          <a:pt x="103517" y="382437"/>
                          <a:pt x="66136" y="385313"/>
                          <a:pt x="94891" y="411192"/>
                        </a:cubicBezTo>
                        <a:cubicBezTo>
                          <a:pt x="123646" y="437071"/>
                          <a:pt x="186906" y="534838"/>
                          <a:pt x="267419" y="549215"/>
                        </a:cubicBezTo>
                        <a:cubicBezTo>
                          <a:pt x="347932" y="563592"/>
                          <a:pt x="462951" y="583720"/>
                          <a:pt x="577970" y="497456"/>
                        </a:cubicBezTo>
                        <a:cubicBezTo>
                          <a:pt x="692989" y="411192"/>
                          <a:pt x="920151" y="63260"/>
                          <a:pt x="957532" y="31630"/>
                        </a:cubicBezTo>
                        <a:cubicBezTo>
                          <a:pt x="994913" y="0"/>
                          <a:pt x="862642" y="218536"/>
                          <a:pt x="802257" y="307675"/>
                        </a:cubicBezTo>
                        <a:cubicBezTo>
                          <a:pt x="741872" y="396814"/>
                          <a:pt x="664234" y="514709"/>
                          <a:pt x="595223" y="566467"/>
                        </a:cubicBezTo>
                        <a:cubicBezTo>
                          <a:pt x="526212" y="618225"/>
                          <a:pt x="342182" y="615351"/>
                          <a:pt x="388189" y="618226"/>
                        </a:cubicBezTo>
                        <a:cubicBezTo>
                          <a:pt x="434196" y="621101"/>
                          <a:pt x="713117" y="609599"/>
                          <a:pt x="871268" y="583720"/>
                        </a:cubicBezTo>
                        <a:cubicBezTo>
                          <a:pt x="1029419" y="557841"/>
                          <a:pt x="1210574" y="523335"/>
                          <a:pt x="1337095" y="462950"/>
                        </a:cubicBezTo>
                        <a:cubicBezTo>
                          <a:pt x="1463616" y="402565"/>
                          <a:pt x="1664899" y="207034"/>
                          <a:pt x="1647646" y="22141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3" name="任意多边形 42"/>
                  <p:cNvSpPr/>
                  <p:nvPr/>
                </p:nvSpPr>
                <p:spPr>
                  <a:xfrm rot="21591331">
                    <a:off x="3766093" y="3198495"/>
                    <a:ext cx="899708" cy="1223617"/>
                  </a:xfrm>
                  <a:custGeom>
                    <a:avLst/>
                    <a:gdLst>
                      <a:gd name="connsiteX0" fmla="*/ 25880 w 1351472"/>
                      <a:gd name="connsiteY0" fmla="*/ 103517 h 1587260"/>
                      <a:gd name="connsiteX1" fmla="*/ 77638 w 1351472"/>
                      <a:gd name="connsiteY1" fmla="*/ 638355 h 1587260"/>
                      <a:gd name="connsiteX2" fmla="*/ 491706 w 1351472"/>
                      <a:gd name="connsiteY2" fmla="*/ 1259457 h 1587260"/>
                      <a:gd name="connsiteX3" fmla="*/ 715993 w 1351472"/>
                      <a:gd name="connsiteY3" fmla="*/ 1466490 h 1587260"/>
                      <a:gd name="connsiteX4" fmla="*/ 1302589 w 1351472"/>
                      <a:gd name="connsiteY4" fmla="*/ 1570007 h 1587260"/>
                      <a:gd name="connsiteX5" fmla="*/ 1009291 w 1351472"/>
                      <a:gd name="connsiteY5" fmla="*/ 1362974 h 1587260"/>
                      <a:gd name="connsiteX6" fmla="*/ 698740 w 1351472"/>
                      <a:gd name="connsiteY6" fmla="*/ 1052423 h 1587260"/>
                      <a:gd name="connsiteX7" fmla="*/ 526212 w 1351472"/>
                      <a:gd name="connsiteY7" fmla="*/ 741872 h 1587260"/>
                      <a:gd name="connsiteX8" fmla="*/ 422695 w 1351472"/>
                      <a:gd name="connsiteY8" fmla="*/ 362309 h 1587260"/>
                      <a:gd name="connsiteX9" fmla="*/ 457201 w 1351472"/>
                      <a:gd name="connsiteY9" fmla="*/ 448574 h 1587260"/>
                      <a:gd name="connsiteX10" fmla="*/ 267420 w 1351472"/>
                      <a:gd name="connsiteY10" fmla="*/ 448574 h 1587260"/>
                      <a:gd name="connsiteX11" fmla="*/ 181155 w 1351472"/>
                      <a:gd name="connsiteY11" fmla="*/ 241540 h 1587260"/>
                      <a:gd name="connsiteX12" fmla="*/ 181155 w 1351472"/>
                      <a:gd name="connsiteY12" fmla="*/ 224287 h 1587260"/>
                      <a:gd name="connsiteX13" fmla="*/ 25880 w 1351472"/>
                      <a:gd name="connsiteY13" fmla="*/ 34506 h 1587260"/>
                      <a:gd name="connsiteX14" fmla="*/ 43133 w 1351472"/>
                      <a:gd name="connsiteY14" fmla="*/ 17253 h 1587260"/>
                      <a:gd name="connsiteX15" fmla="*/ 43133 w 1351472"/>
                      <a:gd name="connsiteY15" fmla="*/ 0 h 1587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351472" h="1587260">
                        <a:moveTo>
                          <a:pt x="25880" y="103517"/>
                        </a:moveTo>
                        <a:cubicBezTo>
                          <a:pt x="12940" y="274607"/>
                          <a:pt x="0" y="445698"/>
                          <a:pt x="77638" y="638355"/>
                        </a:cubicBezTo>
                        <a:cubicBezTo>
                          <a:pt x="155276" y="831012"/>
                          <a:pt x="385314" y="1121435"/>
                          <a:pt x="491706" y="1259457"/>
                        </a:cubicBezTo>
                        <a:cubicBezTo>
                          <a:pt x="598098" y="1397479"/>
                          <a:pt x="580846" y="1414732"/>
                          <a:pt x="715993" y="1466490"/>
                        </a:cubicBezTo>
                        <a:cubicBezTo>
                          <a:pt x="851140" y="1518248"/>
                          <a:pt x="1253706" y="1587260"/>
                          <a:pt x="1302589" y="1570007"/>
                        </a:cubicBezTo>
                        <a:cubicBezTo>
                          <a:pt x="1351472" y="1552754"/>
                          <a:pt x="1109933" y="1449238"/>
                          <a:pt x="1009291" y="1362974"/>
                        </a:cubicBezTo>
                        <a:cubicBezTo>
                          <a:pt x="908650" y="1276710"/>
                          <a:pt x="779253" y="1155940"/>
                          <a:pt x="698740" y="1052423"/>
                        </a:cubicBezTo>
                        <a:cubicBezTo>
                          <a:pt x="618227" y="948906"/>
                          <a:pt x="572219" y="856891"/>
                          <a:pt x="526212" y="741872"/>
                        </a:cubicBezTo>
                        <a:cubicBezTo>
                          <a:pt x="480205" y="626853"/>
                          <a:pt x="434197" y="411192"/>
                          <a:pt x="422695" y="362309"/>
                        </a:cubicBezTo>
                        <a:cubicBezTo>
                          <a:pt x="411193" y="313426"/>
                          <a:pt x="483080" y="434197"/>
                          <a:pt x="457201" y="448574"/>
                        </a:cubicBezTo>
                        <a:cubicBezTo>
                          <a:pt x="431322" y="462951"/>
                          <a:pt x="313428" y="483080"/>
                          <a:pt x="267420" y="448574"/>
                        </a:cubicBezTo>
                        <a:cubicBezTo>
                          <a:pt x="221412" y="414068"/>
                          <a:pt x="195532" y="278921"/>
                          <a:pt x="181155" y="241540"/>
                        </a:cubicBezTo>
                        <a:cubicBezTo>
                          <a:pt x="166778" y="204159"/>
                          <a:pt x="207034" y="258793"/>
                          <a:pt x="181155" y="224287"/>
                        </a:cubicBezTo>
                        <a:cubicBezTo>
                          <a:pt x="155276" y="189781"/>
                          <a:pt x="48884" y="69012"/>
                          <a:pt x="25880" y="34506"/>
                        </a:cubicBezTo>
                        <a:cubicBezTo>
                          <a:pt x="2876" y="0"/>
                          <a:pt x="40258" y="23004"/>
                          <a:pt x="43133" y="17253"/>
                        </a:cubicBezTo>
                        <a:cubicBezTo>
                          <a:pt x="46008" y="11502"/>
                          <a:pt x="48884" y="5751"/>
                          <a:pt x="43133" y="0"/>
                        </a:cubicBezTo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4" name="任意多边形 43"/>
                  <p:cNvSpPr/>
                  <p:nvPr/>
                </p:nvSpPr>
                <p:spPr>
                  <a:xfrm rot="21591331">
                    <a:off x="3806787" y="2961526"/>
                    <a:ext cx="468998" cy="1146034"/>
                  </a:xfrm>
                  <a:custGeom>
                    <a:avLst/>
                    <a:gdLst>
                      <a:gd name="connsiteX0" fmla="*/ 238664 w 704491"/>
                      <a:gd name="connsiteY0" fmla="*/ 83388 h 1486619"/>
                      <a:gd name="connsiteX1" fmla="*/ 117894 w 704491"/>
                      <a:gd name="connsiteY1" fmla="*/ 480203 h 1486619"/>
                      <a:gd name="connsiteX2" fmla="*/ 255917 w 704491"/>
                      <a:gd name="connsiteY2" fmla="*/ 997788 h 1486619"/>
                      <a:gd name="connsiteX3" fmla="*/ 618227 w 704491"/>
                      <a:gd name="connsiteY3" fmla="*/ 1394603 h 1486619"/>
                      <a:gd name="connsiteX4" fmla="*/ 704491 w 704491"/>
                      <a:gd name="connsiteY4" fmla="*/ 1394603 h 1486619"/>
                      <a:gd name="connsiteX5" fmla="*/ 618227 w 704491"/>
                      <a:gd name="connsiteY5" fmla="*/ 1446362 h 1486619"/>
                      <a:gd name="connsiteX6" fmla="*/ 255917 w 704491"/>
                      <a:gd name="connsiteY6" fmla="*/ 1153064 h 1486619"/>
                      <a:gd name="connsiteX7" fmla="*/ 100642 w 704491"/>
                      <a:gd name="connsiteY7" fmla="*/ 842513 h 1486619"/>
                      <a:gd name="connsiteX8" fmla="*/ 14377 w 704491"/>
                      <a:gd name="connsiteY8" fmla="*/ 497456 h 1486619"/>
                      <a:gd name="connsiteX9" fmla="*/ 186906 w 704491"/>
                      <a:gd name="connsiteY9" fmla="*/ 14377 h 1486619"/>
                      <a:gd name="connsiteX10" fmla="*/ 186906 w 704491"/>
                      <a:gd name="connsiteY10" fmla="*/ 14377 h 1486619"/>
                      <a:gd name="connsiteX11" fmla="*/ 169653 w 704491"/>
                      <a:gd name="connsiteY11" fmla="*/ 14377 h 1486619"/>
                      <a:gd name="connsiteX12" fmla="*/ 238664 w 704491"/>
                      <a:gd name="connsiteY12" fmla="*/ 83388 h 1486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04491" h="1486619">
                        <a:moveTo>
                          <a:pt x="238664" y="83388"/>
                        </a:moveTo>
                        <a:cubicBezTo>
                          <a:pt x="230038" y="161026"/>
                          <a:pt x="115019" y="327803"/>
                          <a:pt x="117894" y="480203"/>
                        </a:cubicBezTo>
                        <a:cubicBezTo>
                          <a:pt x="120769" y="632603"/>
                          <a:pt x="172528" y="845388"/>
                          <a:pt x="255917" y="997788"/>
                        </a:cubicBezTo>
                        <a:cubicBezTo>
                          <a:pt x="339306" y="1150188"/>
                          <a:pt x="543465" y="1328467"/>
                          <a:pt x="618227" y="1394603"/>
                        </a:cubicBezTo>
                        <a:cubicBezTo>
                          <a:pt x="692989" y="1460739"/>
                          <a:pt x="704491" y="1385977"/>
                          <a:pt x="704491" y="1394603"/>
                        </a:cubicBezTo>
                        <a:cubicBezTo>
                          <a:pt x="704491" y="1403229"/>
                          <a:pt x="692989" y="1486619"/>
                          <a:pt x="618227" y="1446362"/>
                        </a:cubicBezTo>
                        <a:cubicBezTo>
                          <a:pt x="543465" y="1406106"/>
                          <a:pt x="342181" y="1253705"/>
                          <a:pt x="255917" y="1153064"/>
                        </a:cubicBezTo>
                        <a:cubicBezTo>
                          <a:pt x="169653" y="1052423"/>
                          <a:pt x="140899" y="951781"/>
                          <a:pt x="100642" y="842513"/>
                        </a:cubicBezTo>
                        <a:cubicBezTo>
                          <a:pt x="60385" y="733245"/>
                          <a:pt x="0" y="635478"/>
                          <a:pt x="14377" y="497456"/>
                        </a:cubicBezTo>
                        <a:cubicBezTo>
                          <a:pt x="28754" y="359434"/>
                          <a:pt x="186906" y="14377"/>
                          <a:pt x="186906" y="14377"/>
                        </a:cubicBezTo>
                        <a:lnTo>
                          <a:pt x="186906" y="14377"/>
                        </a:lnTo>
                        <a:cubicBezTo>
                          <a:pt x="184031" y="14377"/>
                          <a:pt x="158151" y="0"/>
                          <a:pt x="169653" y="14377"/>
                        </a:cubicBezTo>
                        <a:cubicBezTo>
                          <a:pt x="181155" y="28754"/>
                          <a:pt x="247290" y="5750"/>
                          <a:pt x="238664" y="8338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6" name="任意多边形 45"/>
                  <p:cNvSpPr/>
                  <p:nvPr/>
                </p:nvSpPr>
                <p:spPr>
                  <a:xfrm rot="21591331">
                    <a:off x="3772439" y="2997015"/>
                    <a:ext cx="139741" cy="1172634"/>
                  </a:xfrm>
                  <a:custGeom>
                    <a:avLst/>
                    <a:gdLst>
                      <a:gd name="connsiteX0" fmla="*/ 169652 w 209909"/>
                      <a:gd name="connsiteY0" fmla="*/ 20128 h 1521124"/>
                      <a:gd name="connsiteX1" fmla="*/ 14377 w 209909"/>
                      <a:gd name="connsiteY1" fmla="*/ 399691 h 1521124"/>
                      <a:gd name="connsiteX2" fmla="*/ 83388 w 209909"/>
                      <a:gd name="connsiteY2" fmla="*/ 762000 h 1521124"/>
                      <a:gd name="connsiteX3" fmla="*/ 135147 w 209909"/>
                      <a:gd name="connsiteY3" fmla="*/ 1124309 h 1521124"/>
                      <a:gd name="connsiteX4" fmla="*/ 186905 w 209909"/>
                      <a:gd name="connsiteY4" fmla="*/ 1452113 h 1521124"/>
                      <a:gd name="connsiteX5" fmla="*/ 186905 w 209909"/>
                      <a:gd name="connsiteY5" fmla="*/ 710242 h 1521124"/>
                      <a:gd name="connsiteX6" fmla="*/ 48883 w 209909"/>
                      <a:gd name="connsiteY6" fmla="*/ 520460 h 1521124"/>
                      <a:gd name="connsiteX7" fmla="*/ 169652 w 209909"/>
                      <a:gd name="connsiteY7" fmla="*/ 20128 h 1521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09909" h="1521124">
                        <a:moveTo>
                          <a:pt x="169652" y="20128"/>
                        </a:moveTo>
                        <a:cubicBezTo>
                          <a:pt x="163901" y="0"/>
                          <a:pt x="28754" y="276046"/>
                          <a:pt x="14377" y="399691"/>
                        </a:cubicBezTo>
                        <a:cubicBezTo>
                          <a:pt x="0" y="523336"/>
                          <a:pt x="63260" y="641230"/>
                          <a:pt x="83388" y="762000"/>
                        </a:cubicBezTo>
                        <a:cubicBezTo>
                          <a:pt x="103516" y="882770"/>
                          <a:pt x="117894" y="1009290"/>
                          <a:pt x="135147" y="1124309"/>
                        </a:cubicBezTo>
                        <a:cubicBezTo>
                          <a:pt x="152400" y="1239328"/>
                          <a:pt x="178279" y="1521124"/>
                          <a:pt x="186905" y="1452113"/>
                        </a:cubicBezTo>
                        <a:cubicBezTo>
                          <a:pt x="195531" y="1383102"/>
                          <a:pt x="209909" y="865518"/>
                          <a:pt x="186905" y="710242"/>
                        </a:cubicBezTo>
                        <a:cubicBezTo>
                          <a:pt x="163901" y="554966"/>
                          <a:pt x="57509" y="635479"/>
                          <a:pt x="48883" y="520460"/>
                        </a:cubicBezTo>
                        <a:cubicBezTo>
                          <a:pt x="40257" y="405441"/>
                          <a:pt x="175403" y="40256"/>
                          <a:pt x="169652" y="2012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7" name="任意多边形 46"/>
                  <p:cNvSpPr/>
                  <p:nvPr/>
                </p:nvSpPr>
                <p:spPr>
                  <a:xfrm rot="21591331">
                    <a:off x="4830755" y="3412459"/>
                    <a:ext cx="570697" cy="991287"/>
                  </a:xfrm>
                  <a:custGeom>
                    <a:avLst/>
                    <a:gdLst>
                      <a:gd name="connsiteX0" fmla="*/ 787879 w 793630"/>
                      <a:gd name="connsiteY0" fmla="*/ 117895 h 1121435"/>
                      <a:gd name="connsiteX1" fmla="*/ 753373 w 793630"/>
                      <a:gd name="connsiteY1" fmla="*/ 531963 h 1121435"/>
                      <a:gd name="connsiteX2" fmla="*/ 546339 w 793630"/>
                      <a:gd name="connsiteY2" fmla="*/ 894272 h 1121435"/>
                      <a:gd name="connsiteX3" fmla="*/ 28755 w 793630"/>
                      <a:gd name="connsiteY3" fmla="*/ 1118559 h 1121435"/>
                      <a:gd name="connsiteX4" fmla="*/ 373811 w 793630"/>
                      <a:gd name="connsiteY4" fmla="*/ 877019 h 1121435"/>
                      <a:gd name="connsiteX5" fmla="*/ 667109 w 793630"/>
                      <a:gd name="connsiteY5" fmla="*/ 462951 h 1121435"/>
                      <a:gd name="connsiteX6" fmla="*/ 770626 w 793630"/>
                      <a:gd name="connsiteY6" fmla="*/ 66136 h 1121435"/>
                      <a:gd name="connsiteX7" fmla="*/ 736121 w 793630"/>
                      <a:gd name="connsiteY7" fmla="*/ 66136 h 1121435"/>
                      <a:gd name="connsiteX8" fmla="*/ 787879 w 793630"/>
                      <a:gd name="connsiteY8" fmla="*/ 117895 h 11214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93630" h="1121435">
                        <a:moveTo>
                          <a:pt x="787879" y="117895"/>
                        </a:moveTo>
                        <a:cubicBezTo>
                          <a:pt x="790754" y="195533"/>
                          <a:pt x="793630" y="402567"/>
                          <a:pt x="753373" y="531963"/>
                        </a:cubicBezTo>
                        <a:cubicBezTo>
                          <a:pt x="713116" y="661359"/>
                          <a:pt x="667109" y="796506"/>
                          <a:pt x="546339" y="894272"/>
                        </a:cubicBezTo>
                        <a:cubicBezTo>
                          <a:pt x="425569" y="992038"/>
                          <a:pt x="57510" y="1121435"/>
                          <a:pt x="28755" y="1118559"/>
                        </a:cubicBezTo>
                        <a:cubicBezTo>
                          <a:pt x="0" y="1115684"/>
                          <a:pt x="267419" y="986287"/>
                          <a:pt x="373811" y="877019"/>
                        </a:cubicBezTo>
                        <a:cubicBezTo>
                          <a:pt x="480203" y="767751"/>
                          <a:pt x="600973" y="598098"/>
                          <a:pt x="667109" y="462951"/>
                        </a:cubicBezTo>
                        <a:cubicBezTo>
                          <a:pt x="733245" y="327804"/>
                          <a:pt x="759124" y="132272"/>
                          <a:pt x="770626" y="66136"/>
                        </a:cubicBezTo>
                        <a:cubicBezTo>
                          <a:pt x="782128" y="0"/>
                          <a:pt x="730370" y="63261"/>
                          <a:pt x="736121" y="66136"/>
                        </a:cubicBezTo>
                        <a:cubicBezTo>
                          <a:pt x="741872" y="69011"/>
                          <a:pt x="785004" y="40257"/>
                          <a:pt x="787879" y="117895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8" name="任意多边形 47"/>
                  <p:cNvSpPr/>
                  <p:nvPr/>
                </p:nvSpPr>
                <p:spPr>
                  <a:xfrm rot="21591331">
                    <a:off x="4921288" y="2112755"/>
                    <a:ext cx="648939" cy="1083965"/>
                  </a:xfrm>
                  <a:custGeom>
                    <a:avLst/>
                    <a:gdLst>
                      <a:gd name="connsiteX0" fmla="*/ 146649 w 974785"/>
                      <a:gd name="connsiteY0" fmla="*/ 28755 h 1406105"/>
                      <a:gd name="connsiteX1" fmla="*/ 336430 w 974785"/>
                      <a:gd name="connsiteY1" fmla="*/ 97766 h 1406105"/>
                      <a:gd name="connsiteX2" fmla="*/ 646981 w 974785"/>
                      <a:gd name="connsiteY2" fmla="*/ 235788 h 1406105"/>
                      <a:gd name="connsiteX3" fmla="*/ 715992 w 974785"/>
                      <a:gd name="connsiteY3" fmla="*/ 839638 h 1406105"/>
                      <a:gd name="connsiteX4" fmla="*/ 819509 w 974785"/>
                      <a:gd name="connsiteY4" fmla="*/ 1167441 h 1406105"/>
                      <a:gd name="connsiteX5" fmla="*/ 957532 w 974785"/>
                      <a:gd name="connsiteY5" fmla="*/ 1184694 h 1406105"/>
                      <a:gd name="connsiteX6" fmla="*/ 715992 w 974785"/>
                      <a:gd name="connsiteY6" fmla="*/ 1288211 h 1406105"/>
                      <a:gd name="connsiteX7" fmla="*/ 232913 w 974785"/>
                      <a:gd name="connsiteY7" fmla="*/ 477328 h 1406105"/>
                      <a:gd name="connsiteX8" fmla="*/ 8626 w 974785"/>
                      <a:gd name="connsiteY8" fmla="*/ 46007 h 1406105"/>
                      <a:gd name="connsiteX9" fmla="*/ 284671 w 974785"/>
                      <a:gd name="connsiteY9" fmla="*/ 270294 h 1406105"/>
                      <a:gd name="connsiteX10" fmla="*/ 146649 w 974785"/>
                      <a:gd name="connsiteY10" fmla="*/ 28755 h 1406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974785" h="1406105">
                        <a:moveTo>
                          <a:pt x="146649" y="28755"/>
                        </a:moveTo>
                        <a:cubicBezTo>
                          <a:pt x="155275" y="0"/>
                          <a:pt x="253041" y="63261"/>
                          <a:pt x="336430" y="97766"/>
                        </a:cubicBezTo>
                        <a:cubicBezTo>
                          <a:pt x="419819" y="132272"/>
                          <a:pt x="583721" y="112143"/>
                          <a:pt x="646981" y="235788"/>
                        </a:cubicBezTo>
                        <a:cubicBezTo>
                          <a:pt x="710241" y="359433"/>
                          <a:pt x="687237" y="684363"/>
                          <a:pt x="715992" y="839638"/>
                        </a:cubicBezTo>
                        <a:cubicBezTo>
                          <a:pt x="744747" y="994913"/>
                          <a:pt x="779252" y="1109932"/>
                          <a:pt x="819509" y="1167441"/>
                        </a:cubicBezTo>
                        <a:cubicBezTo>
                          <a:pt x="859766" y="1224950"/>
                          <a:pt x="974785" y="1164566"/>
                          <a:pt x="957532" y="1184694"/>
                        </a:cubicBezTo>
                        <a:cubicBezTo>
                          <a:pt x="940279" y="1204822"/>
                          <a:pt x="836762" y="1406105"/>
                          <a:pt x="715992" y="1288211"/>
                        </a:cubicBezTo>
                        <a:cubicBezTo>
                          <a:pt x="595222" y="1170317"/>
                          <a:pt x="350807" y="684362"/>
                          <a:pt x="232913" y="477328"/>
                        </a:cubicBezTo>
                        <a:cubicBezTo>
                          <a:pt x="115019" y="270294"/>
                          <a:pt x="0" y="80513"/>
                          <a:pt x="8626" y="46007"/>
                        </a:cubicBezTo>
                        <a:cubicBezTo>
                          <a:pt x="17252" y="11501"/>
                          <a:pt x="267418" y="276045"/>
                          <a:pt x="284671" y="270294"/>
                        </a:cubicBezTo>
                        <a:cubicBezTo>
                          <a:pt x="301924" y="264543"/>
                          <a:pt x="138023" y="57510"/>
                          <a:pt x="146649" y="28755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9" name="任意多边形 48"/>
                  <p:cNvSpPr/>
                  <p:nvPr/>
                </p:nvSpPr>
                <p:spPr>
                  <a:xfrm rot="21591331">
                    <a:off x="5095254" y="2214750"/>
                    <a:ext cx="333084" cy="778062"/>
                  </a:xfrm>
                  <a:custGeom>
                    <a:avLst/>
                    <a:gdLst>
                      <a:gd name="connsiteX0" fmla="*/ 143774 w 500333"/>
                      <a:gd name="connsiteY0" fmla="*/ 207034 h 1009292"/>
                      <a:gd name="connsiteX1" fmla="*/ 212785 w 500333"/>
                      <a:gd name="connsiteY1" fmla="*/ 431321 h 1009292"/>
                      <a:gd name="connsiteX2" fmla="*/ 23004 w 500333"/>
                      <a:gd name="connsiteY2" fmla="*/ 310551 h 1009292"/>
                      <a:gd name="connsiteX3" fmla="*/ 350808 w 500333"/>
                      <a:gd name="connsiteY3" fmla="*/ 897148 h 1009292"/>
                      <a:gd name="connsiteX4" fmla="*/ 488831 w 500333"/>
                      <a:gd name="connsiteY4" fmla="*/ 983412 h 1009292"/>
                      <a:gd name="connsiteX5" fmla="*/ 419819 w 500333"/>
                      <a:gd name="connsiteY5" fmla="*/ 776378 h 1009292"/>
                      <a:gd name="connsiteX6" fmla="*/ 385314 w 500333"/>
                      <a:gd name="connsiteY6" fmla="*/ 258793 h 1009292"/>
                      <a:gd name="connsiteX7" fmla="*/ 92016 w 500333"/>
                      <a:gd name="connsiteY7" fmla="*/ 51759 h 1009292"/>
                      <a:gd name="connsiteX8" fmla="*/ 74763 w 500333"/>
                      <a:gd name="connsiteY8" fmla="*/ 0 h 1009292"/>
                      <a:gd name="connsiteX9" fmla="*/ 126521 w 500333"/>
                      <a:gd name="connsiteY9" fmla="*/ 155276 h 1009292"/>
                      <a:gd name="connsiteX10" fmla="*/ 126521 w 500333"/>
                      <a:gd name="connsiteY10" fmla="*/ 155276 h 10092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00333" h="1009292">
                        <a:moveTo>
                          <a:pt x="143774" y="207034"/>
                        </a:moveTo>
                        <a:cubicBezTo>
                          <a:pt x="188343" y="310551"/>
                          <a:pt x="232913" y="414068"/>
                          <a:pt x="212785" y="431321"/>
                        </a:cubicBezTo>
                        <a:cubicBezTo>
                          <a:pt x="192657" y="448574"/>
                          <a:pt x="0" y="232913"/>
                          <a:pt x="23004" y="310551"/>
                        </a:cubicBezTo>
                        <a:cubicBezTo>
                          <a:pt x="46008" y="388189"/>
                          <a:pt x="273170" y="785004"/>
                          <a:pt x="350808" y="897148"/>
                        </a:cubicBezTo>
                        <a:cubicBezTo>
                          <a:pt x="428446" y="1009292"/>
                          <a:pt x="477329" y="1003540"/>
                          <a:pt x="488831" y="983412"/>
                        </a:cubicBezTo>
                        <a:cubicBezTo>
                          <a:pt x="500333" y="963284"/>
                          <a:pt x="437072" y="897148"/>
                          <a:pt x="419819" y="776378"/>
                        </a:cubicBezTo>
                        <a:cubicBezTo>
                          <a:pt x="402566" y="655608"/>
                          <a:pt x="439948" y="379563"/>
                          <a:pt x="385314" y="258793"/>
                        </a:cubicBezTo>
                        <a:cubicBezTo>
                          <a:pt x="330680" y="138023"/>
                          <a:pt x="143774" y="94891"/>
                          <a:pt x="92016" y="51759"/>
                        </a:cubicBezTo>
                        <a:cubicBezTo>
                          <a:pt x="40258" y="8627"/>
                          <a:pt x="74763" y="0"/>
                          <a:pt x="74763" y="0"/>
                        </a:cubicBezTo>
                        <a:lnTo>
                          <a:pt x="126521" y="155276"/>
                        </a:lnTo>
                        <a:lnTo>
                          <a:pt x="126521" y="155276"/>
                        </a:ln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0" name="任意多边形 49"/>
                  <p:cNvSpPr/>
                  <p:nvPr/>
                </p:nvSpPr>
                <p:spPr>
                  <a:xfrm rot="21591331">
                    <a:off x="5227690" y="2369862"/>
                    <a:ext cx="199084" cy="598508"/>
                  </a:xfrm>
                  <a:custGeom>
                    <a:avLst/>
                    <a:gdLst>
                      <a:gd name="connsiteX0" fmla="*/ 31630 w 299049"/>
                      <a:gd name="connsiteY0" fmla="*/ 23003 h 776377"/>
                      <a:gd name="connsiteX1" fmla="*/ 152400 w 299049"/>
                      <a:gd name="connsiteY1" fmla="*/ 92015 h 776377"/>
                      <a:gd name="connsiteX2" fmla="*/ 186906 w 299049"/>
                      <a:gd name="connsiteY2" fmla="*/ 575094 h 776377"/>
                      <a:gd name="connsiteX3" fmla="*/ 273170 w 299049"/>
                      <a:gd name="connsiteY3" fmla="*/ 747622 h 776377"/>
                      <a:gd name="connsiteX4" fmla="*/ 31630 w 299049"/>
                      <a:gd name="connsiteY4" fmla="*/ 402566 h 776377"/>
                      <a:gd name="connsiteX5" fmla="*/ 83389 w 299049"/>
                      <a:gd name="connsiteY5" fmla="*/ 419818 h 776377"/>
                      <a:gd name="connsiteX6" fmla="*/ 169653 w 299049"/>
                      <a:gd name="connsiteY6" fmla="*/ 143773 h 776377"/>
                      <a:gd name="connsiteX7" fmla="*/ 100642 w 299049"/>
                      <a:gd name="connsiteY7" fmla="*/ 5750 h 776377"/>
                      <a:gd name="connsiteX8" fmla="*/ 100642 w 299049"/>
                      <a:gd name="connsiteY8" fmla="*/ 5750 h 7763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9049" h="776377">
                        <a:moveTo>
                          <a:pt x="31630" y="23003"/>
                        </a:moveTo>
                        <a:cubicBezTo>
                          <a:pt x="79075" y="11501"/>
                          <a:pt x="126521" y="0"/>
                          <a:pt x="152400" y="92015"/>
                        </a:cubicBezTo>
                        <a:cubicBezTo>
                          <a:pt x="178279" y="184030"/>
                          <a:pt x="166778" y="465826"/>
                          <a:pt x="186906" y="575094"/>
                        </a:cubicBezTo>
                        <a:cubicBezTo>
                          <a:pt x="207034" y="684362"/>
                          <a:pt x="299049" y="776377"/>
                          <a:pt x="273170" y="747622"/>
                        </a:cubicBezTo>
                        <a:cubicBezTo>
                          <a:pt x="247291" y="718867"/>
                          <a:pt x="63260" y="457200"/>
                          <a:pt x="31630" y="402566"/>
                        </a:cubicBezTo>
                        <a:cubicBezTo>
                          <a:pt x="0" y="347932"/>
                          <a:pt x="60385" y="462950"/>
                          <a:pt x="83389" y="419818"/>
                        </a:cubicBezTo>
                        <a:cubicBezTo>
                          <a:pt x="106393" y="376686"/>
                          <a:pt x="166778" y="212784"/>
                          <a:pt x="169653" y="143773"/>
                        </a:cubicBezTo>
                        <a:cubicBezTo>
                          <a:pt x="172528" y="74762"/>
                          <a:pt x="100642" y="5750"/>
                          <a:pt x="100642" y="5750"/>
                        </a:cubicBezTo>
                        <a:lnTo>
                          <a:pt x="100642" y="5750"/>
                        </a:lnTo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任意多边形 50"/>
                  <p:cNvSpPr/>
                  <p:nvPr/>
                </p:nvSpPr>
                <p:spPr>
                  <a:xfrm rot="21591331">
                    <a:off x="5379632" y="3092063"/>
                    <a:ext cx="285348" cy="407873"/>
                  </a:xfrm>
                  <a:custGeom>
                    <a:avLst/>
                    <a:gdLst>
                      <a:gd name="connsiteX0" fmla="*/ 307675 w 517584"/>
                      <a:gd name="connsiteY0" fmla="*/ 0 h 529087"/>
                      <a:gd name="connsiteX1" fmla="*/ 462951 w 517584"/>
                      <a:gd name="connsiteY1" fmla="*/ 120770 h 529087"/>
                      <a:gd name="connsiteX2" fmla="*/ 514709 w 517584"/>
                      <a:gd name="connsiteY2" fmla="*/ 293298 h 529087"/>
                      <a:gd name="connsiteX3" fmla="*/ 445698 w 517584"/>
                      <a:gd name="connsiteY3" fmla="*/ 414068 h 529087"/>
                      <a:gd name="connsiteX4" fmla="*/ 290422 w 517584"/>
                      <a:gd name="connsiteY4" fmla="*/ 517585 h 529087"/>
                      <a:gd name="connsiteX5" fmla="*/ 31630 w 517584"/>
                      <a:gd name="connsiteY5" fmla="*/ 483080 h 529087"/>
                      <a:gd name="connsiteX6" fmla="*/ 100641 w 517584"/>
                      <a:gd name="connsiteY6" fmla="*/ 345057 h 529087"/>
                      <a:gd name="connsiteX7" fmla="*/ 100641 w 517584"/>
                      <a:gd name="connsiteY7" fmla="*/ 86264 h 529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17584" h="529087">
                        <a:moveTo>
                          <a:pt x="307675" y="0"/>
                        </a:moveTo>
                        <a:cubicBezTo>
                          <a:pt x="368060" y="35943"/>
                          <a:pt x="428445" y="71887"/>
                          <a:pt x="462951" y="120770"/>
                        </a:cubicBezTo>
                        <a:cubicBezTo>
                          <a:pt x="497457" y="169653"/>
                          <a:pt x="517584" y="244415"/>
                          <a:pt x="514709" y="293298"/>
                        </a:cubicBezTo>
                        <a:cubicBezTo>
                          <a:pt x="511834" y="342181"/>
                          <a:pt x="483079" y="376687"/>
                          <a:pt x="445698" y="414068"/>
                        </a:cubicBezTo>
                        <a:cubicBezTo>
                          <a:pt x="408317" y="451449"/>
                          <a:pt x="359433" y="506083"/>
                          <a:pt x="290422" y="517585"/>
                        </a:cubicBezTo>
                        <a:cubicBezTo>
                          <a:pt x="221411" y="529087"/>
                          <a:pt x="63260" y="511835"/>
                          <a:pt x="31630" y="483080"/>
                        </a:cubicBezTo>
                        <a:cubicBezTo>
                          <a:pt x="0" y="454325"/>
                          <a:pt x="89139" y="411193"/>
                          <a:pt x="100641" y="345057"/>
                        </a:cubicBezTo>
                        <a:cubicBezTo>
                          <a:pt x="112143" y="278921"/>
                          <a:pt x="106392" y="182592"/>
                          <a:pt x="100641" y="86264"/>
                        </a:cubicBezTo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" name="任意多边形 35"/>
                  <p:cNvSpPr/>
                  <p:nvPr/>
                </p:nvSpPr>
                <p:spPr>
                  <a:xfrm rot="21591331">
                    <a:off x="4272402" y="2387739"/>
                    <a:ext cx="639367" cy="727078"/>
                  </a:xfrm>
                  <a:custGeom>
                    <a:avLst/>
                    <a:gdLst>
                      <a:gd name="connsiteX0" fmla="*/ 828136 w 960407"/>
                      <a:gd name="connsiteY0" fmla="*/ 34506 h 943155"/>
                      <a:gd name="connsiteX1" fmla="*/ 793630 w 960407"/>
                      <a:gd name="connsiteY1" fmla="*/ 414068 h 943155"/>
                      <a:gd name="connsiteX2" fmla="*/ 414068 w 960407"/>
                      <a:gd name="connsiteY2" fmla="*/ 672861 h 943155"/>
                      <a:gd name="connsiteX3" fmla="*/ 759124 w 960407"/>
                      <a:gd name="connsiteY3" fmla="*/ 500332 h 943155"/>
                      <a:gd name="connsiteX4" fmla="*/ 672860 w 960407"/>
                      <a:gd name="connsiteY4" fmla="*/ 741872 h 943155"/>
                      <a:gd name="connsiteX5" fmla="*/ 155275 w 960407"/>
                      <a:gd name="connsiteY5" fmla="*/ 914400 h 943155"/>
                      <a:gd name="connsiteX6" fmla="*/ 0 w 960407"/>
                      <a:gd name="connsiteY6" fmla="*/ 914400 h 943155"/>
                      <a:gd name="connsiteX7" fmla="*/ 189781 w 960407"/>
                      <a:gd name="connsiteY7" fmla="*/ 914400 h 943155"/>
                      <a:gd name="connsiteX8" fmla="*/ 379562 w 960407"/>
                      <a:gd name="connsiteY8" fmla="*/ 862642 h 943155"/>
                      <a:gd name="connsiteX9" fmla="*/ 690113 w 960407"/>
                      <a:gd name="connsiteY9" fmla="*/ 741872 h 943155"/>
                      <a:gd name="connsiteX10" fmla="*/ 828136 w 960407"/>
                      <a:gd name="connsiteY10" fmla="*/ 517585 h 943155"/>
                      <a:gd name="connsiteX11" fmla="*/ 897147 w 960407"/>
                      <a:gd name="connsiteY11" fmla="*/ 465827 h 943155"/>
                      <a:gd name="connsiteX12" fmla="*/ 879894 w 960407"/>
                      <a:gd name="connsiteY12" fmla="*/ 603849 h 943155"/>
                      <a:gd name="connsiteX13" fmla="*/ 948905 w 960407"/>
                      <a:gd name="connsiteY13" fmla="*/ 327804 h 943155"/>
                      <a:gd name="connsiteX14" fmla="*/ 948905 w 960407"/>
                      <a:gd name="connsiteY14" fmla="*/ 86264 h 943155"/>
                      <a:gd name="connsiteX15" fmla="*/ 897147 w 960407"/>
                      <a:gd name="connsiteY15" fmla="*/ 155276 h 943155"/>
                      <a:gd name="connsiteX16" fmla="*/ 828136 w 960407"/>
                      <a:gd name="connsiteY16" fmla="*/ 207034 h 943155"/>
                      <a:gd name="connsiteX17" fmla="*/ 828136 w 960407"/>
                      <a:gd name="connsiteY17" fmla="*/ 34506 h 943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960407" h="943155">
                        <a:moveTo>
                          <a:pt x="828136" y="34506"/>
                        </a:moveTo>
                        <a:cubicBezTo>
                          <a:pt x="822385" y="69012"/>
                          <a:pt x="862641" y="307676"/>
                          <a:pt x="793630" y="414068"/>
                        </a:cubicBezTo>
                        <a:cubicBezTo>
                          <a:pt x="724619" y="520460"/>
                          <a:pt x="419819" y="658484"/>
                          <a:pt x="414068" y="672861"/>
                        </a:cubicBezTo>
                        <a:cubicBezTo>
                          <a:pt x="408317" y="687238"/>
                          <a:pt x="715992" y="488830"/>
                          <a:pt x="759124" y="500332"/>
                        </a:cubicBezTo>
                        <a:cubicBezTo>
                          <a:pt x="802256" y="511834"/>
                          <a:pt x="773501" y="672861"/>
                          <a:pt x="672860" y="741872"/>
                        </a:cubicBezTo>
                        <a:cubicBezTo>
                          <a:pt x="572219" y="810883"/>
                          <a:pt x="267418" y="885645"/>
                          <a:pt x="155275" y="914400"/>
                        </a:cubicBezTo>
                        <a:cubicBezTo>
                          <a:pt x="43132" y="943155"/>
                          <a:pt x="0" y="914400"/>
                          <a:pt x="0" y="914400"/>
                        </a:cubicBezTo>
                        <a:cubicBezTo>
                          <a:pt x="5751" y="914400"/>
                          <a:pt x="126521" y="923026"/>
                          <a:pt x="189781" y="914400"/>
                        </a:cubicBezTo>
                        <a:cubicBezTo>
                          <a:pt x="253041" y="905774"/>
                          <a:pt x="296173" y="891397"/>
                          <a:pt x="379562" y="862642"/>
                        </a:cubicBezTo>
                        <a:cubicBezTo>
                          <a:pt x="462951" y="833887"/>
                          <a:pt x="615351" y="799382"/>
                          <a:pt x="690113" y="741872"/>
                        </a:cubicBezTo>
                        <a:cubicBezTo>
                          <a:pt x="764875" y="684363"/>
                          <a:pt x="793630" y="563592"/>
                          <a:pt x="828136" y="517585"/>
                        </a:cubicBezTo>
                        <a:cubicBezTo>
                          <a:pt x="862642" y="471578"/>
                          <a:pt x="888521" y="451450"/>
                          <a:pt x="897147" y="465827"/>
                        </a:cubicBezTo>
                        <a:cubicBezTo>
                          <a:pt x="905773" y="480204"/>
                          <a:pt x="871268" y="626853"/>
                          <a:pt x="879894" y="603849"/>
                        </a:cubicBezTo>
                        <a:cubicBezTo>
                          <a:pt x="888520" y="580845"/>
                          <a:pt x="937403" y="414068"/>
                          <a:pt x="948905" y="327804"/>
                        </a:cubicBezTo>
                        <a:cubicBezTo>
                          <a:pt x="960407" y="241540"/>
                          <a:pt x="957531" y="115019"/>
                          <a:pt x="948905" y="86264"/>
                        </a:cubicBezTo>
                        <a:cubicBezTo>
                          <a:pt x="940279" y="57509"/>
                          <a:pt x="917275" y="135148"/>
                          <a:pt x="897147" y="155276"/>
                        </a:cubicBezTo>
                        <a:cubicBezTo>
                          <a:pt x="877019" y="175404"/>
                          <a:pt x="842513" y="227162"/>
                          <a:pt x="828136" y="207034"/>
                        </a:cubicBezTo>
                        <a:cubicBezTo>
                          <a:pt x="813759" y="186906"/>
                          <a:pt x="833887" y="0"/>
                          <a:pt x="828136" y="3450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6" name="任意多边形 15"/>
                  <p:cNvSpPr/>
                  <p:nvPr/>
                </p:nvSpPr>
                <p:spPr>
                  <a:xfrm rot="21591331">
                    <a:off x="4730020" y="3746243"/>
                    <a:ext cx="39929" cy="75381"/>
                  </a:xfrm>
                  <a:custGeom>
                    <a:avLst/>
                    <a:gdLst>
                      <a:gd name="connsiteX0" fmla="*/ 34412 w 78658"/>
                      <a:gd name="connsiteY0" fmla="*/ 0 h 152399"/>
                      <a:gd name="connsiteX1" fmla="*/ 4916 w 78658"/>
                      <a:gd name="connsiteY1" fmla="*/ 117987 h 152399"/>
                      <a:gd name="connsiteX2" fmla="*/ 63909 w 78658"/>
                      <a:gd name="connsiteY2" fmla="*/ 147483 h 152399"/>
                      <a:gd name="connsiteX3" fmla="*/ 78658 w 78658"/>
                      <a:gd name="connsiteY3" fmla="*/ 147483 h 1523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658" h="152399">
                        <a:moveTo>
                          <a:pt x="34412" y="0"/>
                        </a:moveTo>
                        <a:cubicBezTo>
                          <a:pt x="17206" y="46703"/>
                          <a:pt x="0" y="93407"/>
                          <a:pt x="4916" y="117987"/>
                        </a:cubicBezTo>
                        <a:cubicBezTo>
                          <a:pt x="9832" y="142567"/>
                          <a:pt x="51619" y="142567"/>
                          <a:pt x="63909" y="147483"/>
                        </a:cubicBezTo>
                        <a:cubicBezTo>
                          <a:pt x="76199" y="152399"/>
                          <a:pt x="77428" y="149941"/>
                          <a:pt x="78658" y="147483"/>
                        </a:cubicBezTo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8575">
                    <a:solidFill>
                      <a:schemeClr val="accent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9" name="任意多边形 78"/>
                  <p:cNvSpPr/>
                  <p:nvPr/>
                </p:nvSpPr>
                <p:spPr>
                  <a:xfrm rot="21591331">
                    <a:off x="4418315" y="3809208"/>
                    <a:ext cx="62390" cy="132536"/>
                  </a:xfrm>
                  <a:custGeom>
                    <a:avLst/>
                    <a:gdLst>
                      <a:gd name="connsiteX0" fmla="*/ 257175 w 257175"/>
                      <a:gd name="connsiteY0" fmla="*/ 0 h 185737"/>
                      <a:gd name="connsiteX1" fmla="*/ 85725 w 257175"/>
                      <a:gd name="connsiteY1" fmla="*/ 71437 h 185737"/>
                      <a:gd name="connsiteX2" fmla="*/ 0 w 257175"/>
                      <a:gd name="connsiteY2" fmla="*/ 185737 h 185737"/>
                      <a:gd name="connsiteX3" fmla="*/ 0 w 257175"/>
                      <a:gd name="connsiteY3" fmla="*/ 185737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7175" h="185737">
                        <a:moveTo>
                          <a:pt x="257175" y="0"/>
                        </a:moveTo>
                        <a:cubicBezTo>
                          <a:pt x="192881" y="20240"/>
                          <a:pt x="128588" y="40481"/>
                          <a:pt x="85725" y="71437"/>
                        </a:cubicBezTo>
                        <a:cubicBezTo>
                          <a:pt x="42863" y="102393"/>
                          <a:pt x="0" y="185737"/>
                          <a:pt x="0" y="185737"/>
                        </a:cubicBezTo>
                        <a:lnTo>
                          <a:pt x="0" y="185737"/>
                        </a:lnTo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99" name="直接连接符 98"/>
                  <p:cNvCxnSpPr/>
                  <p:nvPr/>
                </p:nvCxnSpPr>
                <p:spPr>
                  <a:xfrm rot="21591331">
                    <a:off x="5165244" y="3368692"/>
                    <a:ext cx="187171" cy="62942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直接连接符 92"/>
                  <p:cNvCxnSpPr/>
                  <p:nvPr/>
                </p:nvCxnSpPr>
                <p:spPr>
                  <a:xfrm rot="10791331" flipV="1">
                    <a:off x="4166784" y="3431847"/>
                    <a:ext cx="183198" cy="10908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直接连接符 101"/>
                  <p:cNvCxnSpPr/>
                  <p:nvPr/>
                </p:nvCxnSpPr>
                <p:spPr>
                  <a:xfrm rot="21591331" flipV="1">
                    <a:off x="5164374" y="3179978"/>
                    <a:ext cx="182435" cy="75345"/>
                  </a:xfrm>
                  <a:prstGeom prst="line">
                    <a:avLst/>
                  </a:prstGeom>
                  <a:ln w="28575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直接连接符 103"/>
                  <p:cNvCxnSpPr/>
                  <p:nvPr/>
                </p:nvCxnSpPr>
                <p:spPr>
                  <a:xfrm rot="10791331">
                    <a:off x="4228190" y="3243143"/>
                    <a:ext cx="124781" cy="64341"/>
                  </a:xfrm>
                  <a:prstGeom prst="line">
                    <a:avLst/>
                  </a:prstGeom>
                  <a:ln w="28575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8" name="直接连接符 137"/>
                  <p:cNvCxnSpPr/>
                  <p:nvPr/>
                </p:nvCxnSpPr>
                <p:spPr>
                  <a:xfrm rot="21591331">
                    <a:off x="4851454" y="3054278"/>
                    <a:ext cx="187171" cy="1399"/>
                  </a:xfrm>
                  <a:prstGeom prst="line">
                    <a:avLst/>
                  </a:prstGeom>
                  <a:ln w="28575"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0" name="任意多边形 139"/>
                  <p:cNvSpPr/>
                  <p:nvPr/>
                </p:nvSpPr>
                <p:spPr>
                  <a:xfrm rot="21591331" flipH="1">
                    <a:off x="4980165" y="3809053"/>
                    <a:ext cx="133099" cy="117493"/>
                  </a:xfrm>
                  <a:custGeom>
                    <a:avLst/>
                    <a:gdLst>
                      <a:gd name="connsiteX0" fmla="*/ 257175 w 257175"/>
                      <a:gd name="connsiteY0" fmla="*/ 0 h 185737"/>
                      <a:gd name="connsiteX1" fmla="*/ 85725 w 257175"/>
                      <a:gd name="connsiteY1" fmla="*/ 71437 h 185737"/>
                      <a:gd name="connsiteX2" fmla="*/ 0 w 257175"/>
                      <a:gd name="connsiteY2" fmla="*/ 185737 h 185737"/>
                      <a:gd name="connsiteX3" fmla="*/ 0 w 257175"/>
                      <a:gd name="connsiteY3" fmla="*/ 185737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7175" h="185737">
                        <a:moveTo>
                          <a:pt x="257175" y="0"/>
                        </a:moveTo>
                        <a:cubicBezTo>
                          <a:pt x="192881" y="20240"/>
                          <a:pt x="128588" y="40481"/>
                          <a:pt x="85725" y="71437"/>
                        </a:cubicBezTo>
                        <a:cubicBezTo>
                          <a:pt x="42863" y="102393"/>
                          <a:pt x="0" y="185737"/>
                          <a:pt x="0" y="185737"/>
                        </a:cubicBezTo>
                        <a:lnTo>
                          <a:pt x="0" y="185737"/>
                        </a:lnTo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65" name="任意多边形 164"/>
                  <p:cNvSpPr/>
                  <p:nvPr/>
                </p:nvSpPr>
                <p:spPr>
                  <a:xfrm rot="21591331">
                    <a:off x="5137928" y="3585794"/>
                    <a:ext cx="77283" cy="181923"/>
                  </a:xfrm>
                  <a:custGeom>
                    <a:avLst/>
                    <a:gdLst>
                      <a:gd name="connsiteX0" fmla="*/ 88490 w 88490"/>
                      <a:gd name="connsiteY0" fmla="*/ 0 h 206478"/>
                      <a:gd name="connsiteX1" fmla="*/ 14748 w 88490"/>
                      <a:gd name="connsiteY1" fmla="*/ 44245 h 206478"/>
                      <a:gd name="connsiteX2" fmla="*/ 0 w 88490"/>
                      <a:gd name="connsiteY2" fmla="*/ 147484 h 206478"/>
                      <a:gd name="connsiteX3" fmla="*/ 14748 w 88490"/>
                      <a:gd name="connsiteY3" fmla="*/ 206478 h 2064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490" h="206478">
                        <a:moveTo>
                          <a:pt x="88490" y="0"/>
                        </a:moveTo>
                        <a:cubicBezTo>
                          <a:pt x="58993" y="9832"/>
                          <a:pt x="29496" y="19664"/>
                          <a:pt x="14748" y="44245"/>
                        </a:cubicBezTo>
                        <a:cubicBezTo>
                          <a:pt x="0" y="68826"/>
                          <a:pt x="0" y="120445"/>
                          <a:pt x="0" y="147484"/>
                        </a:cubicBezTo>
                        <a:cubicBezTo>
                          <a:pt x="0" y="174523"/>
                          <a:pt x="7374" y="190500"/>
                          <a:pt x="14748" y="206478"/>
                        </a:cubicBezTo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67" name="任意多边形 166"/>
                  <p:cNvSpPr/>
                  <p:nvPr/>
                </p:nvSpPr>
                <p:spPr>
                  <a:xfrm rot="21591331">
                    <a:off x="4248691" y="3612008"/>
                    <a:ext cx="109484" cy="155934"/>
                  </a:xfrm>
                  <a:custGeom>
                    <a:avLst/>
                    <a:gdLst>
                      <a:gd name="connsiteX0" fmla="*/ 0 w 125361"/>
                      <a:gd name="connsiteY0" fmla="*/ 0 h 176981"/>
                      <a:gd name="connsiteX1" fmla="*/ 58993 w 125361"/>
                      <a:gd name="connsiteY1" fmla="*/ 29497 h 176981"/>
                      <a:gd name="connsiteX2" fmla="*/ 117987 w 125361"/>
                      <a:gd name="connsiteY2" fmla="*/ 117987 h 176981"/>
                      <a:gd name="connsiteX3" fmla="*/ 103239 w 125361"/>
                      <a:gd name="connsiteY3" fmla="*/ 176981 h 176981"/>
                      <a:gd name="connsiteX4" fmla="*/ 103239 w 125361"/>
                      <a:gd name="connsiteY4" fmla="*/ 176981 h 1769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5361" h="176981">
                        <a:moveTo>
                          <a:pt x="0" y="0"/>
                        </a:moveTo>
                        <a:cubicBezTo>
                          <a:pt x="19664" y="4916"/>
                          <a:pt x="39329" y="9833"/>
                          <a:pt x="58993" y="29497"/>
                        </a:cubicBezTo>
                        <a:cubicBezTo>
                          <a:pt x="78657" y="49161"/>
                          <a:pt x="110613" y="93406"/>
                          <a:pt x="117987" y="117987"/>
                        </a:cubicBezTo>
                        <a:cubicBezTo>
                          <a:pt x="125361" y="142568"/>
                          <a:pt x="103239" y="176981"/>
                          <a:pt x="103239" y="176981"/>
                        </a:cubicBezTo>
                        <a:lnTo>
                          <a:pt x="103239" y="176981"/>
                        </a:lnTo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73" name="任意多边形 172"/>
                  <p:cNvSpPr/>
                  <p:nvPr/>
                </p:nvSpPr>
                <p:spPr>
                  <a:xfrm rot="21591331">
                    <a:off x="5086068" y="3066031"/>
                    <a:ext cx="502340" cy="1037390"/>
                  </a:xfrm>
                  <a:custGeom>
                    <a:avLst/>
                    <a:gdLst>
                      <a:gd name="connsiteX0" fmla="*/ 471948 w 575187"/>
                      <a:gd name="connsiteY0" fmla="*/ 132735 h 1177412"/>
                      <a:gd name="connsiteX1" fmla="*/ 427703 w 575187"/>
                      <a:gd name="connsiteY1" fmla="*/ 663677 h 1177412"/>
                      <a:gd name="connsiteX2" fmla="*/ 176981 w 575187"/>
                      <a:gd name="connsiteY2" fmla="*/ 1091380 h 1177412"/>
                      <a:gd name="connsiteX3" fmla="*/ 14748 w 575187"/>
                      <a:gd name="connsiteY3" fmla="*/ 1091380 h 1177412"/>
                      <a:gd name="connsiteX4" fmla="*/ 88490 w 575187"/>
                      <a:gd name="connsiteY4" fmla="*/ 1165122 h 1177412"/>
                      <a:gd name="connsiteX5" fmla="*/ 191729 w 575187"/>
                      <a:gd name="connsiteY5" fmla="*/ 1165122 h 1177412"/>
                      <a:gd name="connsiteX6" fmla="*/ 265471 w 575187"/>
                      <a:gd name="connsiteY6" fmla="*/ 1106129 h 1177412"/>
                      <a:gd name="connsiteX7" fmla="*/ 398206 w 575187"/>
                      <a:gd name="connsiteY7" fmla="*/ 958645 h 1177412"/>
                      <a:gd name="connsiteX8" fmla="*/ 545690 w 575187"/>
                      <a:gd name="connsiteY8" fmla="*/ 589935 h 1177412"/>
                      <a:gd name="connsiteX9" fmla="*/ 560439 w 575187"/>
                      <a:gd name="connsiteY9" fmla="*/ 73742 h 1177412"/>
                      <a:gd name="connsiteX10" fmla="*/ 471948 w 575187"/>
                      <a:gd name="connsiteY10" fmla="*/ 132735 h 11774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75187" h="1177412">
                        <a:moveTo>
                          <a:pt x="471948" y="132735"/>
                        </a:moveTo>
                        <a:cubicBezTo>
                          <a:pt x="449825" y="231058"/>
                          <a:pt x="476864" y="503903"/>
                          <a:pt x="427703" y="663677"/>
                        </a:cubicBezTo>
                        <a:cubicBezTo>
                          <a:pt x="378542" y="823451"/>
                          <a:pt x="245807" y="1020096"/>
                          <a:pt x="176981" y="1091380"/>
                        </a:cubicBezTo>
                        <a:cubicBezTo>
                          <a:pt x="108155" y="1162664"/>
                          <a:pt x="29496" y="1079090"/>
                          <a:pt x="14748" y="1091380"/>
                        </a:cubicBezTo>
                        <a:cubicBezTo>
                          <a:pt x="0" y="1103670"/>
                          <a:pt x="58993" y="1152832"/>
                          <a:pt x="88490" y="1165122"/>
                        </a:cubicBezTo>
                        <a:cubicBezTo>
                          <a:pt x="117987" y="1177412"/>
                          <a:pt x="162232" y="1174954"/>
                          <a:pt x="191729" y="1165122"/>
                        </a:cubicBezTo>
                        <a:cubicBezTo>
                          <a:pt x="221226" y="1155290"/>
                          <a:pt x="231058" y="1140542"/>
                          <a:pt x="265471" y="1106129"/>
                        </a:cubicBezTo>
                        <a:cubicBezTo>
                          <a:pt x="299884" y="1071716"/>
                          <a:pt x="351503" y="1044677"/>
                          <a:pt x="398206" y="958645"/>
                        </a:cubicBezTo>
                        <a:cubicBezTo>
                          <a:pt x="444909" y="872613"/>
                          <a:pt x="518651" y="737419"/>
                          <a:pt x="545690" y="589935"/>
                        </a:cubicBezTo>
                        <a:cubicBezTo>
                          <a:pt x="572729" y="442451"/>
                          <a:pt x="575187" y="147484"/>
                          <a:pt x="560439" y="73742"/>
                        </a:cubicBezTo>
                        <a:cubicBezTo>
                          <a:pt x="545691" y="0"/>
                          <a:pt x="494071" y="34413"/>
                          <a:pt x="471948" y="132735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59" name="任意多边形 258"/>
                  <p:cNvSpPr/>
                  <p:nvPr/>
                </p:nvSpPr>
                <p:spPr>
                  <a:xfrm rot="20670960">
                    <a:off x="4196748" y="3683293"/>
                    <a:ext cx="257610" cy="686541"/>
                  </a:xfrm>
                  <a:custGeom>
                    <a:avLst/>
                    <a:gdLst>
                      <a:gd name="connsiteX0" fmla="*/ 4916 w 294967"/>
                      <a:gd name="connsiteY0" fmla="*/ 7374 h 779207"/>
                      <a:gd name="connsiteX1" fmla="*/ 49161 w 294967"/>
                      <a:gd name="connsiteY1" fmla="*/ 346587 h 779207"/>
                      <a:gd name="connsiteX2" fmla="*/ 270386 w 294967"/>
                      <a:gd name="connsiteY2" fmla="*/ 744794 h 779207"/>
                      <a:gd name="connsiteX3" fmla="*/ 196645 w 294967"/>
                      <a:gd name="connsiteY3" fmla="*/ 553065 h 779207"/>
                      <a:gd name="connsiteX4" fmla="*/ 78657 w 294967"/>
                      <a:gd name="connsiteY4" fmla="*/ 302342 h 779207"/>
                      <a:gd name="connsiteX5" fmla="*/ 4916 w 294967"/>
                      <a:gd name="connsiteY5" fmla="*/ 7374 h 7792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94967" h="779207">
                        <a:moveTo>
                          <a:pt x="4916" y="7374"/>
                        </a:moveTo>
                        <a:cubicBezTo>
                          <a:pt x="0" y="14748"/>
                          <a:pt x="4916" y="223684"/>
                          <a:pt x="49161" y="346587"/>
                        </a:cubicBezTo>
                        <a:cubicBezTo>
                          <a:pt x="93406" y="469490"/>
                          <a:pt x="245805" y="710381"/>
                          <a:pt x="270386" y="744794"/>
                        </a:cubicBezTo>
                        <a:cubicBezTo>
                          <a:pt x="294967" y="779207"/>
                          <a:pt x="228600" y="626807"/>
                          <a:pt x="196645" y="553065"/>
                        </a:cubicBezTo>
                        <a:cubicBezTo>
                          <a:pt x="164690" y="479323"/>
                          <a:pt x="110612" y="395749"/>
                          <a:pt x="78657" y="302342"/>
                        </a:cubicBezTo>
                        <a:cubicBezTo>
                          <a:pt x="46702" y="208935"/>
                          <a:pt x="9832" y="0"/>
                          <a:pt x="4916" y="7374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63" name="任意多边形 262"/>
                  <p:cNvSpPr/>
                  <p:nvPr/>
                </p:nvSpPr>
                <p:spPr>
                  <a:xfrm rot="20670960">
                    <a:off x="4790924" y="3087690"/>
                    <a:ext cx="317719" cy="80133"/>
                  </a:xfrm>
                  <a:custGeom>
                    <a:avLst/>
                    <a:gdLst>
                      <a:gd name="connsiteX0" fmla="*/ 4916 w 363793"/>
                      <a:gd name="connsiteY0" fmla="*/ 0 h 90949"/>
                      <a:gd name="connsiteX1" fmla="*/ 152400 w 363793"/>
                      <a:gd name="connsiteY1" fmla="*/ 14749 h 90949"/>
                      <a:gd name="connsiteX2" fmla="*/ 226142 w 363793"/>
                      <a:gd name="connsiteY2" fmla="*/ 44246 h 90949"/>
                      <a:gd name="connsiteX3" fmla="*/ 329380 w 363793"/>
                      <a:gd name="connsiteY3" fmla="*/ 44246 h 90949"/>
                      <a:gd name="connsiteX4" fmla="*/ 358877 w 363793"/>
                      <a:gd name="connsiteY4" fmla="*/ 88491 h 90949"/>
                      <a:gd name="connsiteX5" fmla="*/ 299884 w 363793"/>
                      <a:gd name="connsiteY5" fmla="*/ 58994 h 90949"/>
                      <a:gd name="connsiteX6" fmla="*/ 181897 w 363793"/>
                      <a:gd name="connsiteY6" fmla="*/ 58994 h 90949"/>
                      <a:gd name="connsiteX7" fmla="*/ 122903 w 363793"/>
                      <a:gd name="connsiteY7" fmla="*/ 14749 h 90949"/>
                      <a:gd name="connsiteX8" fmla="*/ 4916 w 363793"/>
                      <a:gd name="connsiteY8" fmla="*/ 0 h 909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63793" h="90949">
                        <a:moveTo>
                          <a:pt x="4916" y="0"/>
                        </a:moveTo>
                        <a:cubicBezTo>
                          <a:pt x="9832" y="0"/>
                          <a:pt x="115529" y="7375"/>
                          <a:pt x="152400" y="14749"/>
                        </a:cubicBezTo>
                        <a:cubicBezTo>
                          <a:pt x="189271" y="22123"/>
                          <a:pt x="196645" y="39330"/>
                          <a:pt x="226142" y="44246"/>
                        </a:cubicBezTo>
                        <a:cubicBezTo>
                          <a:pt x="255639" y="49162"/>
                          <a:pt x="307258" y="36872"/>
                          <a:pt x="329380" y="44246"/>
                        </a:cubicBezTo>
                        <a:cubicBezTo>
                          <a:pt x="351503" y="51620"/>
                          <a:pt x="363793" y="86033"/>
                          <a:pt x="358877" y="88491"/>
                        </a:cubicBezTo>
                        <a:cubicBezTo>
                          <a:pt x="353961" y="90949"/>
                          <a:pt x="329381" y="63910"/>
                          <a:pt x="299884" y="58994"/>
                        </a:cubicBezTo>
                        <a:cubicBezTo>
                          <a:pt x="270387" y="54078"/>
                          <a:pt x="211394" y="66368"/>
                          <a:pt x="181897" y="58994"/>
                        </a:cubicBezTo>
                        <a:cubicBezTo>
                          <a:pt x="152400" y="51620"/>
                          <a:pt x="147484" y="19665"/>
                          <a:pt x="122903" y="14749"/>
                        </a:cubicBezTo>
                        <a:cubicBezTo>
                          <a:pt x="98322" y="9833"/>
                          <a:pt x="0" y="0"/>
                          <a:pt x="4916" y="0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9" name="任意多边形 138"/>
                  <p:cNvSpPr/>
                  <p:nvPr/>
                </p:nvSpPr>
                <p:spPr>
                  <a:xfrm>
                    <a:off x="4327676" y="3575353"/>
                    <a:ext cx="815828" cy="710903"/>
                  </a:xfrm>
                  <a:custGeom>
                    <a:avLst/>
                    <a:gdLst>
                      <a:gd name="connsiteX0" fmla="*/ 84667 w 781352"/>
                      <a:gd name="connsiteY0" fmla="*/ 67733 h 624113"/>
                      <a:gd name="connsiteX1" fmla="*/ 273353 w 781352"/>
                      <a:gd name="connsiteY1" fmla="*/ 9676 h 624113"/>
                      <a:gd name="connsiteX2" fmla="*/ 447524 w 781352"/>
                      <a:gd name="connsiteY2" fmla="*/ 9676 h 624113"/>
                      <a:gd name="connsiteX3" fmla="*/ 563638 w 781352"/>
                      <a:gd name="connsiteY3" fmla="*/ 24190 h 624113"/>
                      <a:gd name="connsiteX4" fmla="*/ 708781 w 781352"/>
                      <a:gd name="connsiteY4" fmla="*/ 125790 h 624113"/>
                      <a:gd name="connsiteX5" fmla="*/ 766838 w 781352"/>
                      <a:gd name="connsiteY5" fmla="*/ 256418 h 624113"/>
                      <a:gd name="connsiteX6" fmla="*/ 766838 w 781352"/>
                      <a:gd name="connsiteY6" fmla="*/ 372533 h 624113"/>
                      <a:gd name="connsiteX7" fmla="*/ 679753 w 781352"/>
                      <a:gd name="connsiteY7" fmla="*/ 532190 h 624113"/>
                      <a:gd name="connsiteX8" fmla="*/ 476553 w 781352"/>
                      <a:gd name="connsiteY8" fmla="*/ 604761 h 624113"/>
                      <a:gd name="connsiteX9" fmla="*/ 287867 w 781352"/>
                      <a:gd name="connsiteY9" fmla="*/ 604761 h 624113"/>
                      <a:gd name="connsiteX10" fmla="*/ 84667 w 781352"/>
                      <a:gd name="connsiteY10" fmla="*/ 488647 h 624113"/>
                      <a:gd name="connsiteX11" fmla="*/ 12095 w 781352"/>
                      <a:gd name="connsiteY11" fmla="*/ 314476 h 624113"/>
                      <a:gd name="connsiteX12" fmla="*/ 12095 w 781352"/>
                      <a:gd name="connsiteY12" fmla="*/ 227390 h 624113"/>
                      <a:gd name="connsiteX13" fmla="*/ 12095 w 781352"/>
                      <a:gd name="connsiteY13" fmla="*/ 183847 h 624113"/>
                      <a:gd name="connsiteX14" fmla="*/ 84667 w 781352"/>
                      <a:gd name="connsiteY14" fmla="*/ 67733 h 6241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81352" h="624113">
                        <a:moveTo>
                          <a:pt x="84667" y="67733"/>
                        </a:moveTo>
                        <a:cubicBezTo>
                          <a:pt x="128210" y="38705"/>
                          <a:pt x="212877" y="19352"/>
                          <a:pt x="273353" y="9676"/>
                        </a:cubicBezTo>
                        <a:cubicBezTo>
                          <a:pt x="333829" y="0"/>
                          <a:pt x="399143" y="7257"/>
                          <a:pt x="447524" y="9676"/>
                        </a:cubicBezTo>
                        <a:cubicBezTo>
                          <a:pt x="495905" y="12095"/>
                          <a:pt x="520095" y="4838"/>
                          <a:pt x="563638" y="24190"/>
                        </a:cubicBezTo>
                        <a:cubicBezTo>
                          <a:pt x="607181" y="43542"/>
                          <a:pt x="674914" y="87085"/>
                          <a:pt x="708781" y="125790"/>
                        </a:cubicBezTo>
                        <a:cubicBezTo>
                          <a:pt x="742648" y="164495"/>
                          <a:pt x="757162" y="215294"/>
                          <a:pt x="766838" y="256418"/>
                        </a:cubicBezTo>
                        <a:cubicBezTo>
                          <a:pt x="776514" y="297542"/>
                          <a:pt x="781352" y="326571"/>
                          <a:pt x="766838" y="372533"/>
                        </a:cubicBezTo>
                        <a:cubicBezTo>
                          <a:pt x="752324" y="418495"/>
                          <a:pt x="728134" y="493485"/>
                          <a:pt x="679753" y="532190"/>
                        </a:cubicBezTo>
                        <a:cubicBezTo>
                          <a:pt x="631372" y="570895"/>
                          <a:pt x="541867" y="592666"/>
                          <a:pt x="476553" y="604761"/>
                        </a:cubicBezTo>
                        <a:cubicBezTo>
                          <a:pt x="411239" y="616856"/>
                          <a:pt x="353181" y="624113"/>
                          <a:pt x="287867" y="604761"/>
                        </a:cubicBezTo>
                        <a:cubicBezTo>
                          <a:pt x="222553" y="585409"/>
                          <a:pt x="130629" y="537028"/>
                          <a:pt x="84667" y="488647"/>
                        </a:cubicBezTo>
                        <a:cubicBezTo>
                          <a:pt x="38705" y="440266"/>
                          <a:pt x="24190" y="358019"/>
                          <a:pt x="12095" y="314476"/>
                        </a:cubicBezTo>
                        <a:cubicBezTo>
                          <a:pt x="0" y="270933"/>
                          <a:pt x="12095" y="227390"/>
                          <a:pt x="12095" y="227390"/>
                        </a:cubicBezTo>
                        <a:lnTo>
                          <a:pt x="12095" y="183847"/>
                        </a:lnTo>
                        <a:cubicBezTo>
                          <a:pt x="26609" y="154818"/>
                          <a:pt x="41124" y="96761"/>
                          <a:pt x="84667" y="6773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2" name="椭圆 141"/>
                  <p:cNvSpPr/>
                  <p:nvPr/>
                </p:nvSpPr>
                <p:spPr>
                  <a:xfrm>
                    <a:off x="4572000" y="3786190"/>
                    <a:ext cx="214314" cy="142876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6" name="任意多边形 145"/>
                  <p:cNvSpPr/>
                  <p:nvPr/>
                </p:nvSpPr>
                <p:spPr>
                  <a:xfrm>
                    <a:off x="4354286" y="3396343"/>
                    <a:ext cx="275771" cy="50800"/>
                  </a:xfrm>
                  <a:custGeom>
                    <a:avLst/>
                    <a:gdLst>
                      <a:gd name="connsiteX0" fmla="*/ 0 w 275771"/>
                      <a:gd name="connsiteY0" fmla="*/ 0 h 50800"/>
                      <a:gd name="connsiteX1" fmla="*/ 101600 w 275771"/>
                      <a:gd name="connsiteY1" fmla="*/ 43543 h 50800"/>
                      <a:gd name="connsiteX2" fmla="*/ 203200 w 275771"/>
                      <a:gd name="connsiteY2" fmla="*/ 43543 h 50800"/>
                      <a:gd name="connsiteX3" fmla="*/ 275771 w 275771"/>
                      <a:gd name="connsiteY3" fmla="*/ 14514 h 50800"/>
                      <a:gd name="connsiteX4" fmla="*/ 275771 w 275771"/>
                      <a:gd name="connsiteY4" fmla="*/ 14514 h 50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5771" h="50800">
                        <a:moveTo>
                          <a:pt x="0" y="0"/>
                        </a:moveTo>
                        <a:cubicBezTo>
                          <a:pt x="33866" y="18143"/>
                          <a:pt x="67733" y="36286"/>
                          <a:pt x="101600" y="43543"/>
                        </a:cubicBezTo>
                        <a:cubicBezTo>
                          <a:pt x="135467" y="50800"/>
                          <a:pt x="174172" y="48381"/>
                          <a:pt x="203200" y="43543"/>
                        </a:cubicBezTo>
                        <a:cubicBezTo>
                          <a:pt x="232228" y="38705"/>
                          <a:pt x="275771" y="14514"/>
                          <a:pt x="275771" y="14514"/>
                        </a:cubicBezTo>
                        <a:lnTo>
                          <a:pt x="275771" y="14514"/>
                        </a:lnTo>
                      </a:path>
                    </a:pathLst>
                  </a:cu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8" name="任意多边形 147"/>
                  <p:cNvSpPr/>
                  <p:nvPr/>
                </p:nvSpPr>
                <p:spPr>
                  <a:xfrm>
                    <a:off x="4847771" y="3381829"/>
                    <a:ext cx="246743" cy="62895"/>
                  </a:xfrm>
                  <a:custGeom>
                    <a:avLst/>
                    <a:gdLst>
                      <a:gd name="connsiteX0" fmla="*/ 0 w 246743"/>
                      <a:gd name="connsiteY0" fmla="*/ 29028 h 62895"/>
                      <a:gd name="connsiteX1" fmla="*/ 145143 w 246743"/>
                      <a:gd name="connsiteY1" fmla="*/ 58057 h 62895"/>
                      <a:gd name="connsiteX2" fmla="*/ 246743 w 246743"/>
                      <a:gd name="connsiteY2" fmla="*/ 0 h 62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46743" h="62895">
                        <a:moveTo>
                          <a:pt x="0" y="29028"/>
                        </a:moveTo>
                        <a:cubicBezTo>
                          <a:pt x="52009" y="45961"/>
                          <a:pt x="104019" y="62895"/>
                          <a:pt x="145143" y="58057"/>
                        </a:cubicBezTo>
                        <a:cubicBezTo>
                          <a:pt x="186267" y="53219"/>
                          <a:pt x="216505" y="26609"/>
                          <a:pt x="246743" y="0"/>
                        </a:cubicBezTo>
                      </a:path>
                    </a:pathLst>
                  </a:cu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4" name="任意多边形 143"/>
                  <p:cNvSpPr/>
                  <p:nvPr/>
                </p:nvSpPr>
                <p:spPr>
                  <a:xfrm>
                    <a:off x="2401353" y="3500362"/>
                    <a:ext cx="2378685" cy="652774"/>
                  </a:xfrm>
                  <a:custGeom>
                    <a:avLst/>
                    <a:gdLst>
                      <a:gd name="connsiteX0" fmla="*/ 1586896 w 1664305"/>
                      <a:gd name="connsiteY0" fmla="*/ 302381 h 614438"/>
                      <a:gd name="connsiteX1" fmla="*/ 1427238 w 1664305"/>
                      <a:gd name="connsiteY1" fmla="*/ 374952 h 614438"/>
                      <a:gd name="connsiteX2" fmla="*/ 1180496 w 1664305"/>
                      <a:gd name="connsiteY2" fmla="*/ 447524 h 614438"/>
                      <a:gd name="connsiteX3" fmla="*/ 730553 w 1664305"/>
                      <a:gd name="connsiteY3" fmla="*/ 360438 h 614438"/>
                      <a:gd name="connsiteX4" fmla="*/ 483810 w 1664305"/>
                      <a:gd name="connsiteY4" fmla="*/ 99181 h 614438"/>
                      <a:gd name="connsiteX5" fmla="*/ 106438 w 1664305"/>
                      <a:gd name="connsiteY5" fmla="*/ 12095 h 614438"/>
                      <a:gd name="connsiteX6" fmla="*/ 4838 w 1664305"/>
                      <a:gd name="connsiteY6" fmla="*/ 26609 h 614438"/>
                      <a:gd name="connsiteX7" fmla="*/ 77410 w 1664305"/>
                      <a:gd name="connsiteY7" fmla="*/ 99181 h 614438"/>
                      <a:gd name="connsiteX8" fmla="*/ 77410 w 1664305"/>
                      <a:gd name="connsiteY8" fmla="*/ 171752 h 614438"/>
                      <a:gd name="connsiteX9" fmla="*/ 164496 w 1664305"/>
                      <a:gd name="connsiteY9" fmla="*/ 128209 h 614438"/>
                      <a:gd name="connsiteX10" fmla="*/ 411238 w 1664305"/>
                      <a:gd name="connsiteY10" fmla="*/ 200781 h 614438"/>
                      <a:gd name="connsiteX11" fmla="*/ 585410 w 1664305"/>
                      <a:gd name="connsiteY11" fmla="*/ 389467 h 614438"/>
                      <a:gd name="connsiteX12" fmla="*/ 919238 w 1664305"/>
                      <a:gd name="connsiteY12" fmla="*/ 563638 h 614438"/>
                      <a:gd name="connsiteX13" fmla="*/ 1311124 w 1664305"/>
                      <a:gd name="connsiteY13" fmla="*/ 592667 h 614438"/>
                      <a:gd name="connsiteX14" fmla="*/ 1586896 w 1664305"/>
                      <a:gd name="connsiteY14" fmla="*/ 433009 h 614438"/>
                      <a:gd name="connsiteX15" fmla="*/ 1659467 w 1664305"/>
                      <a:gd name="connsiteY15" fmla="*/ 360438 h 614438"/>
                      <a:gd name="connsiteX16" fmla="*/ 1586896 w 1664305"/>
                      <a:gd name="connsiteY16" fmla="*/ 302381 h 6144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64305" h="614438">
                        <a:moveTo>
                          <a:pt x="1586896" y="302381"/>
                        </a:moveTo>
                        <a:cubicBezTo>
                          <a:pt x="1548191" y="304800"/>
                          <a:pt x="1494971" y="350762"/>
                          <a:pt x="1427238" y="374952"/>
                        </a:cubicBezTo>
                        <a:cubicBezTo>
                          <a:pt x="1359505" y="399143"/>
                          <a:pt x="1296610" y="449943"/>
                          <a:pt x="1180496" y="447524"/>
                        </a:cubicBezTo>
                        <a:cubicBezTo>
                          <a:pt x="1064382" y="445105"/>
                          <a:pt x="846667" y="418495"/>
                          <a:pt x="730553" y="360438"/>
                        </a:cubicBezTo>
                        <a:cubicBezTo>
                          <a:pt x="614439" y="302381"/>
                          <a:pt x="587829" y="157238"/>
                          <a:pt x="483810" y="99181"/>
                        </a:cubicBezTo>
                        <a:cubicBezTo>
                          <a:pt x="379791" y="41124"/>
                          <a:pt x="186267" y="24190"/>
                          <a:pt x="106438" y="12095"/>
                        </a:cubicBezTo>
                        <a:cubicBezTo>
                          <a:pt x="26609" y="0"/>
                          <a:pt x="9676" y="12095"/>
                          <a:pt x="4838" y="26609"/>
                        </a:cubicBezTo>
                        <a:cubicBezTo>
                          <a:pt x="0" y="41123"/>
                          <a:pt x="65315" y="74991"/>
                          <a:pt x="77410" y="99181"/>
                        </a:cubicBezTo>
                        <a:cubicBezTo>
                          <a:pt x="89505" y="123371"/>
                          <a:pt x="62896" y="166914"/>
                          <a:pt x="77410" y="171752"/>
                        </a:cubicBezTo>
                        <a:cubicBezTo>
                          <a:pt x="91924" y="176590"/>
                          <a:pt x="108858" y="123371"/>
                          <a:pt x="164496" y="128209"/>
                        </a:cubicBezTo>
                        <a:cubicBezTo>
                          <a:pt x="220134" y="133047"/>
                          <a:pt x="341086" y="157238"/>
                          <a:pt x="411238" y="200781"/>
                        </a:cubicBezTo>
                        <a:cubicBezTo>
                          <a:pt x="481390" y="244324"/>
                          <a:pt x="500743" y="328991"/>
                          <a:pt x="585410" y="389467"/>
                        </a:cubicBezTo>
                        <a:cubicBezTo>
                          <a:pt x="670077" y="449943"/>
                          <a:pt x="798286" y="529771"/>
                          <a:pt x="919238" y="563638"/>
                        </a:cubicBezTo>
                        <a:cubicBezTo>
                          <a:pt x="1040190" y="597505"/>
                          <a:pt x="1199848" y="614438"/>
                          <a:pt x="1311124" y="592667"/>
                        </a:cubicBezTo>
                        <a:cubicBezTo>
                          <a:pt x="1422400" y="570896"/>
                          <a:pt x="1528839" y="471714"/>
                          <a:pt x="1586896" y="433009"/>
                        </a:cubicBezTo>
                        <a:cubicBezTo>
                          <a:pt x="1644953" y="394304"/>
                          <a:pt x="1664305" y="377371"/>
                          <a:pt x="1659467" y="360438"/>
                        </a:cubicBezTo>
                        <a:cubicBezTo>
                          <a:pt x="1654629" y="343505"/>
                          <a:pt x="1625601" y="299962"/>
                          <a:pt x="1586896" y="30238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82" name="任意多边形 181"/>
                <p:cNvSpPr/>
                <p:nvPr/>
              </p:nvSpPr>
              <p:spPr>
                <a:xfrm>
                  <a:off x="-198362" y="7203924"/>
                  <a:ext cx="783771" cy="563638"/>
                </a:xfrm>
                <a:custGeom>
                  <a:avLst/>
                  <a:gdLst>
                    <a:gd name="connsiteX0" fmla="*/ 82248 w 783771"/>
                    <a:gd name="connsiteY0" fmla="*/ 299962 h 563638"/>
                    <a:gd name="connsiteX1" fmla="*/ 575733 w 783771"/>
                    <a:gd name="connsiteY1" fmla="*/ 154819 h 563638"/>
                    <a:gd name="connsiteX2" fmla="*/ 735391 w 783771"/>
                    <a:gd name="connsiteY2" fmla="*/ 9676 h 563638"/>
                    <a:gd name="connsiteX3" fmla="*/ 778933 w 783771"/>
                    <a:gd name="connsiteY3" fmla="*/ 96762 h 563638"/>
                    <a:gd name="connsiteX4" fmla="*/ 706362 w 783771"/>
                    <a:gd name="connsiteY4" fmla="*/ 256419 h 563638"/>
                    <a:gd name="connsiteX5" fmla="*/ 430591 w 783771"/>
                    <a:gd name="connsiteY5" fmla="*/ 358019 h 563638"/>
                    <a:gd name="connsiteX6" fmla="*/ 67733 w 783771"/>
                    <a:gd name="connsiteY6" fmla="*/ 532190 h 563638"/>
                    <a:gd name="connsiteX7" fmla="*/ 24191 w 783771"/>
                    <a:gd name="connsiteY7" fmla="*/ 546705 h 563638"/>
                    <a:gd name="connsiteX8" fmla="*/ 24191 w 783771"/>
                    <a:gd name="connsiteY8" fmla="*/ 546705 h 563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83771" h="563638">
                      <a:moveTo>
                        <a:pt x="82248" y="299962"/>
                      </a:moveTo>
                      <a:cubicBezTo>
                        <a:pt x="274562" y="251581"/>
                        <a:pt x="466876" y="203200"/>
                        <a:pt x="575733" y="154819"/>
                      </a:cubicBezTo>
                      <a:cubicBezTo>
                        <a:pt x="684590" y="106438"/>
                        <a:pt x="701524" y="19352"/>
                        <a:pt x="735391" y="9676"/>
                      </a:cubicBezTo>
                      <a:cubicBezTo>
                        <a:pt x="769258" y="0"/>
                        <a:pt x="783771" y="55638"/>
                        <a:pt x="778933" y="96762"/>
                      </a:cubicBezTo>
                      <a:cubicBezTo>
                        <a:pt x="774095" y="137886"/>
                        <a:pt x="764419" y="212876"/>
                        <a:pt x="706362" y="256419"/>
                      </a:cubicBezTo>
                      <a:cubicBezTo>
                        <a:pt x="648305" y="299962"/>
                        <a:pt x="537029" y="312057"/>
                        <a:pt x="430591" y="358019"/>
                      </a:cubicBezTo>
                      <a:cubicBezTo>
                        <a:pt x="324153" y="403981"/>
                        <a:pt x="135466" y="500742"/>
                        <a:pt x="67733" y="532190"/>
                      </a:cubicBezTo>
                      <a:cubicBezTo>
                        <a:pt x="0" y="563638"/>
                        <a:pt x="24191" y="546705"/>
                        <a:pt x="24191" y="546705"/>
                      </a:cubicBezTo>
                      <a:lnTo>
                        <a:pt x="24191" y="546705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4" name="任意多边形 183"/>
                <p:cNvSpPr/>
                <p:nvPr/>
              </p:nvSpPr>
              <p:spPr>
                <a:xfrm>
                  <a:off x="-348343" y="6504819"/>
                  <a:ext cx="878114" cy="1086152"/>
                </a:xfrm>
                <a:custGeom>
                  <a:avLst/>
                  <a:gdLst>
                    <a:gd name="connsiteX0" fmla="*/ 130629 w 878114"/>
                    <a:gd name="connsiteY0" fmla="*/ 897467 h 1086152"/>
                    <a:gd name="connsiteX1" fmla="*/ 391886 w 878114"/>
                    <a:gd name="connsiteY1" fmla="*/ 534610 h 1086152"/>
                    <a:gd name="connsiteX2" fmla="*/ 653143 w 878114"/>
                    <a:gd name="connsiteY2" fmla="*/ 258838 h 1086152"/>
                    <a:gd name="connsiteX3" fmla="*/ 711200 w 878114"/>
                    <a:gd name="connsiteY3" fmla="*/ 142724 h 1086152"/>
                    <a:gd name="connsiteX4" fmla="*/ 740229 w 878114"/>
                    <a:gd name="connsiteY4" fmla="*/ 142724 h 1086152"/>
                    <a:gd name="connsiteX5" fmla="*/ 841829 w 878114"/>
                    <a:gd name="connsiteY5" fmla="*/ 12095 h 1086152"/>
                    <a:gd name="connsiteX6" fmla="*/ 870857 w 878114"/>
                    <a:gd name="connsiteY6" fmla="*/ 70152 h 1086152"/>
                    <a:gd name="connsiteX7" fmla="*/ 798286 w 878114"/>
                    <a:gd name="connsiteY7" fmla="*/ 244324 h 1086152"/>
                    <a:gd name="connsiteX8" fmla="*/ 711200 w 878114"/>
                    <a:gd name="connsiteY8" fmla="*/ 374952 h 1086152"/>
                    <a:gd name="connsiteX9" fmla="*/ 478972 w 878114"/>
                    <a:gd name="connsiteY9" fmla="*/ 679752 h 1086152"/>
                    <a:gd name="connsiteX10" fmla="*/ 275772 w 878114"/>
                    <a:gd name="connsiteY10" fmla="*/ 926495 h 1086152"/>
                    <a:gd name="connsiteX11" fmla="*/ 0 w 878114"/>
                    <a:gd name="connsiteY11" fmla="*/ 1086152 h 1086152"/>
                    <a:gd name="connsiteX12" fmla="*/ 0 w 878114"/>
                    <a:gd name="connsiteY12" fmla="*/ 1086152 h 1086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78114" h="1086152">
                      <a:moveTo>
                        <a:pt x="130629" y="897467"/>
                      </a:moveTo>
                      <a:cubicBezTo>
                        <a:pt x="217714" y="769257"/>
                        <a:pt x="304800" y="641048"/>
                        <a:pt x="391886" y="534610"/>
                      </a:cubicBezTo>
                      <a:cubicBezTo>
                        <a:pt x="478972" y="428172"/>
                        <a:pt x="599924" y="324152"/>
                        <a:pt x="653143" y="258838"/>
                      </a:cubicBezTo>
                      <a:cubicBezTo>
                        <a:pt x="706362" y="193524"/>
                        <a:pt x="696686" y="162076"/>
                        <a:pt x="711200" y="142724"/>
                      </a:cubicBezTo>
                      <a:cubicBezTo>
                        <a:pt x="725714" y="123372"/>
                        <a:pt x="718458" y="164495"/>
                        <a:pt x="740229" y="142724"/>
                      </a:cubicBezTo>
                      <a:cubicBezTo>
                        <a:pt x="762000" y="120953"/>
                        <a:pt x="820058" y="24190"/>
                        <a:pt x="841829" y="12095"/>
                      </a:cubicBezTo>
                      <a:cubicBezTo>
                        <a:pt x="863600" y="0"/>
                        <a:pt x="878114" y="31447"/>
                        <a:pt x="870857" y="70152"/>
                      </a:cubicBezTo>
                      <a:cubicBezTo>
                        <a:pt x="863600" y="108857"/>
                        <a:pt x="824895" y="193524"/>
                        <a:pt x="798286" y="244324"/>
                      </a:cubicBezTo>
                      <a:cubicBezTo>
                        <a:pt x="771677" y="295124"/>
                        <a:pt x="764419" y="302381"/>
                        <a:pt x="711200" y="374952"/>
                      </a:cubicBezTo>
                      <a:cubicBezTo>
                        <a:pt x="657981" y="447523"/>
                        <a:pt x="551543" y="587828"/>
                        <a:pt x="478972" y="679752"/>
                      </a:cubicBezTo>
                      <a:cubicBezTo>
                        <a:pt x="406401" y="771676"/>
                        <a:pt x="355601" y="858762"/>
                        <a:pt x="275772" y="926495"/>
                      </a:cubicBezTo>
                      <a:cubicBezTo>
                        <a:pt x="195943" y="994228"/>
                        <a:pt x="0" y="1086152"/>
                        <a:pt x="0" y="1086152"/>
                      </a:cubicBezTo>
                      <a:lnTo>
                        <a:pt x="0" y="1086152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63" name="组合 62"/>
          <p:cNvGrpSpPr/>
          <p:nvPr/>
        </p:nvGrpSpPr>
        <p:grpSpPr>
          <a:xfrm>
            <a:off x="5214942" y="1357298"/>
            <a:ext cx="2643206" cy="2428892"/>
            <a:chOff x="2857488" y="4143380"/>
            <a:chExt cx="3909011" cy="3429024"/>
          </a:xfrm>
        </p:grpSpPr>
        <p:grpSp>
          <p:nvGrpSpPr>
            <p:cNvPr id="65" name="组合 52"/>
            <p:cNvGrpSpPr/>
            <p:nvPr/>
          </p:nvGrpSpPr>
          <p:grpSpPr>
            <a:xfrm>
              <a:off x="2857488" y="4143380"/>
              <a:ext cx="3909011" cy="3429024"/>
              <a:chOff x="2786050" y="3214662"/>
              <a:chExt cx="3909011" cy="3429024"/>
            </a:xfrm>
          </p:grpSpPr>
          <p:grpSp>
            <p:nvGrpSpPr>
              <p:cNvPr id="67" name="组合 45"/>
              <p:cNvGrpSpPr/>
              <p:nvPr/>
            </p:nvGrpSpPr>
            <p:grpSpPr>
              <a:xfrm>
                <a:off x="2786050" y="3214662"/>
                <a:ext cx="3909011" cy="3429024"/>
                <a:chOff x="3115456" y="642918"/>
                <a:chExt cx="3909011" cy="3429024"/>
              </a:xfrm>
            </p:grpSpPr>
            <p:sp>
              <p:nvSpPr>
                <p:cNvPr id="69" name="圆角矩形 68"/>
                <p:cNvSpPr/>
                <p:nvPr/>
              </p:nvSpPr>
              <p:spPr>
                <a:xfrm>
                  <a:off x="5429256" y="857232"/>
                  <a:ext cx="71438" cy="14287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圆角矩形 69"/>
                <p:cNvSpPr/>
                <p:nvPr/>
              </p:nvSpPr>
              <p:spPr>
                <a:xfrm>
                  <a:off x="6143636" y="3500438"/>
                  <a:ext cx="285752" cy="571504"/>
                </a:xfrm>
                <a:prstGeom prst="round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圆角矩形 70"/>
                <p:cNvSpPr/>
                <p:nvPr/>
              </p:nvSpPr>
              <p:spPr>
                <a:xfrm>
                  <a:off x="3714744" y="3500438"/>
                  <a:ext cx="285752" cy="571504"/>
                </a:xfrm>
                <a:prstGeom prst="round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72" name="组合 35"/>
                <p:cNvGrpSpPr/>
                <p:nvPr/>
              </p:nvGrpSpPr>
              <p:grpSpPr>
                <a:xfrm>
                  <a:off x="3500430" y="928670"/>
                  <a:ext cx="3071834" cy="2786082"/>
                  <a:chOff x="3500430" y="928670"/>
                  <a:chExt cx="3071834" cy="2786082"/>
                </a:xfrm>
              </p:grpSpPr>
              <p:sp>
                <p:nvSpPr>
                  <p:cNvPr id="80" name="任意多边形 79"/>
                  <p:cNvSpPr/>
                  <p:nvPr/>
                </p:nvSpPr>
                <p:spPr>
                  <a:xfrm>
                    <a:off x="3505197" y="928670"/>
                    <a:ext cx="3067067" cy="1606733"/>
                  </a:xfrm>
                  <a:custGeom>
                    <a:avLst/>
                    <a:gdLst>
                      <a:gd name="connsiteX0" fmla="*/ 582118 w 2093626"/>
                      <a:gd name="connsiteY0" fmla="*/ 34977 h 1014335"/>
                      <a:gd name="connsiteX1" fmla="*/ 402236 w 2093626"/>
                      <a:gd name="connsiteY1" fmla="*/ 94938 h 1014335"/>
                      <a:gd name="connsiteX2" fmla="*/ 297305 w 2093626"/>
                      <a:gd name="connsiteY2" fmla="*/ 229849 h 1014335"/>
                      <a:gd name="connsiteX3" fmla="*/ 72453 w 2093626"/>
                      <a:gd name="connsiteY3" fmla="*/ 679554 h 1014335"/>
                      <a:gd name="connsiteX4" fmla="*/ 27482 w 2093626"/>
                      <a:gd name="connsiteY4" fmla="*/ 889416 h 1014335"/>
                      <a:gd name="connsiteX5" fmla="*/ 237344 w 2093626"/>
                      <a:gd name="connsiteY5" fmla="*/ 949377 h 1014335"/>
                      <a:gd name="connsiteX6" fmla="*/ 851941 w 2093626"/>
                      <a:gd name="connsiteY6" fmla="*/ 1009338 h 1014335"/>
                      <a:gd name="connsiteX7" fmla="*/ 1601449 w 2093626"/>
                      <a:gd name="connsiteY7" fmla="*/ 979357 h 1014335"/>
                      <a:gd name="connsiteX8" fmla="*/ 2021174 w 2093626"/>
                      <a:gd name="connsiteY8" fmla="*/ 889416 h 1014335"/>
                      <a:gd name="connsiteX9" fmla="*/ 2036164 w 2093626"/>
                      <a:gd name="connsiteY9" fmla="*/ 679554 h 1014335"/>
                      <a:gd name="connsiteX10" fmla="*/ 1901253 w 2093626"/>
                      <a:gd name="connsiteY10" fmla="*/ 379751 h 1014335"/>
                      <a:gd name="connsiteX11" fmla="*/ 1796321 w 2093626"/>
                      <a:gd name="connsiteY11" fmla="*/ 214859 h 1014335"/>
                      <a:gd name="connsiteX12" fmla="*/ 1676400 w 2093626"/>
                      <a:gd name="connsiteY12" fmla="*/ 109928 h 1014335"/>
                      <a:gd name="connsiteX13" fmla="*/ 1361607 w 2093626"/>
                      <a:gd name="connsiteY13" fmla="*/ 34977 h 1014335"/>
                      <a:gd name="connsiteX14" fmla="*/ 1031823 w 2093626"/>
                      <a:gd name="connsiteY14" fmla="*/ 4997 h 1014335"/>
                      <a:gd name="connsiteX15" fmla="*/ 762000 w 2093626"/>
                      <a:gd name="connsiteY15" fmla="*/ 4997 h 1014335"/>
                      <a:gd name="connsiteX16" fmla="*/ 582118 w 2093626"/>
                      <a:gd name="connsiteY16" fmla="*/ 34977 h 1014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093626" h="1014335">
                        <a:moveTo>
                          <a:pt x="582118" y="34977"/>
                        </a:moveTo>
                        <a:cubicBezTo>
                          <a:pt x="522157" y="49967"/>
                          <a:pt x="449705" y="62459"/>
                          <a:pt x="402236" y="94938"/>
                        </a:cubicBezTo>
                        <a:cubicBezTo>
                          <a:pt x="354767" y="127417"/>
                          <a:pt x="352269" y="132413"/>
                          <a:pt x="297305" y="229849"/>
                        </a:cubicBezTo>
                        <a:cubicBezTo>
                          <a:pt x="242341" y="327285"/>
                          <a:pt x="117423" y="569626"/>
                          <a:pt x="72453" y="679554"/>
                        </a:cubicBezTo>
                        <a:cubicBezTo>
                          <a:pt x="27483" y="789482"/>
                          <a:pt x="0" y="844446"/>
                          <a:pt x="27482" y="889416"/>
                        </a:cubicBezTo>
                        <a:cubicBezTo>
                          <a:pt x="54964" y="934386"/>
                          <a:pt x="99934" y="929390"/>
                          <a:pt x="237344" y="949377"/>
                        </a:cubicBezTo>
                        <a:cubicBezTo>
                          <a:pt x="374754" y="969364"/>
                          <a:pt x="624590" y="1004341"/>
                          <a:pt x="851941" y="1009338"/>
                        </a:cubicBezTo>
                        <a:cubicBezTo>
                          <a:pt x="1079292" y="1014335"/>
                          <a:pt x="1406577" y="999344"/>
                          <a:pt x="1601449" y="979357"/>
                        </a:cubicBezTo>
                        <a:cubicBezTo>
                          <a:pt x="1796321" y="959370"/>
                          <a:pt x="1948722" y="939383"/>
                          <a:pt x="2021174" y="889416"/>
                        </a:cubicBezTo>
                        <a:cubicBezTo>
                          <a:pt x="2093626" y="839449"/>
                          <a:pt x="2056151" y="764498"/>
                          <a:pt x="2036164" y="679554"/>
                        </a:cubicBezTo>
                        <a:cubicBezTo>
                          <a:pt x="2016177" y="594610"/>
                          <a:pt x="1941227" y="457200"/>
                          <a:pt x="1901253" y="379751"/>
                        </a:cubicBezTo>
                        <a:cubicBezTo>
                          <a:pt x="1861279" y="302302"/>
                          <a:pt x="1833796" y="259829"/>
                          <a:pt x="1796321" y="214859"/>
                        </a:cubicBezTo>
                        <a:cubicBezTo>
                          <a:pt x="1758846" y="169889"/>
                          <a:pt x="1748852" y="139908"/>
                          <a:pt x="1676400" y="109928"/>
                        </a:cubicBezTo>
                        <a:cubicBezTo>
                          <a:pt x="1603948" y="79948"/>
                          <a:pt x="1469036" y="52465"/>
                          <a:pt x="1361607" y="34977"/>
                        </a:cubicBezTo>
                        <a:cubicBezTo>
                          <a:pt x="1254178" y="17489"/>
                          <a:pt x="1131757" y="9994"/>
                          <a:pt x="1031823" y="4997"/>
                        </a:cubicBezTo>
                        <a:cubicBezTo>
                          <a:pt x="931889" y="0"/>
                          <a:pt x="836951" y="0"/>
                          <a:pt x="762000" y="4997"/>
                        </a:cubicBezTo>
                        <a:cubicBezTo>
                          <a:pt x="687049" y="9994"/>
                          <a:pt x="642079" y="19987"/>
                          <a:pt x="582118" y="34977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1" name="任意多边形 80"/>
                  <p:cNvSpPr/>
                  <p:nvPr/>
                </p:nvSpPr>
                <p:spPr>
                  <a:xfrm>
                    <a:off x="3500430" y="2222287"/>
                    <a:ext cx="3065116" cy="1492465"/>
                  </a:xfrm>
                  <a:custGeom>
                    <a:avLst/>
                    <a:gdLst>
                      <a:gd name="connsiteX0" fmla="*/ 39974 w 2355954"/>
                      <a:gd name="connsiteY0" fmla="*/ 69954 h 1154243"/>
                      <a:gd name="connsiteX1" fmla="*/ 9993 w 2355954"/>
                      <a:gd name="connsiteY1" fmla="*/ 399738 h 1154243"/>
                      <a:gd name="connsiteX2" fmla="*/ 99934 w 2355954"/>
                      <a:gd name="connsiteY2" fmla="*/ 984354 h 1154243"/>
                      <a:gd name="connsiteX3" fmla="*/ 204866 w 2355954"/>
                      <a:gd name="connsiteY3" fmla="*/ 1044315 h 1154243"/>
                      <a:gd name="connsiteX4" fmla="*/ 444708 w 2355954"/>
                      <a:gd name="connsiteY4" fmla="*/ 1074295 h 1154243"/>
                      <a:gd name="connsiteX5" fmla="*/ 744512 w 2355954"/>
                      <a:gd name="connsiteY5" fmla="*/ 1119266 h 1154243"/>
                      <a:gd name="connsiteX6" fmla="*/ 1434059 w 2355954"/>
                      <a:gd name="connsiteY6" fmla="*/ 1134256 h 1154243"/>
                      <a:gd name="connsiteX7" fmla="*/ 2198557 w 2355954"/>
                      <a:gd name="connsiteY7" fmla="*/ 999345 h 1154243"/>
                      <a:gd name="connsiteX8" fmla="*/ 2303489 w 2355954"/>
                      <a:gd name="connsiteY8" fmla="*/ 909404 h 1154243"/>
                      <a:gd name="connsiteX9" fmla="*/ 2348459 w 2355954"/>
                      <a:gd name="connsiteY9" fmla="*/ 504669 h 1154243"/>
                      <a:gd name="connsiteX10" fmla="*/ 2348459 w 2355954"/>
                      <a:gd name="connsiteY10" fmla="*/ 264827 h 1154243"/>
                      <a:gd name="connsiteX11" fmla="*/ 2318479 w 2355954"/>
                      <a:gd name="connsiteY11" fmla="*/ 24984 h 1154243"/>
                      <a:gd name="connsiteX12" fmla="*/ 2243528 w 2355954"/>
                      <a:gd name="connsiteY12" fmla="*/ 114925 h 1154243"/>
                      <a:gd name="connsiteX13" fmla="*/ 2018675 w 2355954"/>
                      <a:gd name="connsiteY13" fmla="*/ 159895 h 1154243"/>
                      <a:gd name="connsiteX14" fmla="*/ 1703882 w 2355954"/>
                      <a:gd name="connsiteY14" fmla="*/ 189876 h 1154243"/>
                      <a:gd name="connsiteX15" fmla="*/ 1284157 w 2355954"/>
                      <a:gd name="connsiteY15" fmla="*/ 219856 h 1154243"/>
                      <a:gd name="connsiteX16" fmla="*/ 924393 w 2355954"/>
                      <a:gd name="connsiteY16" fmla="*/ 219856 h 1154243"/>
                      <a:gd name="connsiteX17" fmla="*/ 549639 w 2355954"/>
                      <a:gd name="connsiteY17" fmla="*/ 189876 h 1154243"/>
                      <a:gd name="connsiteX18" fmla="*/ 234846 w 2355954"/>
                      <a:gd name="connsiteY18" fmla="*/ 144905 h 1154243"/>
                      <a:gd name="connsiteX19" fmla="*/ 189875 w 2355954"/>
                      <a:gd name="connsiteY19" fmla="*/ 144905 h 1154243"/>
                      <a:gd name="connsiteX20" fmla="*/ 39974 w 2355954"/>
                      <a:gd name="connsiteY20" fmla="*/ 69954 h 11542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2355954" h="1154243">
                        <a:moveTo>
                          <a:pt x="39974" y="69954"/>
                        </a:moveTo>
                        <a:cubicBezTo>
                          <a:pt x="9994" y="112426"/>
                          <a:pt x="0" y="247338"/>
                          <a:pt x="9993" y="399738"/>
                        </a:cubicBezTo>
                        <a:cubicBezTo>
                          <a:pt x="19986" y="552138"/>
                          <a:pt x="67455" y="876925"/>
                          <a:pt x="99934" y="984354"/>
                        </a:cubicBezTo>
                        <a:cubicBezTo>
                          <a:pt x="132413" y="1091783"/>
                          <a:pt x="147404" y="1029325"/>
                          <a:pt x="204866" y="1044315"/>
                        </a:cubicBezTo>
                        <a:cubicBezTo>
                          <a:pt x="262328" y="1059305"/>
                          <a:pt x="354767" y="1061803"/>
                          <a:pt x="444708" y="1074295"/>
                        </a:cubicBezTo>
                        <a:cubicBezTo>
                          <a:pt x="534649" y="1086787"/>
                          <a:pt x="579620" y="1109273"/>
                          <a:pt x="744512" y="1119266"/>
                        </a:cubicBezTo>
                        <a:cubicBezTo>
                          <a:pt x="909404" y="1129259"/>
                          <a:pt x="1191718" y="1154243"/>
                          <a:pt x="1434059" y="1134256"/>
                        </a:cubicBezTo>
                        <a:cubicBezTo>
                          <a:pt x="1676400" y="1114269"/>
                          <a:pt x="2053652" y="1036820"/>
                          <a:pt x="2198557" y="999345"/>
                        </a:cubicBezTo>
                        <a:cubicBezTo>
                          <a:pt x="2343462" y="961870"/>
                          <a:pt x="2278505" y="991850"/>
                          <a:pt x="2303489" y="909404"/>
                        </a:cubicBezTo>
                        <a:cubicBezTo>
                          <a:pt x="2328473" y="826958"/>
                          <a:pt x="2340964" y="612099"/>
                          <a:pt x="2348459" y="504669"/>
                        </a:cubicBezTo>
                        <a:cubicBezTo>
                          <a:pt x="2355954" y="397239"/>
                          <a:pt x="2353456" y="344774"/>
                          <a:pt x="2348459" y="264827"/>
                        </a:cubicBezTo>
                        <a:cubicBezTo>
                          <a:pt x="2343462" y="184880"/>
                          <a:pt x="2335967" y="49968"/>
                          <a:pt x="2318479" y="24984"/>
                        </a:cubicBezTo>
                        <a:cubicBezTo>
                          <a:pt x="2300991" y="0"/>
                          <a:pt x="2293495" y="92440"/>
                          <a:pt x="2243528" y="114925"/>
                        </a:cubicBezTo>
                        <a:cubicBezTo>
                          <a:pt x="2193561" y="137410"/>
                          <a:pt x="2108616" y="147403"/>
                          <a:pt x="2018675" y="159895"/>
                        </a:cubicBezTo>
                        <a:cubicBezTo>
                          <a:pt x="1928734" y="172387"/>
                          <a:pt x="1826302" y="179883"/>
                          <a:pt x="1703882" y="189876"/>
                        </a:cubicBezTo>
                        <a:cubicBezTo>
                          <a:pt x="1581462" y="199869"/>
                          <a:pt x="1414072" y="214859"/>
                          <a:pt x="1284157" y="219856"/>
                        </a:cubicBezTo>
                        <a:cubicBezTo>
                          <a:pt x="1154242" y="224853"/>
                          <a:pt x="1046813" y="224853"/>
                          <a:pt x="924393" y="219856"/>
                        </a:cubicBezTo>
                        <a:cubicBezTo>
                          <a:pt x="801973" y="214859"/>
                          <a:pt x="664563" y="202368"/>
                          <a:pt x="549639" y="189876"/>
                        </a:cubicBezTo>
                        <a:cubicBezTo>
                          <a:pt x="434715" y="177384"/>
                          <a:pt x="294807" y="152400"/>
                          <a:pt x="234846" y="144905"/>
                        </a:cubicBezTo>
                        <a:cubicBezTo>
                          <a:pt x="174885" y="137410"/>
                          <a:pt x="217357" y="157397"/>
                          <a:pt x="189875" y="144905"/>
                        </a:cubicBezTo>
                        <a:cubicBezTo>
                          <a:pt x="162393" y="132413"/>
                          <a:pt x="69954" y="27482"/>
                          <a:pt x="39974" y="69954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2" name="任意多边形 9"/>
                  <p:cNvSpPr/>
                  <p:nvPr/>
                </p:nvSpPr>
                <p:spPr>
                  <a:xfrm>
                    <a:off x="3750039" y="1176728"/>
                    <a:ext cx="2653259" cy="809469"/>
                  </a:xfrm>
                  <a:custGeom>
                    <a:avLst/>
                    <a:gdLst>
                      <a:gd name="connsiteX0" fmla="*/ 297305 w 2653259"/>
                      <a:gd name="connsiteY0" fmla="*/ 172387 h 809469"/>
                      <a:gd name="connsiteX1" fmla="*/ 177384 w 2653259"/>
                      <a:gd name="connsiteY1" fmla="*/ 397239 h 809469"/>
                      <a:gd name="connsiteX2" fmla="*/ 72453 w 2653259"/>
                      <a:gd name="connsiteY2" fmla="*/ 592111 h 809469"/>
                      <a:gd name="connsiteX3" fmla="*/ 12492 w 2653259"/>
                      <a:gd name="connsiteY3" fmla="*/ 712033 h 809469"/>
                      <a:gd name="connsiteX4" fmla="*/ 42472 w 2653259"/>
                      <a:gd name="connsiteY4" fmla="*/ 757003 h 809469"/>
                      <a:gd name="connsiteX5" fmla="*/ 267325 w 2653259"/>
                      <a:gd name="connsiteY5" fmla="*/ 771993 h 809469"/>
                      <a:gd name="connsiteX6" fmla="*/ 612099 w 2653259"/>
                      <a:gd name="connsiteY6" fmla="*/ 771993 h 809469"/>
                      <a:gd name="connsiteX7" fmla="*/ 1571469 w 2653259"/>
                      <a:gd name="connsiteY7" fmla="*/ 801974 h 809469"/>
                      <a:gd name="connsiteX8" fmla="*/ 2231036 w 2653259"/>
                      <a:gd name="connsiteY8" fmla="*/ 801974 h 809469"/>
                      <a:gd name="connsiteX9" fmla="*/ 2590800 w 2653259"/>
                      <a:gd name="connsiteY9" fmla="*/ 757003 h 809469"/>
                      <a:gd name="connsiteX10" fmla="*/ 2605791 w 2653259"/>
                      <a:gd name="connsiteY10" fmla="*/ 742013 h 809469"/>
                      <a:gd name="connsiteX11" fmla="*/ 2590800 w 2653259"/>
                      <a:gd name="connsiteY11" fmla="*/ 637082 h 809469"/>
                      <a:gd name="connsiteX12" fmla="*/ 2455889 w 2653259"/>
                      <a:gd name="connsiteY12" fmla="*/ 352269 h 809469"/>
                      <a:gd name="connsiteX13" fmla="*/ 2410918 w 2653259"/>
                      <a:gd name="connsiteY13" fmla="*/ 262328 h 809469"/>
                      <a:gd name="connsiteX14" fmla="*/ 2365948 w 2653259"/>
                      <a:gd name="connsiteY14" fmla="*/ 232347 h 809469"/>
                      <a:gd name="connsiteX15" fmla="*/ 2276007 w 2653259"/>
                      <a:gd name="connsiteY15" fmla="*/ 187377 h 809469"/>
                      <a:gd name="connsiteX16" fmla="*/ 1961213 w 2653259"/>
                      <a:gd name="connsiteY16" fmla="*/ 112426 h 809469"/>
                      <a:gd name="connsiteX17" fmla="*/ 1181725 w 2653259"/>
                      <a:gd name="connsiteY17" fmla="*/ 7495 h 809469"/>
                      <a:gd name="connsiteX18" fmla="*/ 297305 w 2653259"/>
                      <a:gd name="connsiteY18" fmla="*/ 172387 h 8094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653259" h="809469">
                        <a:moveTo>
                          <a:pt x="297305" y="172387"/>
                        </a:moveTo>
                        <a:cubicBezTo>
                          <a:pt x="129915" y="237344"/>
                          <a:pt x="177384" y="397239"/>
                          <a:pt x="177384" y="397239"/>
                        </a:cubicBezTo>
                        <a:cubicBezTo>
                          <a:pt x="139909" y="467193"/>
                          <a:pt x="99935" y="539645"/>
                          <a:pt x="72453" y="592111"/>
                        </a:cubicBezTo>
                        <a:cubicBezTo>
                          <a:pt x="44971" y="644577"/>
                          <a:pt x="17489" y="684551"/>
                          <a:pt x="12492" y="712033"/>
                        </a:cubicBezTo>
                        <a:cubicBezTo>
                          <a:pt x="7495" y="739515"/>
                          <a:pt x="0" y="747010"/>
                          <a:pt x="42472" y="757003"/>
                        </a:cubicBezTo>
                        <a:cubicBezTo>
                          <a:pt x="84944" y="766996"/>
                          <a:pt x="172387" y="769495"/>
                          <a:pt x="267325" y="771993"/>
                        </a:cubicBezTo>
                        <a:cubicBezTo>
                          <a:pt x="362263" y="774491"/>
                          <a:pt x="612099" y="771993"/>
                          <a:pt x="612099" y="771993"/>
                        </a:cubicBezTo>
                        <a:lnTo>
                          <a:pt x="1571469" y="801974"/>
                        </a:lnTo>
                        <a:cubicBezTo>
                          <a:pt x="1841292" y="806971"/>
                          <a:pt x="2061148" y="809469"/>
                          <a:pt x="2231036" y="801974"/>
                        </a:cubicBezTo>
                        <a:cubicBezTo>
                          <a:pt x="2400924" y="794479"/>
                          <a:pt x="2528341" y="766997"/>
                          <a:pt x="2590800" y="757003"/>
                        </a:cubicBezTo>
                        <a:cubicBezTo>
                          <a:pt x="2653259" y="747010"/>
                          <a:pt x="2605791" y="762000"/>
                          <a:pt x="2605791" y="742013"/>
                        </a:cubicBezTo>
                        <a:cubicBezTo>
                          <a:pt x="2605791" y="722026"/>
                          <a:pt x="2615784" y="702039"/>
                          <a:pt x="2590800" y="637082"/>
                        </a:cubicBezTo>
                        <a:cubicBezTo>
                          <a:pt x="2565816" y="572125"/>
                          <a:pt x="2485869" y="414728"/>
                          <a:pt x="2455889" y="352269"/>
                        </a:cubicBezTo>
                        <a:cubicBezTo>
                          <a:pt x="2425909" y="289810"/>
                          <a:pt x="2425908" y="282315"/>
                          <a:pt x="2410918" y="262328"/>
                        </a:cubicBezTo>
                        <a:cubicBezTo>
                          <a:pt x="2395928" y="242341"/>
                          <a:pt x="2388433" y="244839"/>
                          <a:pt x="2365948" y="232347"/>
                        </a:cubicBezTo>
                        <a:cubicBezTo>
                          <a:pt x="2343463" y="219855"/>
                          <a:pt x="2343463" y="207364"/>
                          <a:pt x="2276007" y="187377"/>
                        </a:cubicBezTo>
                        <a:cubicBezTo>
                          <a:pt x="2208551" y="167390"/>
                          <a:pt x="2143593" y="142406"/>
                          <a:pt x="1961213" y="112426"/>
                        </a:cubicBezTo>
                        <a:cubicBezTo>
                          <a:pt x="1778833" y="82446"/>
                          <a:pt x="1456545" y="0"/>
                          <a:pt x="1181725" y="7495"/>
                        </a:cubicBezTo>
                        <a:cubicBezTo>
                          <a:pt x="906905" y="14990"/>
                          <a:pt x="464695" y="107430"/>
                          <a:pt x="297305" y="17238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3" name="流程图: 决策 82"/>
                  <p:cNvSpPr/>
                  <p:nvPr/>
                </p:nvSpPr>
                <p:spPr>
                  <a:xfrm>
                    <a:off x="4572000" y="2071678"/>
                    <a:ext cx="1071570" cy="428628"/>
                  </a:xfrm>
                  <a:prstGeom prst="flowChartDecision">
                    <a:avLst/>
                  </a:prstGeom>
                  <a:solidFill>
                    <a:srgbClr val="C00000"/>
                  </a:solidFill>
                  <a:ln w="31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4" name="加号 83"/>
                  <p:cNvSpPr/>
                  <p:nvPr/>
                </p:nvSpPr>
                <p:spPr>
                  <a:xfrm>
                    <a:off x="4929190" y="2143116"/>
                    <a:ext cx="357190" cy="285752"/>
                  </a:xfrm>
                  <a:prstGeom prst="mathPlus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5" name="任意多边形 84"/>
                  <p:cNvSpPr/>
                  <p:nvPr/>
                </p:nvSpPr>
                <p:spPr>
                  <a:xfrm>
                    <a:off x="3552669" y="2848131"/>
                    <a:ext cx="2968052" cy="162394"/>
                  </a:xfrm>
                  <a:custGeom>
                    <a:avLst/>
                    <a:gdLst>
                      <a:gd name="connsiteX0" fmla="*/ 0 w 2968052"/>
                      <a:gd name="connsiteY0" fmla="*/ 0 h 162394"/>
                      <a:gd name="connsiteX1" fmla="*/ 359764 w 2968052"/>
                      <a:gd name="connsiteY1" fmla="*/ 74951 h 162394"/>
                      <a:gd name="connsiteX2" fmla="*/ 1199213 w 2968052"/>
                      <a:gd name="connsiteY2" fmla="*/ 149902 h 162394"/>
                      <a:gd name="connsiteX3" fmla="*/ 1873770 w 2968052"/>
                      <a:gd name="connsiteY3" fmla="*/ 149902 h 162394"/>
                      <a:gd name="connsiteX4" fmla="*/ 2593298 w 2968052"/>
                      <a:gd name="connsiteY4" fmla="*/ 74951 h 162394"/>
                      <a:gd name="connsiteX5" fmla="*/ 2968052 w 2968052"/>
                      <a:gd name="connsiteY5" fmla="*/ 0 h 162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968052" h="162394">
                        <a:moveTo>
                          <a:pt x="0" y="0"/>
                        </a:moveTo>
                        <a:cubicBezTo>
                          <a:pt x="79947" y="24983"/>
                          <a:pt x="159895" y="49967"/>
                          <a:pt x="359764" y="74951"/>
                        </a:cubicBezTo>
                        <a:cubicBezTo>
                          <a:pt x="559633" y="99935"/>
                          <a:pt x="946879" y="137410"/>
                          <a:pt x="1199213" y="149902"/>
                        </a:cubicBezTo>
                        <a:cubicBezTo>
                          <a:pt x="1451547" y="162394"/>
                          <a:pt x="1641423" y="162394"/>
                          <a:pt x="1873770" y="149902"/>
                        </a:cubicBezTo>
                        <a:cubicBezTo>
                          <a:pt x="2106118" y="137410"/>
                          <a:pt x="2410918" y="99935"/>
                          <a:pt x="2593298" y="74951"/>
                        </a:cubicBezTo>
                        <a:cubicBezTo>
                          <a:pt x="2775678" y="49967"/>
                          <a:pt x="2871865" y="24983"/>
                          <a:pt x="2968052" y="0"/>
                        </a:cubicBezTo>
                      </a:path>
                    </a:pathLst>
                  </a:custGeom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6" name="椭圆 85"/>
                  <p:cNvSpPr/>
                  <p:nvPr/>
                </p:nvSpPr>
                <p:spPr>
                  <a:xfrm>
                    <a:off x="3643306" y="2428868"/>
                    <a:ext cx="285752" cy="28575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 w="31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7" name="椭圆 86"/>
                  <p:cNvSpPr/>
                  <p:nvPr/>
                </p:nvSpPr>
                <p:spPr>
                  <a:xfrm>
                    <a:off x="4000496" y="2714620"/>
                    <a:ext cx="214314" cy="214314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 w="31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8" name="椭圆 87"/>
                  <p:cNvSpPr/>
                  <p:nvPr/>
                </p:nvSpPr>
                <p:spPr>
                  <a:xfrm>
                    <a:off x="6143636" y="2428868"/>
                    <a:ext cx="285752" cy="28575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 w="31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9" name="椭圆 88"/>
                  <p:cNvSpPr/>
                  <p:nvPr/>
                </p:nvSpPr>
                <p:spPr>
                  <a:xfrm>
                    <a:off x="5857884" y="2714620"/>
                    <a:ext cx="214314" cy="214314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 w="31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0" name="任意多边形 89"/>
                  <p:cNvSpPr/>
                  <p:nvPr/>
                </p:nvSpPr>
                <p:spPr>
                  <a:xfrm>
                    <a:off x="3675088" y="3200400"/>
                    <a:ext cx="2793167" cy="482184"/>
                  </a:xfrm>
                  <a:custGeom>
                    <a:avLst/>
                    <a:gdLst>
                      <a:gd name="connsiteX0" fmla="*/ 147404 w 2793167"/>
                      <a:gd name="connsiteY0" fmla="*/ 22485 h 482184"/>
                      <a:gd name="connsiteX1" fmla="*/ 42473 w 2793167"/>
                      <a:gd name="connsiteY1" fmla="*/ 52466 h 482184"/>
                      <a:gd name="connsiteX2" fmla="*/ 12492 w 2793167"/>
                      <a:gd name="connsiteY2" fmla="*/ 202367 h 482184"/>
                      <a:gd name="connsiteX3" fmla="*/ 117423 w 2793167"/>
                      <a:gd name="connsiteY3" fmla="*/ 307298 h 482184"/>
                      <a:gd name="connsiteX4" fmla="*/ 357266 w 2793167"/>
                      <a:gd name="connsiteY4" fmla="*/ 337279 h 482184"/>
                      <a:gd name="connsiteX5" fmla="*/ 881922 w 2793167"/>
                      <a:gd name="connsiteY5" fmla="*/ 427220 h 482184"/>
                      <a:gd name="connsiteX6" fmla="*/ 1616440 w 2793167"/>
                      <a:gd name="connsiteY6" fmla="*/ 457200 h 482184"/>
                      <a:gd name="connsiteX7" fmla="*/ 2530840 w 2793167"/>
                      <a:gd name="connsiteY7" fmla="*/ 277318 h 482184"/>
                      <a:gd name="connsiteX8" fmla="*/ 2755692 w 2793167"/>
                      <a:gd name="connsiteY8" fmla="*/ 202367 h 482184"/>
                      <a:gd name="connsiteX9" fmla="*/ 2755692 w 2793167"/>
                      <a:gd name="connsiteY9" fmla="*/ 52466 h 482184"/>
                      <a:gd name="connsiteX10" fmla="*/ 2620781 w 2793167"/>
                      <a:gd name="connsiteY10" fmla="*/ 7495 h 482184"/>
                      <a:gd name="connsiteX11" fmla="*/ 2485869 w 2793167"/>
                      <a:gd name="connsiteY11" fmla="*/ 7495 h 482184"/>
                      <a:gd name="connsiteX12" fmla="*/ 2216046 w 2793167"/>
                      <a:gd name="connsiteY12" fmla="*/ 52466 h 482184"/>
                      <a:gd name="connsiteX13" fmla="*/ 1826302 w 2793167"/>
                      <a:gd name="connsiteY13" fmla="*/ 112426 h 482184"/>
                      <a:gd name="connsiteX14" fmla="*/ 1511509 w 2793167"/>
                      <a:gd name="connsiteY14" fmla="*/ 127416 h 482184"/>
                      <a:gd name="connsiteX15" fmla="*/ 1136755 w 2793167"/>
                      <a:gd name="connsiteY15" fmla="*/ 127416 h 482184"/>
                      <a:gd name="connsiteX16" fmla="*/ 267325 w 2793167"/>
                      <a:gd name="connsiteY16" fmla="*/ 52466 h 482184"/>
                      <a:gd name="connsiteX17" fmla="*/ 147404 w 2793167"/>
                      <a:gd name="connsiteY17" fmla="*/ 22485 h 4821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93167" h="482184">
                        <a:moveTo>
                          <a:pt x="147404" y="22485"/>
                        </a:moveTo>
                        <a:cubicBezTo>
                          <a:pt x="109929" y="22485"/>
                          <a:pt x="64958" y="22486"/>
                          <a:pt x="42473" y="52466"/>
                        </a:cubicBezTo>
                        <a:cubicBezTo>
                          <a:pt x="19988" y="82446"/>
                          <a:pt x="0" y="159895"/>
                          <a:pt x="12492" y="202367"/>
                        </a:cubicBezTo>
                        <a:cubicBezTo>
                          <a:pt x="24984" y="244839"/>
                          <a:pt x="59961" y="284813"/>
                          <a:pt x="117423" y="307298"/>
                        </a:cubicBezTo>
                        <a:cubicBezTo>
                          <a:pt x="174885" y="329783"/>
                          <a:pt x="229850" y="317292"/>
                          <a:pt x="357266" y="337279"/>
                        </a:cubicBezTo>
                        <a:cubicBezTo>
                          <a:pt x="484682" y="357266"/>
                          <a:pt x="672060" y="407233"/>
                          <a:pt x="881922" y="427220"/>
                        </a:cubicBezTo>
                        <a:cubicBezTo>
                          <a:pt x="1091784" y="447207"/>
                          <a:pt x="1341620" y="482184"/>
                          <a:pt x="1616440" y="457200"/>
                        </a:cubicBezTo>
                        <a:cubicBezTo>
                          <a:pt x="1891260" y="432216"/>
                          <a:pt x="2340965" y="319790"/>
                          <a:pt x="2530840" y="277318"/>
                        </a:cubicBezTo>
                        <a:cubicBezTo>
                          <a:pt x="2720715" y="234846"/>
                          <a:pt x="2718217" y="239842"/>
                          <a:pt x="2755692" y="202367"/>
                        </a:cubicBezTo>
                        <a:cubicBezTo>
                          <a:pt x="2793167" y="164892"/>
                          <a:pt x="2778177" y="84945"/>
                          <a:pt x="2755692" y="52466"/>
                        </a:cubicBezTo>
                        <a:cubicBezTo>
                          <a:pt x="2733207" y="19987"/>
                          <a:pt x="2665751" y="14990"/>
                          <a:pt x="2620781" y="7495"/>
                        </a:cubicBezTo>
                        <a:cubicBezTo>
                          <a:pt x="2575811" y="0"/>
                          <a:pt x="2553325" y="0"/>
                          <a:pt x="2485869" y="7495"/>
                        </a:cubicBezTo>
                        <a:cubicBezTo>
                          <a:pt x="2418413" y="14990"/>
                          <a:pt x="2216046" y="52466"/>
                          <a:pt x="2216046" y="52466"/>
                        </a:cubicBezTo>
                        <a:cubicBezTo>
                          <a:pt x="2106118" y="69954"/>
                          <a:pt x="1943725" y="99934"/>
                          <a:pt x="1826302" y="112426"/>
                        </a:cubicBezTo>
                        <a:cubicBezTo>
                          <a:pt x="1708879" y="124918"/>
                          <a:pt x="1626433" y="124918"/>
                          <a:pt x="1511509" y="127416"/>
                        </a:cubicBezTo>
                        <a:cubicBezTo>
                          <a:pt x="1396585" y="129914"/>
                          <a:pt x="1344119" y="139908"/>
                          <a:pt x="1136755" y="127416"/>
                        </a:cubicBezTo>
                        <a:cubicBezTo>
                          <a:pt x="929391" y="114924"/>
                          <a:pt x="432217" y="67456"/>
                          <a:pt x="267325" y="52466"/>
                        </a:cubicBezTo>
                        <a:cubicBezTo>
                          <a:pt x="102433" y="37476"/>
                          <a:pt x="184879" y="22485"/>
                          <a:pt x="147404" y="2248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1" name="圆角矩形 90"/>
                  <p:cNvSpPr/>
                  <p:nvPr/>
                </p:nvSpPr>
                <p:spPr>
                  <a:xfrm>
                    <a:off x="3857620" y="3286124"/>
                    <a:ext cx="285752" cy="142876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 w="31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2" name="圆角矩形 91"/>
                  <p:cNvSpPr/>
                  <p:nvPr/>
                </p:nvSpPr>
                <p:spPr>
                  <a:xfrm>
                    <a:off x="6000760" y="3286124"/>
                    <a:ext cx="285752" cy="142876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 w="31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4" name="任意多边形 93"/>
                  <p:cNvSpPr/>
                  <p:nvPr/>
                </p:nvSpPr>
                <p:spPr>
                  <a:xfrm>
                    <a:off x="4252210" y="3255364"/>
                    <a:ext cx="1616439" cy="422223"/>
                  </a:xfrm>
                  <a:custGeom>
                    <a:avLst/>
                    <a:gdLst>
                      <a:gd name="connsiteX0" fmla="*/ 34977 w 1616439"/>
                      <a:gd name="connsiteY0" fmla="*/ 42472 h 422223"/>
                      <a:gd name="connsiteX1" fmla="*/ 19987 w 1616439"/>
                      <a:gd name="connsiteY1" fmla="*/ 312295 h 422223"/>
                      <a:gd name="connsiteX2" fmla="*/ 154898 w 1616439"/>
                      <a:gd name="connsiteY2" fmla="*/ 342275 h 422223"/>
                      <a:gd name="connsiteX3" fmla="*/ 289810 w 1616439"/>
                      <a:gd name="connsiteY3" fmla="*/ 372256 h 422223"/>
                      <a:gd name="connsiteX4" fmla="*/ 664564 w 1616439"/>
                      <a:gd name="connsiteY4" fmla="*/ 417226 h 422223"/>
                      <a:gd name="connsiteX5" fmla="*/ 1144249 w 1616439"/>
                      <a:gd name="connsiteY5" fmla="*/ 402236 h 422223"/>
                      <a:gd name="connsiteX6" fmla="*/ 1548983 w 1616439"/>
                      <a:gd name="connsiteY6" fmla="*/ 312295 h 422223"/>
                      <a:gd name="connsiteX7" fmla="*/ 1548983 w 1616439"/>
                      <a:gd name="connsiteY7" fmla="*/ 207364 h 422223"/>
                      <a:gd name="connsiteX8" fmla="*/ 1533993 w 1616439"/>
                      <a:gd name="connsiteY8" fmla="*/ 42472 h 422223"/>
                      <a:gd name="connsiteX9" fmla="*/ 1414072 w 1616439"/>
                      <a:gd name="connsiteY9" fmla="*/ 42472 h 422223"/>
                      <a:gd name="connsiteX10" fmla="*/ 1279160 w 1616439"/>
                      <a:gd name="connsiteY10" fmla="*/ 72452 h 422223"/>
                      <a:gd name="connsiteX11" fmla="*/ 1204210 w 1616439"/>
                      <a:gd name="connsiteY11" fmla="*/ 72452 h 422223"/>
                      <a:gd name="connsiteX12" fmla="*/ 1009338 w 1616439"/>
                      <a:gd name="connsiteY12" fmla="*/ 87443 h 422223"/>
                      <a:gd name="connsiteX13" fmla="*/ 574623 w 1616439"/>
                      <a:gd name="connsiteY13" fmla="*/ 87443 h 422223"/>
                      <a:gd name="connsiteX14" fmla="*/ 319790 w 1616439"/>
                      <a:gd name="connsiteY14" fmla="*/ 72452 h 422223"/>
                      <a:gd name="connsiteX15" fmla="*/ 124918 w 1616439"/>
                      <a:gd name="connsiteY15" fmla="*/ 57462 h 422223"/>
                      <a:gd name="connsiteX16" fmla="*/ 34977 w 1616439"/>
                      <a:gd name="connsiteY16" fmla="*/ 42472 h 4222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16439" h="422223">
                        <a:moveTo>
                          <a:pt x="34977" y="42472"/>
                        </a:moveTo>
                        <a:cubicBezTo>
                          <a:pt x="17489" y="84944"/>
                          <a:pt x="0" y="262328"/>
                          <a:pt x="19987" y="312295"/>
                        </a:cubicBezTo>
                        <a:cubicBezTo>
                          <a:pt x="39974" y="362262"/>
                          <a:pt x="154898" y="342275"/>
                          <a:pt x="154898" y="342275"/>
                        </a:cubicBezTo>
                        <a:cubicBezTo>
                          <a:pt x="199869" y="352269"/>
                          <a:pt x="204866" y="359764"/>
                          <a:pt x="289810" y="372256"/>
                        </a:cubicBezTo>
                        <a:cubicBezTo>
                          <a:pt x="374754" y="384748"/>
                          <a:pt x="522158" y="412229"/>
                          <a:pt x="664564" y="417226"/>
                        </a:cubicBezTo>
                        <a:cubicBezTo>
                          <a:pt x="806970" y="422223"/>
                          <a:pt x="996846" y="419724"/>
                          <a:pt x="1144249" y="402236"/>
                        </a:cubicBezTo>
                        <a:cubicBezTo>
                          <a:pt x="1291652" y="384748"/>
                          <a:pt x="1481527" y="344774"/>
                          <a:pt x="1548983" y="312295"/>
                        </a:cubicBezTo>
                        <a:cubicBezTo>
                          <a:pt x="1616439" y="279816"/>
                          <a:pt x="1551481" y="252334"/>
                          <a:pt x="1548983" y="207364"/>
                        </a:cubicBezTo>
                        <a:cubicBezTo>
                          <a:pt x="1546485" y="162394"/>
                          <a:pt x="1556478" y="69954"/>
                          <a:pt x="1533993" y="42472"/>
                        </a:cubicBezTo>
                        <a:cubicBezTo>
                          <a:pt x="1511508" y="14990"/>
                          <a:pt x="1456544" y="37475"/>
                          <a:pt x="1414072" y="42472"/>
                        </a:cubicBezTo>
                        <a:cubicBezTo>
                          <a:pt x="1371600" y="47469"/>
                          <a:pt x="1314137" y="67455"/>
                          <a:pt x="1279160" y="72452"/>
                        </a:cubicBezTo>
                        <a:cubicBezTo>
                          <a:pt x="1244183" y="77449"/>
                          <a:pt x="1249180" y="69953"/>
                          <a:pt x="1204210" y="72452"/>
                        </a:cubicBezTo>
                        <a:cubicBezTo>
                          <a:pt x="1159240" y="74951"/>
                          <a:pt x="1114269" y="84945"/>
                          <a:pt x="1009338" y="87443"/>
                        </a:cubicBezTo>
                        <a:cubicBezTo>
                          <a:pt x="904407" y="89941"/>
                          <a:pt x="689548" y="89941"/>
                          <a:pt x="574623" y="87443"/>
                        </a:cubicBezTo>
                        <a:cubicBezTo>
                          <a:pt x="459698" y="84945"/>
                          <a:pt x="394741" y="77449"/>
                          <a:pt x="319790" y="72452"/>
                        </a:cubicBezTo>
                        <a:cubicBezTo>
                          <a:pt x="244839" y="67455"/>
                          <a:pt x="169888" y="59960"/>
                          <a:pt x="124918" y="57462"/>
                        </a:cubicBezTo>
                        <a:cubicBezTo>
                          <a:pt x="79948" y="54964"/>
                          <a:pt x="52465" y="0"/>
                          <a:pt x="34977" y="4247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5715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5" name="任意多边形 94"/>
                  <p:cNvSpPr/>
                  <p:nvPr/>
                </p:nvSpPr>
                <p:spPr>
                  <a:xfrm>
                    <a:off x="4661941" y="3342807"/>
                    <a:ext cx="0" cy="299803"/>
                  </a:xfrm>
                  <a:custGeom>
                    <a:avLst/>
                    <a:gdLst>
                      <a:gd name="connsiteX0" fmla="*/ 0 w 0"/>
                      <a:gd name="connsiteY0" fmla="*/ 0 h 299803"/>
                      <a:gd name="connsiteX1" fmla="*/ 0 w 0"/>
                      <a:gd name="connsiteY1" fmla="*/ 299803 h 299803"/>
                      <a:gd name="connsiteX2" fmla="*/ 0 w 0"/>
                      <a:gd name="connsiteY2" fmla="*/ 299803 h 2998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h="299803">
                        <a:moveTo>
                          <a:pt x="0" y="0"/>
                        </a:moveTo>
                        <a:lnTo>
                          <a:pt x="0" y="299803"/>
                        </a:lnTo>
                        <a:lnTo>
                          <a:pt x="0" y="299803"/>
                        </a:lnTo>
                      </a:path>
                    </a:pathLst>
                  </a:cu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6" name="任意多边形 95"/>
                  <p:cNvSpPr/>
                  <p:nvPr/>
                </p:nvSpPr>
                <p:spPr>
                  <a:xfrm>
                    <a:off x="5321508" y="3342807"/>
                    <a:ext cx="14990" cy="299803"/>
                  </a:xfrm>
                  <a:custGeom>
                    <a:avLst/>
                    <a:gdLst>
                      <a:gd name="connsiteX0" fmla="*/ 0 w 14990"/>
                      <a:gd name="connsiteY0" fmla="*/ 0 h 299803"/>
                      <a:gd name="connsiteX1" fmla="*/ 14990 w 14990"/>
                      <a:gd name="connsiteY1" fmla="*/ 299803 h 2998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4990" h="299803">
                        <a:moveTo>
                          <a:pt x="0" y="0"/>
                        </a:moveTo>
                        <a:lnTo>
                          <a:pt x="14990" y="299803"/>
                        </a:lnTo>
                      </a:path>
                    </a:pathLst>
                  </a:cu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7" name="任意多边形 96"/>
                  <p:cNvSpPr/>
                  <p:nvPr/>
                </p:nvSpPr>
                <p:spPr>
                  <a:xfrm>
                    <a:off x="4287187" y="3432748"/>
                    <a:ext cx="374754" cy="62458"/>
                  </a:xfrm>
                  <a:custGeom>
                    <a:avLst/>
                    <a:gdLst>
                      <a:gd name="connsiteX0" fmla="*/ 0 w 374754"/>
                      <a:gd name="connsiteY0" fmla="*/ 0 h 62458"/>
                      <a:gd name="connsiteX1" fmla="*/ 179882 w 374754"/>
                      <a:gd name="connsiteY1" fmla="*/ 44970 h 62458"/>
                      <a:gd name="connsiteX2" fmla="*/ 344774 w 374754"/>
                      <a:gd name="connsiteY2" fmla="*/ 59960 h 62458"/>
                      <a:gd name="connsiteX3" fmla="*/ 359764 w 374754"/>
                      <a:gd name="connsiteY3" fmla="*/ 59960 h 624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74754" h="62458">
                        <a:moveTo>
                          <a:pt x="0" y="0"/>
                        </a:moveTo>
                        <a:cubicBezTo>
                          <a:pt x="61210" y="17488"/>
                          <a:pt x="122420" y="34977"/>
                          <a:pt x="179882" y="44970"/>
                        </a:cubicBezTo>
                        <a:cubicBezTo>
                          <a:pt x="237344" y="54963"/>
                          <a:pt x="314794" y="57462"/>
                          <a:pt x="344774" y="59960"/>
                        </a:cubicBezTo>
                        <a:cubicBezTo>
                          <a:pt x="374754" y="62458"/>
                          <a:pt x="367259" y="61209"/>
                          <a:pt x="359764" y="59960"/>
                        </a:cubicBezTo>
                      </a:path>
                    </a:pathLst>
                  </a:custGeom>
                  <a:ln w="5715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8" name="任意多边形 97"/>
                  <p:cNvSpPr/>
                  <p:nvPr/>
                </p:nvSpPr>
                <p:spPr>
                  <a:xfrm>
                    <a:off x="5336498" y="3382780"/>
                    <a:ext cx="497174" cy="94938"/>
                  </a:xfrm>
                  <a:custGeom>
                    <a:avLst/>
                    <a:gdLst>
                      <a:gd name="connsiteX0" fmla="*/ 0 w 497174"/>
                      <a:gd name="connsiteY0" fmla="*/ 94938 h 94938"/>
                      <a:gd name="connsiteX1" fmla="*/ 239843 w 497174"/>
                      <a:gd name="connsiteY1" fmla="*/ 64958 h 94938"/>
                      <a:gd name="connsiteX2" fmla="*/ 464695 w 497174"/>
                      <a:gd name="connsiteY2" fmla="*/ 4997 h 94938"/>
                      <a:gd name="connsiteX3" fmla="*/ 434715 w 497174"/>
                      <a:gd name="connsiteY3" fmla="*/ 34977 h 94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97174" h="94938">
                        <a:moveTo>
                          <a:pt x="0" y="94938"/>
                        </a:moveTo>
                        <a:cubicBezTo>
                          <a:pt x="81197" y="87443"/>
                          <a:pt x="162394" y="79948"/>
                          <a:pt x="239843" y="64958"/>
                        </a:cubicBezTo>
                        <a:cubicBezTo>
                          <a:pt x="317292" y="49968"/>
                          <a:pt x="432216" y="9994"/>
                          <a:pt x="464695" y="4997"/>
                        </a:cubicBezTo>
                        <a:cubicBezTo>
                          <a:pt x="497174" y="0"/>
                          <a:pt x="465944" y="17488"/>
                          <a:pt x="434715" y="34977"/>
                        </a:cubicBezTo>
                      </a:path>
                    </a:pathLst>
                  </a:custGeom>
                  <a:ln w="381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0" name="任意多边形 99"/>
                  <p:cNvSpPr/>
                  <p:nvPr/>
                </p:nvSpPr>
                <p:spPr>
                  <a:xfrm>
                    <a:off x="4572000" y="3357562"/>
                    <a:ext cx="809469" cy="74951"/>
                  </a:xfrm>
                  <a:custGeom>
                    <a:avLst/>
                    <a:gdLst>
                      <a:gd name="connsiteX0" fmla="*/ 0 w 809469"/>
                      <a:gd name="connsiteY0" fmla="*/ 0 h 74951"/>
                      <a:gd name="connsiteX1" fmla="*/ 134912 w 809469"/>
                      <a:gd name="connsiteY1" fmla="*/ 59960 h 74951"/>
                      <a:gd name="connsiteX2" fmla="*/ 449705 w 809469"/>
                      <a:gd name="connsiteY2" fmla="*/ 74951 h 74951"/>
                      <a:gd name="connsiteX3" fmla="*/ 734519 w 809469"/>
                      <a:gd name="connsiteY3" fmla="*/ 59960 h 74951"/>
                      <a:gd name="connsiteX4" fmla="*/ 809469 w 809469"/>
                      <a:gd name="connsiteY4" fmla="*/ 0 h 749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469" h="74951">
                        <a:moveTo>
                          <a:pt x="0" y="0"/>
                        </a:moveTo>
                        <a:cubicBezTo>
                          <a:pt x="29980" y="23734"/>
                          <a:pt x="59961" y="47468"/>
                          <a:pt x="134912" y="59960"/>
                        </a:cubicBezTo>
                        <a:cubicBezTo>
                          <a:pt x="209863" y="72452"/>
                          <a:pt x="349771" y="74951"/>
                          <a:pt x="449705" y="74951"/>
                        </a:cubicBezTo>
                        <a:cubicBezTo>
                          <a:pt x="549639" y="74951"/>
                          <a:pt x="674558" y="72452"/>
                          <a:pt x="734519" y="59960"/>
                        </a:cubicBezTo>
                        <a:cubicBezTo>
                          <a:pt x="794480" y="47468"/>
                          <a:pt x="801974" y="23734"/>
                          <a:pt x="809469" y="0"/>
                        </a:cubicBezTo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1" name="任意多边形 100"/>
                  <p:cNvSpPr/>
                  <p:nvPr/>
                </p:nvSpPr>
                <p:spPr>
                  <a:xfrm>
                    <a:off x="4247213" y="2445895"/>
                    <a:ext cx="1668906" cy="572125"/>
                  </a:xfrm>
                  <a:custGeom>
                    <a:avLst/>
                    <a:gdLst>
                      <a:gd name="connsiteX0" fmla="*/ 24984 w 1668906"/>
                      <a:gd name="connsiteY0" fmla="*/ 42472 h 572125"/>
                      <a:gd name="connsiteX1" fmla="*/ 114925 w 1668906"/>
                      <a:gd name="connsiteY1" fmla="*/ 312295 h 572125"/>
                      <a:gd name="connsiteX2" fmla="*/ 174885 w 1668906"/>
                      <a:gd name="connsiteY2" fmla="*/ 522157 h 572125"/>
                      <a:gd name="connsiteX3" fmla="*/ 264826 w 1668906"/>
                      <a:gd name="connsiteY3" fmla="*/ 537148 h 572125"/>
                      <a:gd name="connsiteX4" fmla="*/ 564630 w 1668906"/>
                      <a:gd name="connsiteY4" fmla="*/ 567128 h 572125"/>
                      <a:gd name="connsiteX5" fmla="*/ 1059305 w 1668906"/>
                      <a:gd name="connsiteY5" fmla="*/ 567128 h 572125"/>
                      <a:gd name="connsiteX6" fmla="*/ 1449049 w 1668906"/>
                      <a:gd name="connsiteY6" fmla="*/ 537148 h 572125"/>
                      <a:gd name="connsiteX7" fmla="*/ 1553980 w 1668906"/>
                      <a:gd name="connsiteY7" fmla="*/ 387246 h 572125"/>
                      <a:gd name="connsiteX8" fmla="*/ 1613941 w 1668906"/>
                      <a:gd name="connsiteY8" fmla="*/ 177384 h 572125"/>
                      <a:gd name="connsiteX9" fmla="*/ 1658912 w 1668906"/>
                      <a:gd name="connsiteY9" fmla="*/ 27482 h 572125"/>
                      <a:gd name="connsiteX10" fmla="*/ 1553980 w 1668906"/>
                      <a:gd name="connsiteY10" fmla="*/ 27482 h 572125"/>
                      <a:gd name="connsiteX11" fmla="*/ 1344118 w 1668906"/>
                      <a:gd name="connsiteY11" fmla="*/ 57462 h 572125"/>
                      <a:gd name="connsiteX12" fmla="*/ 879423 w 1668906"/>
                      <a:gd name="connsiteY12" fmla="*/ 87443 h 572125"/>
                      <a:gd name="connsiteX13" fmla="*/ 264826 w 1668906"/>
                      <a:gd name="connsiteY13" fmla="*/ 57462 h 572125"/>
                      <a:gd name="connsiteX14" fmla="*/ 24984 w 1668906"/>
                      <a:gd name="connsiteY14" fmla="*/ 42472 h 5721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668906" h="572125">
                        <a:moveTo>
                          <a:pt x="24984" y="42472"/>
                        </a:moveTo>
                        <a:cubicBezTo>
                          <a:pt x="0" y="84944"/>
                          <a:pt x="89942" y="232348"/>
                          <a:pt x="114925" y="312295"/>
                        </a:cubicBezTo>
                        <a:cubicBezTo>
                          <a:pt x="139908" y="392242"/>
                          <a:pt x="149902" y="484682"/>
                          <a:pt x="174885" y="522157"/>
                        </a:cubicBezTo>
                        <a:cubicBezTo>
                          <a:pt x="199869" y="559633"/>
                          <a:pt x="199869" y="529653"/>
                          <a:pt x="264826" y="537148"/>
                        </a:cubicBezTo>
                        <a:cubicBezTo>
                          <a:pt x="329784" y="544643"/>
                          <a:pt x="432217" y="562131"/>
                          <a:pt x="564630" y="567128"/>
                        </a:cubicBezTo>
                        <a:cubicBezTo>
                          <a:pt x="697043" y="572125"/>
                          <a:pt x="911902" y="572125"/>
                          <a:pt x="1059305" y="567128"/>
                        </a:cubicBezTo>
                        <a:cubicBezTo>
                          <a:pt x="1206708" y="562131"/>
                          <a:pt x="1366603" y="567128"/>
                          <a:pt x="1449049" y="537148"/>
                        </a:cubicBezTo>
                        <a:cubicBezTo>
                          <a:pt x="1531495" y="507168"/>
                          <a:pt x="1526498" y="447207"/>
                          <a:pt x="1553980" y="387246"/>
                        </a:cubicBezTo>
                        <a:cubicBezTo>
                          <a:pt x="1581462" y="327285"/>
                          <a:pt x="1596452" y="237345"/>
                          <a:pt x="1613941" y="177384"/>
                        </a:cubicBezTo>
                        <a:cubicBezTo>
                          <a:pt x="1631430" y="117423"/>
                          <a:pt x="1668906" y="52466"/>
                          <a:pt x="1658912" y="27482"/>
                        </a:cubicBezTo>
                        <a:cubicBezTo>
                          <a:pt x="1648919" y="2498"/>
                          <a:pt x="1606446" y="22485"/>
                          <a:pt x="1553980" y="27482"/>
                        </a:cubicBezTo>
                        <a:cubicBezTo>
                          <a:pt x="1501514" y="32479"/>
                          <a:pt x="1456544" y="47469"/>
                          <a:pt x="1344118" y="57462"/>
                        </a:cubicBezTo>
                        <a:cubicBezTo>
                          <a:pt x="1231692" y="67455"/>
                          <a:pt x="1059305" y="87443"/>
                          <a:pt x="879423" y="87443"/>
                        </a:cubicBezTo>
                        <a:cubicBezTo>
                          <a:pt x="699541" y="87443"/>
                          <a:pt x="404734" y="62459"/>
                          <a:pt x="264826" y="57462"/>
                        </a:cubicBezTo>
                        <a:cubicBezTo>
                          <a:pt x="124918" y="52465"/>
                          <a:pt x="49968" y="0"/>
                          <a:pt x="24984" y="4247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3" name="任意多边形 102"/>
                  <p:cNvSpPr/>
                  <p:nvPr/>
                </p:nvSpPr>
                <p:spPr>
                  <a:xfrm>
                    <a:off x="4302177" y="2523345"/>
                    <a:ext cx="1611443" cy="117422"/>
                  </a:xfrm>
                  <a:custGeom>
                    <a:avLst/>
                    <a:gdLst>
                      <a:gd name="connsiteX0" fmla="*/ 0 w 1611443"/>
                      <a:gd name="connsiteY0" fmla="*/ 24983 h 117422"/>
                      <a:gd name="connsiteX1" fmla="*/ 269823 w 1611443"/>
                      <a:gd name="connsiteY1" fmla="*/ 84944 h 117422"/>
                      <a:gd name="connsiteX2" fmla="*/ 809469 w 1611443"/>
                      <a:gd name="connsiteY2" fmla="*/ 114924 h 117422"/>
                      <a:gd name="connsiteX3" fmla="*/ 1379095 w 1611443"/>
                      <a:gd name="connsiteY3" fmla="*/ 69953 h 117422"/>
                      <a:gd name="connsiteX4" fmla="*/ 1573967 w 1611443"/>
                      <a:gd name="connsiteY4" fmla="*/ 9993 h 117422"/>
                      <a:gd name="connsiteX5" fmla="*/ 1603948 w 1611443"/>
                      <a:gd name="connsiteY5" fmla="*/ 9993 h 117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611443" h="117422">
                        <a:moveTo>
                          <a:pt x="0" y="24983"/>
                        </a:moveTo>
                        <a:cubicBezTo>
                          <a:pt x="67456" y="47468"/>
                          <a:pt x="134912" y="69954"/>
                          <a:pt x="269823" y="84944"/>
                        </a:cubicBezTo>
                        <a:cubicBezTo>
                          <a:pt x="404735" y="99934"/>
                          <a:pt x="624590" y="117422"/>
                          <a:pt x="809469" y="114924"/>
                        </a:cubicBezTo>
                        <a:cubicBezTo>
                          <a:pt x="994348" y="112426"/>
                          <a:pt x="1251679" y="87441"/>
                          <a:pt x="1379095" y="69953"/>
                        </a:cubicBezTo>
                        <a:cubicBezTo>
                          <a:pt x="1506511" y="52465"/>
                          <a:pt x="1536492" y="19986"/>
                          <a:pt x="1573967" y="9993"/>
                        </a:cubicBezTo>
                        <a:cubicBezTo>
                          <a:pt x="1611443" y="0"/>
                          <a:pt x="1607695" y="4996"/>
                          <a:pt x="1603948" y="9993"/>
                        </a:cubicBezTo>
                      </a:path>
                    </a:pathLst>
                  </a:custGeom>
                  <a:ln w="28575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5" name="任意多边形 104"/>
                  <p:cNvSpPr/>
                  <p:nvPr/>
                </p:nvSpPr>
                <p:spPr>
                  <a:xfrm>
                    <a:off x="4347148" y="2668249"/>
                    <a:ext cx="1568970" cy="82446"/>
                  </a:xfrm>
                  <a:custGeom>
                    <a:avLst/>
                    <a:gdLst>
                      <a:gd name="connsiteX0" fmla="*/ 0 w 1568970"/>
                      <a:gd name="connsiteY0" fmla="*/ 0 h 82446"/>
                      <a:gd name="connsiteX1" fmla="*/ 239842 w 1568970"/>
                      <a:gd name="connsiteY1" fmla="*/ 59961 h 82446"/>
                      <a:gd name="connsiteX2" fmla="*/ 734518 w 1568970"/>
                      <a:gd name="connsiteY2" fmla="*/ 74951 h 82446"/>
                      <a:gd name="connsiteX3" fmla="*/ 1079291 w 1568970"/>
                      <a:gd name="connsiteY3" fmla="*/ 74951 h 82446"/>
                      <a:gd name="connsiteX4" fmla="*/ 1499016 w 1568970"/>
                      <a:gd name="connsiteY4" fmla="*/ 29981 h 82446"/>
                      <a:gd name="connsiteX5" fmla="*/ 1499016 w 1568970"/>
                      <a:gd name="connsiteY5" fmla="*/ 14990 h 82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68970" h="82446">
                        <a:moveTo>
                          <a:pt x="0" y="0"/>
                        </a:moveTo>
                        <a:cubicBezTo>
                          <a:pt x="58711" y="23734"/>
                          <a:pt x="117422" y="47469"/>
                          <a:pt x="239842" y="59961"/>
                        </a:cubicBezTo>
                        <a:cubicBezTo>
                          <a:pt x="362262" y="72453"/>
                          <a:pt x="594610" y="72453"/>
                          <a:pt x="734518" y="74951"/>
                        </a:cubicBezTo>
                        <a:cubicBezTo>
                          <a:pt x="874426" y="77449"/>
                          <a:pt x="951875" y="82446"/>
                          <a:pt x="1079291" y="74951"/>
                        </a:cubicBezTo>
                        <a:cubicBezTo>
                          <a:pt x="1206707" y="67456"/>
                          <a:pt x="1429062" y="39974"/>
                          <a:pt x="1499016" y="29981"/>
                        </a:cubicBezTo>
                        <a:cubicBezTo>
                          <a:pt x="1568970" y="19988"/>
                          <a:pt x="1533993" y="17489"/>
                          <a:pt x="1499016" y="14990"/>
                        </a:cubicBezTo>
                      </a:path>
                    </a:pathLst>
                  </a:custGeom>
                  <a:ln w="28575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6" name="任意多边形 105"/>
                  <p:cNvSpPr/>
                  <p:nvPr/>
                </p:nvSpPr>
                <p:spPr>
                  <a:xfrm>
                    <a:off x="4392118" y="2788170"/>
                    <a:ext cx="1469036" cy="69955"/>
                  </a:xfrm>
                  <a:custGeom>
                    <a:avLst/>
                    <a:gdLst>
                      <a:gd name="connsiteX0" fmla="*/ 0 w 1469036"/>
                      <a:gd name="connsiteY0" fmla="*/ 0 h 69955"/>
                      <a:gd name="connsiteX1" fmla="*/ 224852 w 1469036"/>
                      <a:gd name="connsiteY1" fmla="*/ 59961 h 69955"/>
                      <a:gd name="connsiteX2" fmla="*/ 659567 w 1469036"/>
                      <a:gd name="connsiteY2" fmla="*/ 59961 h 69955"/>
                      <a:gd name="connsiteX3" fmla="*/ 1289154 w 1469036"/>
                      <a:gd name="connsiteY3" fmla="*/ 59961 h 69955"/>
                      <a:gd name="connsiteX4" fmla="*/ 1469036 w 1469036"/>
                      <a:gd name="connsiteY4" fmla="*/ 14991 h 699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69036" h="69955">
                        <a:moveTo>
                          <a:pt x="0" y="0"/>
                        </a:moveTo>
                        <a:cubicBezTo>
                          <a:pt x="57462" y="24984"/>
                          <a:pt x="114924" y="49968"/>
                          <a:pt x="224852" y="59961"/>
                        </a:cubicBezTo>
                        <a:cubicBezTo>
                          <a:pt x="334780" y="69955"/>
                          <a:pt x="659567" y="59961"/>
                          <a:pt x="659567" y="59961"/>
                        </a:cubicBezTo>
                        <a:cubicBezTo>
                          <a:pt x="836951" y="59961"/>
                          <a:pt x="1154243" y="67456"/>
                          <a:pt x="1289154" y="59961"/>
                        </a:cubicBezTo>
                        <a:cubicBezTo>
                          <a:pt x="1424065" y="52466"/>
                          <a:pt x="1446550" y="33728"/>
                          <a:pt x="1469036" y="14991"/>
                        </a:cubicBezTo>
                      </a:path>
                    </a:pathLst>
                  </a:custGeom>
                  <a:ln w="28575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73" name="任意多边形 72"/>
                <p:cNvSpPr/>
                <p:nvPr/>
              </p:nvSpPr>
              <p:spPr>
                <a:xfrm>
                  <a:off x="3115456" y="2013679"/>
                  <a:ext cx="452203" cy="287311"/>
                </a:xfrm>
                <a:custGeom>
                  <a:avLst/>
                  <a:gdLst>
                    <a:gd name="connsiteX0" fmla="*/ 437213 w 452203"/>
                    <a:gd name="connsiteY0" fmla="*/ 204865 h 287311"/>
                    <a:gd name="connsiteX1" fmla="*/ 437213 w 452203"/>
                    <a:gd name="connsiteY1" fmla="*/ 39973 h 287311"/>
                    <a:gd name="connsiteX2" fmla="*/ 362262 w 452203"/>
                    <a:gd name="connsiteY2" fmla="*/ 24983 h 287311"/>
                    <a:gd name="connsiteX3" fmla="*/ 107429 w 452203"/>
                    <a:gd name="connsiteY3" fmla="*/ 9993 h 287311"/>
                    <a:gd name="connsiteX4" fmla="*/ 77449 w 452203"/>
                    <a:gd name="connsiteY4" fmla="*/ 9993 h 287311"/>
                    <a:gd name="connsiteX5" fmla="*/ 17488 w 452203"/>
                    <a:gd name="connsiteY5" fmla="*/ 69954 h 287311"/>
                    <a:gd name="connsiteX6" fmla="*/ 2498 w 452203"/>
                    <a:gd name="connsiteY6" fmla="*/ 219855 h 287311"/>
                    <a:gd name="connsiteX7" fmla="*/ 32478 w 452203"/>
                    <a:gd name="connsiteY7" fmla="*/ 264826 h 287311"/>
                    <a:gd name="connsiteX8" fmla="*/ 182380 w 452203"/>
                    <a:gd name="connsiteY8" fmla="*/ 279816 h 287311"/>
                    <a:gd name="connsiteX9" fmla="*/ 347272 w 452203"/>
                    <a:gd name="connsiteY9" fmla="*/ 279816 h 287311"/>
                    <a:gd name="connsiteX10" fmla="*/ 437213 w 452203"/>
                    <a:gd name="connsiteY10" fmla="*/ 204865 h 287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2203" h="287311">
                      <a:moveTo>
                        <a:pt x="437213" y="204865"/>
                      </a:moveTo>
                      <a:cubicBezTo>
                        <a:pt x="452203" y="164891"/>
                        <a:pt x="449705" y="69953"/>
                        <a:pt x="437213" y="39973"/>
                      </a:cubicBezTo>
                      <a:cubicBezTo>
                        <a:pt x="424721" y="9993"/>
                        <a:pt x="417226" y="29980"/>
                        <a:pt x="362262" y="24983"/>
                      </a:cubicBezTo>
                      <a:cubicBezTo>
                        <a:pt x="307298" y="19986"/>
                        <a:pt x="154898" y="12491"/>
                        <a:pt x="107429" y="9993"/>
                      </a:cubicBezTo>
                      <a:cubicBezTo>
                        <a:pt x="59960" y="7495"/>
                        <a:pt x="92439" y="0"/>
                        <a:pt x="77449" y="9993"/>
                      </a:cubicBezTo>
                      <a:cubicBezTo>
                        <a:pt x="62459" y="19986"/>
                        <a:pt x="29980" y="34977"/>
                        <a:pt x="17488" y="69954"/>
                      </a:cubicBezTo>
                      <a:cubicBezTo>
                        <a:pt x="4996" y="104931"/>
                        <a:pt x="0" y="187376"/>
                        <a:pt x="2498" y="219855"/>
                      </a:cubicBezTo>
                      <a:cubicBezTo>
                        <a:pt x="4996" y="252334"/>
                        <a:pt x="2498" y="254833"/>
                        <a:pt x="32478" y="264826"/>
                      </a:cubicBezTo>
                      <a:cubicBezTo>
                        <a:pt x="62458" y="274819"/>
                        <a:pt x="129915" y="277318"/>
                        <a:pt x="182380" y="279816"/>
                      </a:cubicBezTo>
                      <a:cubicBezTo>
                        <a:pt x="234845" y="282314"/>
                        <a:pt x="304800" y="287311"/>
                        <a:pt x="347272" y="279816"/>
                      </a:cubicBezTo>
                      <a:cubicBezTo>
                        <a:pt x="389744" y="272321"/>
                        <a:pt x="422223" y="244839"/>
                        <a:pt x="437213" y="204865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任意多边形 73"/>
                <p:cNvSpPr/>
                <p:nvPr/>
              </p:nvSpPr>
              <p:spPr>
                <a:xfrm>
                  <a:off x="6572264" y="2071678"/>
                  <a:ext cx="452203" cy="287311"/>
                </a:xfrm>
                <a:custGeom>
                  <a:avLst/>
                  <a:gdLst>
                    <a:gd name="connsiteX0" fmla="*/ 437213 w 452203"/>
                    <a:gd name="connsiteY0" fmla="*/ 204865 h 287311"/>
                    <a:gd name="connsiteX1" fmla="*/ 437213 w 452203"/>
                    <a:gd name="connsiteY1" fmla="*/ 39973 h 287311"/>
                    <a:gd name="connsiteX2" fmla="*/ 362262 w 452203"/>
                    <a:gd name="connsiteY2" fmla="*/ 24983 h 287311"/>
                    <a:gd name="connsiteX3" fmla="*/ 107429 w 452203"/>
                    <a:gd name="connsiteY3" fmla="*/ 9993 h 287311"/>
                    <a:gd name="connsiteX4" fmla="*/ 77449 w 452203"/>
                    <a:gd name="connsiteY4" fmla="*/ 9993 h 287311"/>
                    <a:gd name="connsiteX5" fmla="*/ 17488 w 452203"/>
                    <a:gd name="connsiteY5" fmla="*/ 69954 h 287311"/>
                    <a:gd name="connsiteX6" fmla="*/ 2498 w 452203"/>
                    <a:gd name="connsiteY6" fmla="*/ 219855 h 287311"/>
                    <a:gd name="connsiteX7" fmla="*/ 32478 w 452203"/>
                    <a:gd name="connsiteY7" fmla="*/ 264826 h 287311"/>
                    <a:gd name="connsiteX8" fmla="*/ 182380 w 452203"/>
                    <a:gd name="connsiteY8" fmla="*/ 279816 h 287311"/>
                    <a:gd name="connsiteX9" fmla="*/ 347272 w 452203"/>
                    <a:gd name="connsiteY9" fmla="*/ 279816 h 287311"/>
                    <a:gd name="connsiteX10" fmla="*/ 437213 w 452203"/>
                    <a:gd name="connsiteY10" fmla="*/ 204865 h 287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2203" h="287311">
                      <a:moveTo>
                        <a:pt x="437213" y="204865"/>
                      </a:moveTo>
                      <a:cubicBezTo>
                        <a:pt x="452203" y="164891"/>
                        <a:pt x="449705" y="69953"/>
                        <a:pt x="437213" y="39973"/>
                      </a:cubicBezTo>
                      <a:cubicBezTo>
                        <a:pt x="424721" y="9993"/>
                        <a:pt x="417226" y="29980"/>
                        <a:pt x="362262" y="24983"/>
                      </a:cubicBezTo>
                      <a:cubicBezTo>
                        <a:pt x="307298" y="19986"/>
                        <a:pt x="154898" y="12491"/>
                        <a:pt x="107429" y="9993"/>
                      </a:cubicBezTo>
                      <a:cubicBezTo>
                        <a:pt x="59960" y="7495"/>
                        <a:pt x="92439" y="0"/>
                        <a:pt x="77449" y="9993"/>
                      </a:cubicBezTo>
                      <a:cubicBezTo>
                        <a:pt x="62459" y="19986"/>
                        <a:pt x="29980" y="34977"/>
                        <a:pt x="17488" y="69954"/>
                      </a:cubicBezTo>
                      <a:cubicBezTo>
                        <a:pt x="4996" y="104931"/>
                        <a:pt x="0" y="187376"/>
                        <a:pt x="2498" y="219855"/>
                      </a:cubicBezTo>
                      <a:cubicBezTo>
                        <a:pt x="4996" y="252334"/>
                        <a:pt x="2498" y="254833"/>
                        <a:pt x="32478" y="264826"/>
                      </a:cubicBezTo>
                      <a:cubicBezTo>
                        <a:pt x="62458" y="274819"/>
                        <a:pt x="129915" y="277318"/>
                        <a:pt x="182380" y="279816"/>
                      </a:cubicBezTo>
                      <a:cubicBezTo>
                        <a:pt x="234845" y="282314"/>
                        <a:pt x="304800" y="287311"/>
                        <a:pt x="347272" y="279816"/>
                      </a:cubicBezTo>
                      <a:cubicBezTo>
                        <a:pt x="389744" y="272321"/>
                        <a:pt x="422223" y="244839"/>
                        <a:pt x="437213" y="204865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5" name="圆角矩形 74"/>
                <p:cNvSpPr/>
                <p:nvPr/>
              </p:nvSpPr>
              <p:spPr>
                <a:xfrm>
                  <a:off x="4286248" y="642918"/>
                  <a:ext cx="1571636" cy="214314"/>
                </a:xfrm>
                <a:prstGeom prst="roundRect">
                  <a:avLst/>
                </a:prstGeom>
                <a:solidFill>
                  <a:srgbClr val="00B0F0"/>
                </a:solidFill>
                <a:ln w="31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圆角矩形 75"/>
                <p:cNvSpPr/>
                <p:nvPr/>
              </p:nvSpPr>
              <p:spPr>
                <a:xfrm>
                  <a:off x="4857752" y="642918"/>
                  <a:ext cx="428628" cy="214314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圆角矩形 76"/>
                <p:cNvSpPr/>
                <p:nvPr/>
              </p:nvSpPr>
              <p:spPr>
                <a:xfrm>
                  <a:off x="5286380" y="642918"/>
                  <a:ext cx="571504" cy="214314"/>
                </a:xfrm>
                <a:prstGeom prst="roundRect">
                  <a:avLst/>
                </a:prstGeom>
                <a:solidFill>
                  <a:srgbClr val="FF0000"/>
                </a:solidFill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圆角矩形 77"/>
                <p:cNvSpPr/>
                <p:nvPr/>
              </p:nvSpPr>
              <p:spPr>
                <a:xfrm>
                  <a:off x="4572000" y="857232"/>
                  <a:ext cx="71438" cy="71438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8" name="任意多边形 67"/>
              <p:cNvSpPr/>
              <p:nvPr/>
            </p:nvSpPr>
            <p:spPr>
              <a:xfrm>
                <a:off x="3610508" y="3858399"/>
                <a:ext cx="1524001" cy="582119"/>
              </a:xfrm>
              <a:custGeom>
                <a:avLst/>
                <a:gdLst>
                  <a:gd name="connsiteX0" fmla="*/ 976860 w 1524001"/>
                  <a:gd name="connsiteY0" fmla="*/ 17489 h 582119"/>
                  <a:gd name="connsiteX1" fmla="*/ 362263 w 1524001"/>
                  <a:gd name="connsiteY1" fmla="*/ 137411 h 582119"/>
                  <a:gd name="connsiteX2" fmla="*/ 137411 w 1524001"/>
                  <a:gd name="connsiteY2" fmla="*/ 302302 h 582119"/>
                  <a:gd name="connsiteX3" fmla="*/ 17489 w 1524001"/>
                  <a:gd name="connsiteY3" fmla="*/ 542145 h 582119"/>
                  <a:gd name="connsiteX4" fmla="*/ 242342 w 1524001"/>
                  <a:gd name="connsiteY4" fmla="*/ 542145 h 582119"/>
                  <a:gd name="connsiteX5" fmla="*/ 752007 w 1524001"/>
                  <a:gd name="connsiteY5" fmla="*/ 527155 h 582119"/>
                  <a:gd name="connsiteX6" fmla="*/ 1096781 w 1524001"/>
                  <a:gd name="connsiteY6" fmla="*/ 542145 h 582119"/>
                  <a:gd name="connsiteX7" fmla="*/ 1081791 w 1524001"/>
                  <a:gd name="connsiteY7" fmla="*/ 362263 h 582119"/>
                  <a:gd name="connsiteX8" fmla="*/ 1381594 w 1524001"/>
                  <a:gd name="connsiteY8" fmla="*/ 167391 h 582119"/>
                  <a:gd name="connsiteX9" fmla="*/ 1516506 w 1524001"/>
                  <a:gd name="connsiteY9" fmla="*/ 107430 h 582119"/>
                  <a:gd name="connsiteX10" fmla="*/ 1336624 w 1524001"/>
                  <a:gd name="connsiteY10" fmla="*/ 32479 h 582119"/>
                  <a:gd name="connsiteX11" fmla="*/ 976860 w 1524001"/>
                  <a:gd name="connsiteY11" fmla="*/ 17489 h 582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24001" h="582119">
                    <a:moveTo>
                      <a:pt x="976860" y="17489"/>
                    </a:moveTo>
                    <a:cubicBezTo>
                      <a:pt x="814467" y="34978"/>
                      <a:pt x="502171" y="89942"/>
                      <a:pt x="362263" y="137411"/>
                    </a:cubicBezTo>
                    <a:cubicBezTo>
                      <a:pt x="222355" y="184880"/>
                      <a:pt x="194873" y="234846"/>
                      <a:pt x="137411" y="302302"/>
                    </a:cubicBezTo>
                    <a:cubicBezTo>
                      <a:pt x="79949" y="369758"/>
                      <a:pt x="0" y="502171"/>
                      <a:pt x="17489" y="542145"/>
                    </a:cubicBezTo>
                    <a:cubicBezTo>
                      <a:pt x="34978" y="582119"/>
                      <a:pt x="242342" y="542145"/>
                      <a:pt x="242342" y="542145"/>
                    </a:cubicBezTo>
                    <a:cubicBezTo>
                      <a:pt x="364762" y="539647"/>
                      <a:pt x="609601" y="527155"/>
                      <a:pt x="752007" y="527155"/>
                    </a:cubicBezTo>
                    <a:cubicBezTo>
                      <a:pt x="894413" y="527155"/>
                      <a:pt x="1041817" y="569627"/>
                      <a:pt x="1096781" y="542145"/>
                    </a:cubicBezTo>
                    <a:cubicBezTo>
                      <a:pt x="1151745" y="514663"/>
                      <a:pt x="1034322" y="424722"/>
                      <a:pt x="1081791" y="362263"/>
                    </a:cubicBezTo>
                    <a:cubicBezTo>
                      <a:pt x="1129260" y="299804"/>
                      <a:pt x="1309142" y="209863"/>
                      <a:pt x="1381594" y="167391"/>
                    </a:cubicBezTo>
                    <a:cubicBezTo>
                      <a:pt x="1454047" y="124919"/>
                      <a:pt x="1524001" y="129915"/>
                      <a:pt x="1516506" y="107430"/>
                    </a:cubicBezTo>
                    <a:cubicBezTo>
                      <a:pt x="1509011" y="84945"/>
                      <a:pt x="1429063" y="44971"/>
                      <a:pt x="1336624" y="32479"/>
                    </a:cubicBezTo>
                    <a:cubicBezTo>
                      <a:pt x="1244185" y="19987"/>
                      <a:pt x="1139253" y="0"/>
                      <a:pt x="976860" y="1748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6" name="任意多边形 65"/>
            <p:cNvSpPr/>
            <p:nvPr/>
          </p:nvSpPr>
          <p:spPr>
            <a:xfrm>
              <a:off x="4938622" y="4981990"/>
              <a:ext cx="1004341" cy="314794"/>
            </a:xfrm>
            <a:custGeom>
              <a:avLst/>
              <a:gdLst>
                <a:gd name="connsiteX0" fmla="*/ 454702 w 1004341"/>
                <a:gd name="connsiteY0" fmla="*/ 2498 h 314794"/>
                <a:gd name="connsiteX1" fmla="*/ 184879 w 1004341"/>
                <a:gd name="connsiteY1" fmla="*/ 62459 h 314794"/>
                <a:gd name="connsiteX2" fmla="*/ 229849 w 1004341"/>
                <a:gd name="connsiteY2" fmla="*/ 167390 h 314794"/>
                <a:gd name="connsiteX3" fmla="*/ 49967 w 1004341"/>
                <a:gd name="connsiteY3" fmla="*/ 287311 h 314794"/>
                <a:gd name="connsiteX4" fmla="*/ 529653 w 1004341"/>
                <a:gd name="connsiteY4" fmla="*/ 272321 h 314794"/>
                <a:gd name="connsiteX5" fmla="*/ 949377 w 1004341"/>
                <a:gd name="connsiteY5" fmla="*/ 302302 h 314794"/>
                <a:gd name="connsiteX6" fmla="*/ 859436 w 1004341"/>
                <a:gd name="connsiteY6" fmla="*/ 197370 h 314794"/>
                <a:gd name="connsiteX7" fmla="*/ 949377 w 1004341"/>
                <a:gd name="connsiteY7" fmla="*/ 182380 h 314794"/>
                <a:gd name="connsiteX8" fmla="*/ 844446 w 1004341"/>
                <a:gd name="connsiteY8" fmla="*/ 107429 h 314794"/>
                <a:gd name="connsiteX9" fmla="*/ 679554 w 1004341"/>
                <a:gd name="connsiteY9" fmla="*/ 47469 h 314794"/>
                <a:gd name="connsiteX10" fmla="*/ 454702 w 1004341"/>
                <a:gd name="connsiteY10" fmla="*/ 2498 h 31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4341" h="314794">
                  <a:moveTo>
                    <a:pt x="454702" y="2498"/>
                  </a:moveTo>
                  <a:cubicBezTo>
                    <a:pt x="372256" y="4996"/>
                    <a:pt x="222355" y="34977"/>
                    <a:pt x="184879" y="62459"/>
                  </a:cubicBezTo>
                  <a:cubicBezTo>
                    <a:pt x="147404" y="89941"/>
                    <a:pt x="252334" y="129915"/>
                    <a:pt x="229849" y="167390"/>
                  </a:cubicBezTo>
                  <a:cubicBezTo>
                    <a:pt x="207364" y="204865"/>
                    <a:pt x="0" y="269823"/>
                    <a:pt x="49967" y="287311"/>
                  </a:cubicBezTo>
                  <a:cubicBezTo>
                    <a:pt x="99934" y="304799"/>
                    <a:pt x="379751" y="269823"/>
                    <a:pt x="529653" y="272321"/>
                  </a:cubicBezTo>
                  <a:cubicBezTo>
                    <a:pt x="679555" y="274819"/>
                    <a:pt x="894413" y="314794"/>
                    <a:pt x="949377" y="302302"/>
                  </a:cubicBezTo>
                  <a:cubicBezTo>
                    <a:pt x="1004341" y="289810"/>
                    <a:pt x="859436" y="217357"/>
                    <a:pt x="859436" y="197370"/>
                  </a:cubicBezTo>
                  <a:cubicBezTo>
                    <a:pt x="859436" y="177383"/>
                    <a:pt x="951875" y="197370"/>
                    <a:pt x="949377" y="182380"/>
                  </a:cubicBezTo>
                  <a:cubicBezTo>
                    <a:pt x="946879" y="167390"/>
                    <a:pt x="889416" y="129914"/>
                    <a:pt x="844446" y="107429"/>
                  </a:cubicBezTo>
                  <a:cubicBezTo>
                    <a:pt x="799476" y="84944"/>
                    <a:pt x="744511" y="67456"/>
                    <a:pt x="679554" y="47469"/>
                  </a:cubicBezTo>
                  <a:cubicBezTo>
                    <a:pt x="614597" y="27482"/>
                    <a:pt x="537148" y="0"/>
                    <a:pt x="454702" y="249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advTm="42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6.06936E-6 L -3.05556E-6 -0.56625 " pathEditMode="relative" ptsTypes="AA">
                                      <p:cBhvr>
                                        <p:cTn id="9" dur="2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7" name="组合 266"/>
          <p:cNvGrpSpPr/>
          <p:nvPr/>
        </p:nvGrpSpPr>
        <p:grpSpPr>
          <a:xfrm>
            <a:off x="1428728" y="285728"/>
            <a:ext cx="4214842" cy="6872464"/>
            <a:chOff x="2657168" y="2207342"/>
            <a:chExt cx="3490451" cy="4807974"/>
          </a:xfrm>
        </p:grpSpPr>
        <p:sp>
          <p:nvSpPr>
            <p:cNvPr id="240" name="任意多边形 239"/>
            <p:cNvSpPr/>
            <p:nvPr/>
          </p:nvSpPr>
          <p:spPr>
            <a:xfrm>
              <a:off x="5191433" y="5928851"/>
              <a:ext cx="403122" cy="1086465"/>
            </a:xfrm>
            <a:custGeom>
              <a:avLst/>
              <a:gdLst>
                <a:gd name="connsiteX0" fmla="*/ 353961 w 403122"/>
                <a:gd name="connsiteY0" fmla="*/ 147484 h 1086465"/>
                <a:gd name="connsiteX1" fmla="*/ 309715 w 403122"/>
                <a:gd name="connsiteY1" fmla="*/ 383459 h 1086465"/>
                <a:gd name="connsiteX2" fmla="*/ 250722 w 403122"/>
                <a:gd name="connsiteY2" fmla="*/ 1047136 h 1086465"/>
                <a:gd name="connsiteX3" fmla="*/ 14748 w 403122"/>
                <a:gd name="connsiteY3" fmla="*/ 147484 h 1086465"/>
                <a:gd name="connsiteX4" fmla="*/ 353961 w 403122"/>
                <a:gd name="connsiteY4" fmla="*/ 147484 h 1086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122" h="1086465">
                  <a:moveTo>
                    <a:pt x="353961" y="147484"/>
                  </a:moveTo>
                  <a:cubicBezTo>
                    <a:pt x="403122" y="186813"/>
                    <a:pt x="326922" y="233517"/>
                    <a:pt x="309715" y="383459"/>
                  </a:cubicBezTo>
                  <a:cubicBezTo>
                    <a:pt x="292508" y="533401"/>
                    <a:pt x="299883" y="1086465"/>
                    <a:pt x="250722" y="1047136"/>
                  </a:cubicBezTo>
                  <a:cubicBezTo>
                    <a:pt x="201561" y="1007807"/>
                    <a:pt x="0" y="294968"/>
                    <a:pt x="14748" y="147484"/>
                  </a:cubicBezTo>
                  <a:cubicBezTo>
                    <a:pt x="29496" y="0"/>
                    <a:pt x="304800" y="108155"/>
                    <a:pt x="353961" y="14748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6" name="任意多边形 235"/>
            <p:cNvSpPr/>
            <p:nvPr/>
          </p:nvSpPr>
          <p:spPr>
            <a:xfrm>
              <a:off x="3205317" y="6012425"/>
              <a:ext cx="516193" cy="946356"/>
            </a:xfrm>
            <a:custGeom>
              <a:avLst/>
              <a:gdLst>
                <a:gd name="connsiteX0" fmla="*/ 54077 w 516193"/>
                <a:gd name="connsiteY0" fmla="*/ 49162 h 946356"/>
                <a:gd name="connsiteX1" fmla="*/ 127818 w 516193"/>
                <a:gd name="connsiteY1" fmla="*/ 181898 h 946356"/>
                <a:gd name="connsiteX2" fmla="*/ 172064 w 516193"/>
                <a:gd name="connsiteY2" fmla="*/ 491614 h 946356"/>
                <a:gd name="connsiteX3" fmla="*/ 201560 w 516193"/>
                <a:gd name="connsiteY3" fmla="*/ 860323 h 946356"/>
                <a:gd name="connsiteX4" fmla="*/ 290051 w 516193"/>
                <a:gd name="connsiteY4" fmla="*/ 875072 h 946356"/>
                <a:gd name="connsiteX5" fmla="*/ 334296 w 516193"/>
                <a:gd name="connsiteY5" fmla="*/ 432620 h 946356"/>
                <a:gd name="connsiteX6" fmla="*/ 437535 w 516193"/>
                <a:gd name="connsiteY6" fmla="*/ 63910 h 946356"/>
                <a:gd name="connsiteX7" fmla="*/ 452283 w 516193"/>
                <a:gd name="connsiteY7" fmla="*/ 49162 h 946356"/>
                <a:gd name="connsiteX8" fmla="*/ 54077 w 516193"/>
                <a:gd name="connsiteY8" fmla="*/ 49162 h 94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6193" h="946356">
                  <a:moveTo>
                    <a:pt x="54077" y="49162"/>
                  </a:moveTo>
                  <a:cubicBezTo>
                    <a:pt x="0" y="71285"/>
                    <a:pt x="108154" y="108156"/>
                    <a:pt x="127818" y="181898"/>
                  </a:cubicBezTo>
                  <a:cubicBezTo>
                    <a:pt x="147482" y="255640"/>
                    <a:pt x="159774" y="378543"/>
                    <a:pt x="172064" y="491614"/>
                  </a:cubicBezTo>
                  <a:cubicBezTo>
                    <a:pt x="184354" y="604685"/>
                    <a:pt x="181896" y="796413"/>
                    <a:pt x="201560" y="860323"/>
                  </a:cubicBezTo>
                  <a:cubicBezTo>
                    <a:pt x="221224" y="924233"/>
                    <a:pt x="267928" y="946356"/>
                    <a:pt x="290051" y="875072"/>
                  </a:cubicBezTo>
                  <a:cubicBezTo>
                    <a:pt x="312174" y="803788"/>
                    <a:pt x="309715" y="567814"/>
                    <a:pt x="334296" y="432620"/>
                  </a:cubicBezTo>
                  <a:cubicBezTo>
                    <a:pt x="358877" y="297426"/>
                    <a:pt x="417871" y="127820"/>
                    <a:pt x="437535" y="63910"/>
                  </a:cubicBezTo>
                  <a:cubicBezTo>
                    <a:pt x="457199" y="0"/>
                    <a:pt x="516193" y="54078"/>
                    <a:pt x="452283" y="49162"/>
                  </a:cubicBezTo>
                  <a:cubicBezTo>
                    <a:pt x="388373" y="44246"/>
                    <a:pt x="108155" y="27039"/>
                    <a:pt x="54077" y="4916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任意多边形 198"/>
            <p:cNvSpPr/>
            <p:nvPr/>
          </p:nvSpPr>
          <p:spPr>
            <a:xfrm>
              <a:off x="2814484" y="5294671"/>
              <a:ext cx="2836606" cy="798871"/>
            </a:xfrm>
            <a:custGeom>
              <a:avLst/>
              <a:gdLst>
                <a:gd name="connsiteX0" fmla="*/ 415413 w 2836606"/>
                <a:gd name="connsiteY0" fmla="*/ 44245 h 798871"/>
                <a:gd name="connsiteX1" fmla="*/ 105697 w 2836606"/>
                <a:gd name="connsiteY1" fmla="*/ 560439 h 798871"/>
                <a:gd name="connsiteX2" fmla="*/ 253181 w 2836606"/>
                <a:gd name="connsiteY2" fmla="*/ 737419 h 798871"/>
                <a:gd name="connsiteX3" fmla="*/ 1624781 w 2836606"/>
                <a:gd name="connsiteY3" fmla="*/ 781664 h 798871"/>
                <a:gd name="connsiteX4" fmla="*/ 2612922 w 2836606"/>
                <a:gd name="connsiteY4" fmla="*/ 781664 h 798871"/>
                <a:gd name="connsiteX5" fmla="*/ 2804651 w 2836606"/>
                <a:gd name="connsiteY5" fmla="*/ 752168 h 798871"/>
                <a:gd name="connsiteX6" fmla="*/ 2804651 w 2836606"/>
                <a:gd name="connsiteY6" fmla="*/ 501445 h 798871"/>
                <a:gd name="connsiteX7" fmla="*/ 2716161 w 2836606"/>
                <a:gd name="connsiteY7" fmla="*/ 0 h 798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36606" h="798871">
                  <a:moveTo>
                    <a:pt x="415413" y="44245"/>
                  </a:moveTo>
                  <a:cubicBezTo>
                    <a:pt x="274074" y="244577"/>
                    <a:pt x="132736" y="444910"/>
                    <a:pt x="105697" y="560439"/>
                  </a:cubicBezTo>
                  <a:cubicBezTo>
                    <a:pt x="78658" y="675968"/>
                    <a:pt x="0" y="700548"/>
                    <a:pt x="253181" y="737419"/>
                  </a:cubicBezTo>
                  <a:cubicBezTo>
                    <a:pt x="506362" y="774290"/>
                    <a:pt x="1231491" y="774290"/>
                    <a:pt x="1624781" y="781664"/>
                  </a:cubicBezTo>
                  <a:cubicBezTo>
                    <a:pt x="2018071" y="789038"/>
                    <a:pt x="2416277" y="786580"/>
                    <a:pt x="2612922" y="781664"/>
                  </a:cubicBezTo>
                  <a:cubicBezTo>
                    <a:pt x="2809567" y="776748"/>
                    <a:pt x="2772696" y="798871"/>
                    <a:pt x="2804651" y="752168"/>
                  </a:cubicBezTo>
                  <a:cubicBezTo>
                    <a:pt x="2836606" y="705465"/>
                    <a:pt x="2819399" y="626806"/>
                    <a:pt x="2804651" y="501445"/>
                  </a:cubicBezTo>
                  <a:cubicBezTo>
                    <a:pt x="2789903" y="376084"/>
                    <a:pt x="2753032" y="188042"/>
                    <a:pt x="2716161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任意多边形 194"/>
            <p:cNvSpPr/>
            <p:nvPr/>
          </p:nvSpPr>
          <p:spPr>
            <a:xfrm>
              <a:off x="2657168" y="2207342"/>
              <a:ext cx="3490451" cy="3131574"/>
            </a:xfrm>
            <a:custGeom>
              <a:avLst/>
              <a:gdLst>
                <a:gd name="connsiteX0" fmla="*/ 2888226 w 3490451"/>
                <a:gd name="connsiteY0" fmla="*/ 3116826 h 3131574"/>
                <a:gd name="connsiteX1" fmla="*/ 3419167 w 3490451"/>
                <a:gd name="connsiteY1" fmla="*/ 904568 h 3131574"/>
                <a:gd name="connsiteX2" fmla="*/ 2460522 w 3490451"/>
                <a:gd name="connsiteY2" fmla="*/ 122903 h 3131574"/>
                <a:gd name="connsiteX3" fmla="*/ 911942 w 3490451"/>
                <a:gd name="connsiteY3" fmla="*/ 167148 h 3131574"/>
                <a:gd name="connsiteX4" fmla="*/ 233516 w 3490451"/>
                <a:gd name="connsiteY4" fmla="*/ 698090 h 3131574"/>
                <a:gd name="connsiteX5" fmla="*/ 56535 w 3490451"/>
                <a:gd name="connsiteY5" fmla="*/ 1524000 h 3131574"/>
                <a:gd name="connsiteX6" fmla="*/ 572729 w 3490451"/>
                <a:gd name="connsiteY6" fmla="*/ 3131574 h 3131574"/>
                <a:gd name="connsiteX7" fmla="*/ 572729 w 3490451"/>
                <a:gd name="connsiteY7" fmla="*/ 3131574 h 313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90451" h="3131574">
                  <a:moveTo>
                    <a:pt x="2888226" y="3116826"/>
                  </a:moveTo>
                  <a:cubicBezTo>
                    <a:pt x="3189338" y="2260190"/>
                    <a:pt x="3490451" y="1403555"/>
                    <a:pt x="3419167" y="904568"/>
                  </a:cubicBezTo>
                  <a:cubicBezTo>
                    <a:pt x="3347883" y="405581"/>
                    <a:pt x="2878393" y="245806"/>
                    <a:pt x="2460522" y="122903"/>
                  </a:cubicBezTo>
                  <a:cubicBezTo>
                    <a:pt x="2042651" y="0"/>
                    <a:pt x="1283110" y="71284"/>
                    <a:pt x="911942" y="167148"/>
                  </a:cubicBezTo>
                  <a:cubicBezTo>
                    <a:pt x="540774" y="263012"/>
                    <a:pt x="376084" y="471948"/>
                    <a:pt x="233516" y="698090"/>
                  </a:cubicBezTo>
                  <a:cubicBezTo>
                    <a:pt x="90948" y="924232"/>
                    <a:pt x="0" y="1118419"/>
                    <a:pt x="56535" y="1524000"/>
                  </a:cubicBezTo>
                  <a:cubicBezTo>
                    <a:pt x="113070" y="1929581"/>
                    <a:pt x="572729" y="3131574"/>
                    <a:pt x="572729" y="3131574"/>
                  </a:cubicBezTo>
                  <a:lnTo>
                    <a:pt x="572729" y="3131574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571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任意多边形 219"/>
            <p:cNvSpPr/>
            <p:nvPr/>
          </p:nvSpPr>
          <p:spPr>
            <a:xfrm flipH="1">
              <a:off x="5357818" y="5143512"/>
              <a:ext cx="745572" cy="975851"/>
            </a:xfrm>
            <a:custGeom>
              <a:avLst/>
              <a:gdLst>
                <a:gd name="connsiteX0" fmla="*/ 700549 w 754626"/>
                <a:gd name="connsiteY0" fmla="*/ 140109 h 975851"/>
                <a:gd name="connsiteX1" fmla="*/ 494071 w 754626"/>
                <a:gd name="connsiteY1" fmla="*/ 36871 h 975851"/>
                <a:gd name="connsiteX2" fmla="*/ 258097 w 754626"/>
                <a:gd name="connsiteY2" fmla="*/ 22122 h 975851"/>
                <a:gd name="connsiteX3" fmla="*/ 36871 w 754626"/>
                <a:gd name="connsiteY3" fmla="*/ 169606 h 975851"/>
                <a:gd name="connsiteX4" fmla="*/ 36871 w 754626"/>
                <a:gd name="connsiteY4" fmla="*/ 361335 h 975851"/>
                <a:gd name="connsiteX5" fmla="*/ 140110 w 754626"/>
                <a:gd name="connsiteY5" fmla="*/ 567813 h 975851"/>
                <a:gd name="connsiteX6" fmla="*/ 140110 w 754626"/>
                <a:gd name="connsiteY6" fmla="*/ 862780 h 975851"/>
                <a:gd name="connsiteX7" fmla="*/ 538316 w 754626"/>
                <a:gd name="connsiteY7" fmla="*/ 921774 h 975851"/>
                <a:gd name="connsiteX8" fmla="*/ 612058 w 754626"/>
                <a:gd name="connsiteY8" fmla="*/ 538316 h 975851"/>
                <a:gd name="connsiteX9" fmla="*/ 744794 w 754626"/>
                <a:gd name="connsiteY9" fmla="*/ 331838 h 975851"/>
                <a:gd name="connsiteX10" fmla="*/ 700549 w 754626"/>
                <a:gd name="connsiteY10" fmla="*/ 140109 h 975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54626" h="975851">
                  <a:moveTo>
                    <a:pt x="700549" y="140109"/>
                  </a:moveTo>
                  <a:cubicBezTo>
                    <a:pt x="658762" y="90948"/>
                    <a:pt x="567813" y="56535"/>
                    <a:pt x="494071" y="36871"/>
                  </a:cubicBezTo>
                  <a:cubicBezTo>
                    <a:pt x="420329" y="17207"/>
                    <a:pt x="334297" y="0"/>
                    <a:pt x="258097" y="22122"/>
                  </a:cubicBezTo>
                  <a:cubicBezTo>
                    <a:pt x="181897" y="44244"/>
                    <a:pt x="73742" y="113071"/>
                    <a:pt x="36871" y="169606"/>
                  </a:cubicBezTo>
                  <a:cubicBezTo>
                    <a:pt x="0" y="226141"/>
                    <a:pt x="19665" y="294967"/>
                    <a:pt x="36871" y="361335"/>
                  </a:cubicBezTo>
                  <a:cubicBezTo>
                    <a:pt x="54077" y="427703"/>
                    <a:pt x="122904" y="484239"/>
                    <a:pt x="140110" y="567813"/>
                  </a:cubicBezTo>
                  <a:cubicBezTo>
                    <a:pt x="157317" y="651387"/>
                    <a:pt x="73742" y="803786"/>
                    <a:pt x="140110" y="862780"/>
                  </a:cubicBezTo>
                  <a:cubicBezTo>
                    <a:pt x="206478" y="921774"/>
                    <a:pt x="459658" y="975851"/>
                    <a:pt x="538316" y="921774"/>
                  </a:cubicBezTo>
                  <a:cubicBezTo>
                    <a:pt x="616974" y="867697"/>
                    <a:pt x="577645" y="636639"/>
                    <a:pt x="612058" y="538316"/>
                  </a:cubicBezTo>
                  <a:cubicBezTo>
                    <a:pt x="646471" y="439993"/>
                    <a:pt x="734962" y="403122"/>
                    <a:pt x="744794" y="331838"/>
                  </a:cubicBezTo>
                  <a:cubicBezTo>
                    <a:pt x="754626" y="260554"/>
                    <a:pt x="742336" y="189270"/>
                    <a:pt x="700549" y="14010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" name="任意多边形 220"/>
            <p:cNvSpPr/>
            <p:nvPr/>
          </p:nvSpPr>
          <p:spPr>
            <a:xfrm>
              <a:off x="2714612" y="5143512"/>
              <a:ext cx="754626" cy="975851"/>
            </a:xfrm>
            <a:custGeom>
              <a:avLst/>
              <a:gdLst>
                <a:gd name="connsiteX0" fmla="*/ 700549 w 754626"/>
                <a:gd name="connsiteY0" fmla="*/ 140109 h 975851"/>
                <a:gd name="connsiteX1" fmla="*/ 494071 w 754626"/>
                <a:gd name="connsiteY1" fmla="*/ 36871 h 975851"/>
                <a:gd name="connsiteX2" fmla="*/ 258097 w 754626"/>
                <a:gd name="connsiteY2" fmla="*/ 22122 h 975851"/>
                <a:gd name="connsiteX3" fmla="*/ 36871 w 754626"/>
                <a:gd name="connsiteY3" fmla="*/ 169606 h 975851"/>
                <a:gd name="connsiteX4" fmla="*/ 36871 w 754626"/>
                <a:gd name="connsiteY4" fmla="*/ 361335 h 975851"/>
                <a:gd name="connsiteX5" fmla="*/ 140110 w 754626"/>
                <a:gd name="connsiteY5" fmla="*/ 567813 h 975851"/>
                <a:gd name="connsiteX6" fmla="*/ 140110 w 754626"/>
                <a:gd name="connsiteY6" fmla="*/ 862780 h 975851"/>
                <a:gd name="connsiteX7" fmla="*/ 538316 w 754626"/>
                <a:gd name="connsiteY7" fmla="*/ 921774 h 975851"/>
                <a:gd name="connsiteX8" fmla="*/ 612058 w 754626"/>
                <a:gd name="connsiteY8" fmla="*/ 538316 h 975851"/>
                <a:gd name="connsiteX9" fmla="*/ 744794 w 754626"/>
                <a:gd name="connsiteY9" fmla="*/ 331838 h 975851"/>
                <a:gd name="connsiteX10" fmla="*/ 700549 w 754626"/>
                <a:gd name="connsiteY10" fmla="*/ 140109 h 975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54626" h="975851">
                  <a:moveTo>
                    <a:pt x="700549" y="140109"/>
                  </a:moveTo>
                  <a:cubicBezTo>
                    <a:pt x="658762" y="90948"/>
                    <a:pt x="567813" y="56535"/>
                    <a:pt x="494071" y="36871"/>
                  </a:cubicBezTo>
                  <a:cubicBezTo>
                    <a:pt x="420329" y="17207"/>
                    <a:pt x="334297" y="0"/>
                    <a:pt x="258097" y="22122"/>
                  </a:cubicBezTo>
                  <a:cubicBezTo>
                    <a:pt x="181897" y="44244"/>
                    <a:pt x="73742" y="113071"/>
                    <a:pt x="36871" y="169606"/>
                  </a:cubicBezTo>
                  <a:cubicBezTo>
                    <a:pt x="0" y="226141"/>
                    <a:pt x="19665" y="294967"/>
                    <a:pt x="36871" y="361335"/>
                  </a:cubicBezTo>
                  <a:cubicBezTo>
                    <a:pt x="54077" y="427703"/>
                    <a:pt x="122904" y="484239"/>
                    <a:pt x="140110" y="567813"/>
                  </a:cubicBezTo>
                  <a:cubicBezTo>
                    <a:pt x="157317" y="651387"/>
                    <a:pt x="73742" y="803786"/>
                    <a:pt x="140110" y="862780"/>
                  </a:cubicBezTo>
                  <a:cubicBezTo>
                    <a:pt x="206478" y="921774"/>
                    <a:pt x="459658" y="975851"/>
                    <a:pt x="538316" y="921774"/>
                  </a:cubicBezTo>
                  <a:cubicBezTo>
                    <a:pt x="616974" y="867697"/>
                    <a:pt x="577645" y="636639"/>
                    <a:pt x="612058" y="538316"/>
                  </a:cubicBezTo>
                  <a:cubicBezTo>
                    <a:pt x="646471" y="439993"/>
                    <a:pt x="734962" y="403122"/>
                    <a:pt x="744794" y="331838"/>
                  </a:cubicBezTo>
                  <a:cubicBezTo>
                    <a:pt x="754626" y="260554"/>
                    <a:pt x="742336" y="189270"/>
                    <a:pt x="700549" y="14010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" name="任意多边形 224"/>
            <p:cNvSpPr/>
            <p:nvPr/>
          </p:nvSpPr>
          <p:spPr>
            <a:xfrm>
              <a:off x="3357554" y="5643578"/>
              <a:ext cx="1714512" cy="142876"/>
            </a:xfrm>
            <a:custGeom>
              <a:avLst/>
              <a:gdLst>
                <a:gd name="connsiteX0" fmla="*/ 0 w 663677"/>
                <a:gd name="connsiteY0" fmla="*/ 0 h 122903"/>
                <a:gd name="connsiteX1" fmla="*/ 73742 w 663677"/>
                <a:gd name="connsiteY1" fmla="*/ 88491 h 122903"/>
                <a:gd name="connsiteX2" fmla="*/ 324464 w 663677"/>
                <a:gd name="connsiteY2" fmla="*/ 117987 h 122903"/>
                <a:gd name="connsiteX3" fmla="*/ 663677 w 663677"/>
                <a:gd name="connsiteY3" fmla="*/ 117987 h 122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3677" h="122903">
                  <a:moveTo>
                    <a:pt x="0" y="0"/>
                  </a:moveTo>
                  <a:cubicBezTo>
                    <a:pt x="9832" y="34413"/>
                    <a:pt x="19665" y="68826"/>
                    <a:pt x="73742" y="88491"/>
                  </a:cubicBezTo>
                  <a:cubicBezTo>
                    <a:pt x="127819" y="108156"/>
                    <a:pt x="226142" y="113071"/>
                    <a:pt x="324464" y="117987"/>
                  </a:cubicBezTo>
                  <a:cubicBezTo>
                    <a:pt x="422786" y="122903"/>
                    <a:pt x="543231" y="120445"/>
                    <a:pt x="663677" y="117987"/>
                  </a:cubicBezTo>
                </a:path>
              </a:pathLst>
            </a:custGeom>
            <a:ln w="285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6" name="任意多边形 225"/>
            <p:cNvSpPr/>
            <p:nvPr/>
          </p:nvSpPr>
          <p:spPr>
            <a:xfrm>
              <a:off x="5029200" y="5707626"/>
              <a:ext cx="442452" cy="68825"/>
            </a:xfrm>
            <a:custGeom>
              <a:avLst/>
              <a:gdLst>
                <a:gd name="connsiteX0" fmla="*/ 0 w 442452"/>
                <a:gd name="connsiteY0" fmla="*/ 58993 h 68825"/>
                <a:gd name="connsiteX1" fmla="*/ 339213 w 442452"/>
                <a:gd name="connsiteY1" fmla="*/ 58993 h 68825"/>
                <a:gd name="connsiteX2" fmla="*/ 442452 w 442452"/>
                <a:gd name="connsiteY2" fmla="*/ 0 h 68825"/>
                <a:gd name="connsiteX3" fmla="*/ 442452 w 442452"/>
                <a:gd name="connsiteY3" fmla="*/ 0 h 68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2452" h="68825">
                  <a:moveTo>
                    <a:pt x="0" y="58993"/>
                  </a:moveTo>
                  <a:cubicBezTo>
                    <a:pt x="132735" y="63909"/>
                    <a:pt x="265471" y="68825"/>
                    <a:pt x="339213" y="58993"/>
                  </a:cubicBezTo>
                  <a:cubicBezTo>
                    <a:pt x="412955" y="49161"/>
                    <a:pt x="442452" y="0"/>
                    <a:pt x="442452" y="0"/>
                  </a:cubicBezTo>
                  <a:lnTo>
                    <a:pt x="442452" y="0"/>
                  </a:lnTo>
                </a:path>
              </a:pathLst>
            </a:custGeom>
            <a:ln w="285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8" name="任意多边形 227"/>
            <p:cNvSpPr/>
            <p:nvPr/>
          </p:nvSpPr>
          <p:spPr>
            <a:xfrm>
              <a:off x="5368413" y="6061587"/>
              <a:ext cx="206477" cy="14748"/>
            </a:xfrm>
            <a:custGeom>
              <a:avLst/>
              <a:gdLst>
                <a:gd name="connsiteX0" fmla="*/ 0 w 206477"/>
                <a:gd name="connsiteY0" fmla="*/ 0 h 14748"/>
                <a:gd name="connsiteX1" fmla="*/ 206477 w 206477"/>
                <a:gd name="connsiteY1" fmla="*/ 14748 h 14748"/>
                <a:gd name="connsiteX2" fmla="*/ 206477 w 206477"/>
                <a:gd name="connsiteY2" fmla="*/ 14748 h 14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477" h="14748">
                  <a:moveTo>
                    <a:pt x="0" y="0"/>
                  </a:moveTo>
                  <a:lnTo>
                    <a:pt x="206477" y="14748"/>
                  </a:lnTo>
                  <a:lnTo>
                    <a:pt x="206477" y="14748"/>
                  </a:lnTo>
                </a:path>
              </a:pathLst>
            </a:custGeom>
            <a:ln w="1905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1" name="任意多边形 230"/>
            <p:cNvSpPr/>
            <p:nvPr/>
          </p:nvSpPr>
          <p:spPr>
            <a:xfrm>
              <a:off x="3421626" y="5309419"/>
              <a:ext cx="690716" cy="17207"/>
            </a:xfrm>
            <a:custGeom>
              <a:avLst/>
              <a:gdLst>
                <a:gd name="connsiteX0" fmla="*/ 0 w 690716"/>
                <a:gd name="connsiteY0" fmla="*/ 0 h 17207"/>
                <a:gd name="connsiteX1" fmla="*/ 589935 w 690716"/>
                <a:gd name="connsiteY1" fmla="*/ 14749 h 17207"/>
                <a:gd name="connsiteX2" fmla="*/ 604684 w 690716"/>
                <a:gd name="connsiteY2" fmla="*/ 14749 h 17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0716" h="17207">
                  <a:moveTo>
                    <a:pt x="0" y="0"/>
                  </a:moveTo>
                  <a:lnTo>
                    <a:pt x="589935" y="14749"/>
                  </a:lnTo>
                  <a:cubicBezTo>
                    <a:pt x="690716" y="17207"/>
                    <a:pt x="647700" y="15978"/>
                    <a:pt x="604684" y="14749"/>
                  </a:cubicBezTo>
                </a:path>
              </a:pathLst>
            </a:custGeom>
            <a:ln w="127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2" name="任意多边形 231"/>
            <p:cNvSpPr/>
            <p:nvPr/>
          </p:nvSpPr>
          <p:spPr>
            <a:xfrm>
              <a:off x="4071934" y="5322694"/>
              <a:ext cx="1281731" cy="45719"/>
            </a:xfrm>
            <a:custGeom>
              <a:avLst/>
              <a:gdLst>
                <a:gd name="connsiteX0" fmla="*/ 0 w 634181"/>
                <a:gd name="connsiteY0" fmla="*/ 0 h 14748"/>
                <a:gd name="connsiteX1" fmla="*/ 634181 w 634181"/>
                <a:gd name="connsiteY1" fmla="*/ 14748 h 14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4181" h="14748">
                  <a:moveTo>
                    <a:pt x="0" y="0"/>
                  </a:moveTo>
                  <a:lnTo>
                    <a:pt x="634181" y="14748"/>
                  </a:lnTo>
                </a:path>
              </a:pathLst>
            </a:custGeom>
            <a:ln w="127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9" name="任意多边形 238"/>
            <p:cNvSpPr/>
            <p:nvPr/>
          </p:nvSpPr>
          <p:spPr>
            <a:xfrm>
              <a:off x="3534697" y="6039465"/>
              <a:ext cx="285135" cy="938980"/>
            </a:xfrm>
            <a:custGeom>
              <a:avLst/>
              <a:gdLst>
                <a:gd name="connsiteX0" fmla="*/ 285135 w 285135"/>
                <a:gd name="connsiteY0" fmla="*/ 51619 h 938980"/>
                <a:gd name="connsiteX1" fmla="*/ 152400 w 285135"/>
                <a:gd name="connsiteY1" fmla="*/ 272845 h 938980"/>
                <a:gd name="connsiteX2" fmla="*/ 49161 w 285135"/>
                <a:gd name="connsiteY2" fmla="*/ 877529 h 938980"/>
                <a:gd name="connsiteX3" fmla="*/ 4916 w 285135"/>
                <a:gd name="connsiteY3" fmla="*/ 641554 h 938980"/>
                <a:gd name="connsiteX4" fmla="*/ 19664 w 285135"/>
                <a:gd name="connsiteY4" fmla="*/ 390832 h 938980"/>
                <a:gd name="connsiteX5" fmla="*/ 108155 w 285135"/>
                <a:gd name="connsiteY5" fmla="*/ 51619 h 938980"/>
                <a:gd name="connsiteX6" fmla="*/ 152400 w 285135"/>
                <a:gd name="connsiteY6" fmla="*/ 81116 h 938980"/>
                <a:gd name="connsiteX7" fmla="*/ 137651 w 285135"/>
                <a:gd name="connsiteY7" fmla="*/ 36870 h 938980"/>
                <a:gd name="connsiteX8" fmla="*/ 226142 w 285135"/>
                <a:gd name="connsiteY8" fmla="*/ 36870 h 93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135" h="938980">
                  <a:moveTo>
                    <a:pt x="285135" y="51619"/>
                  </a:moveTo>
                  <a:cubicBezTo>
                    <a:pt x="238432" y="93406"/>
                    <a:pt x="191729" y="135193"/>
                    <a:pt x="152400" y="272845"/>
                  </a:cubicBezTo>
                  <a:cubicBezTo>
                    <a:pt x="113071" y="410497"/>
                    <a:pt x="73742" y="816078"/>
                    <a:pt x="49161" y="877529"/>
                  </a:cubicBezTo>
                  <a:cubicBezTo>
                    <a:pt x="24580" y="938980"/>
                    <a:pt x="9832" y="722670"/>
                    <a:pt x="4916" y="641554"/>
                  </a:cubicBezTo>
                  <a:cubicBezTo>
                    <a:pt x="0" y="560438"/>
                    <a:pt x="2458" y="489154"/>
                    <a:pt x="19664" y="390832"/>
                  </a:cubicBezTo>
                  <a:cubicBezTo>
                    <a:pt x="36870" y="292510"/>
                    <a:pt x="86032" y="103238"/>
                    <a:pt x="108155" y="51619"/>
                  </a:cubicBezTo>
                  <a:cubicBezTo>
                    <a:pt x="130278" y="0"/>
                    <a:pt x="147484" y="83574"/>
                    <a:pt x="152400" y="81116"/>
                  </a:cubicBezTo>
                  <a:cubicBezTo>
                    <a:pt x="157316" y="78658"/>
                    <a:pt x="125361" y="44244"/>
                    <a:pt x="137651" y="36870"/>
                  </a:cubicBezTo>
                  <a:cubicBezTo>
                    <a:pt x="149941" y="29496"/>
                    <a:pt x="188041" y="33183"/>
                    <a:pt x="226142" y="36870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7" name="任意多边形 246"/>
            <p:cNvSpPr/>
            <p:nvPr/>
          </p:nvSpPr>
          <p:spPr>
            <a:xfrm>
              <a:off x="2804651" y="5223387"/>
              <a:ext cx="334297" cy="766916"/>
            </a:xfrm>
            <a:custGeom>
              <a:avLst/>
              <a:gdLst>
                <a:gd name="connsiteX0" fmla="*/ 233517 w 334297"/>
                <a:gd name="connsiteY0" fmla="*/ 12290 h 766916"/>
                <a:gd name="connsiteX1" fmla="*/ 27039 w 334297"/>
                <a:gd name="connsiteY1" fmla="*/ 115529 h 766916"/>
                <a:gd name="connsiteX2" fmla="*/ 71284 w 334297"/>
                <a:gd name="connsiteY2" fmla="*/ 336755 h 766916"/>
                <a:gd name="connsiteX3" fmla="*/ 145026 w 334297"/>
                <a:gd name="connsiteY3" fmla="*/ 498987 h 766916"/>
                <a:gd name="connsiteX4" fmla="*/ 115530 w 334297"/>
                <a:gd name="connsiteY4" fmla="*/ 764458 h 766916"/>
                <a:gd name="connsiteX5" fmla="*/ 233517 w 334297"/>
                <a:gd name="connsiteY5" fmla="*/ 484239 h 766916"/>
                <a:gd name="connsiteX6" fmla="*/ 145026 w 334297"/>
                <a:gd name="connsiteY6" fmla="*/ 277761 h 766916"/>
                <a:gd name="connsiteX7" fmla="*/ 322007 w 334297"/>
                <a:gd name="connsiteY7" fmla="*/ 41787 h 766916"/>
                <a:gd name="connsiteX8" fmla="*/ 233517 w 334297"/>
                <a:gd name="connsiteY8" fmla="*/ 12290 h 766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297" h="766916">
                  <a:moveTo>
                    <a:pt x="233517" y="12290"/>
                  </a:moveTo>
                  <a:cubicBezTo>
                    <a:pt x="184356" y="24580"/>
                    <a:pt x="54078" y="61451"/>
                    <a:pt x="27039" y="115529"/>
                  </a:cubicBezTo>
                  <a:cubicBezTo>
                    <a:pt x="0" y="169607"/>
                    <a:pt x="51620" y="272845"/>
                    <a:pt x="71284" y="336755"/>
                  </a:cubicBezTo>
                  <a:cubicBezTo>
                    <a:pt x="90948" y="400665"/>
                    <a:pt x="137652" y="427703"/>
                    <a:pt x="145026" y="498987"/>
                  </a:cubicBezTo>
                  <a:cubicBezTo>
                    <a:pt x="152400" y="570271"/>
                    <a:pt x="100782" y="766916"/>
                    <a:pt x="115530" y="764458"/>
                  </a:cubicBezTo>
                  <a:cubicBezTo>
                    <a:pt x="130278" y="762000"/>
                    <a:pt x="228601" y="565355"/>
                    <a:pt x="233517" y="484239"/>
                  </a:cubicBezTo>
                  <a:cubicBezTo>
                    <a:pt x="238433" y="403123"/>
                    <a:pt x="130278" y="351503"/>
                    <a:pt x="145026" y="277761"/>
                  </a:cubicBezTo>
                  <a:cubicBezTo>
                    <a:pt x="159774" y="204019"/>
                    <a:pt x="309717" y="81116"/>
                    <a:pt x="322007" y="41787"/>
                  </a:cubicBezTo>
                  <a:cubicBezTo>
                    <a:pt x="334297" y="2458"/>
                    <a:pt x="282678" y="0"/>
                    <a:pt x="233517" y="1229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9" name="任意多边形 248"/>
            <p:cNvSpPr/>
            <p:nvPr/>
          </p:nvSpPr>
          <p:spPr>
            <a:xfrm>
              <a:off x="3460955" y="6049297"/>
              <a:ext cx="154857" cy="801328"/>
            </a:xfrm>
            <a:custGeom>
              <a:avLst/>
              <a:gdLst>
                <a:gd name="connsiteX0" fmla="*/ 34413 w 154857"/>
                <a:gd name="connsiteY0" fmla="*/ 41787 h 801328"/>
                <a:gd name="connsiteX1" fmla="*/ 137651 w 154857"/>
                <a:gd name="connsiteY1" fmla="*/ 41787 h 801328"/>
                <a:gd name="connsiteX2" fmla="*/ 137651 w 154857"/>
                <a:gd name="connsiteY2" fmla="*/ 86032 h 801328"/>
                <a:gd name="connsiteX3" fmla="*/ 49161 w 154857"/>
                <a:gd name="connsiteY3" fmla="*/ 425245 h 801328"/>
                <a:gd name="connsiteX4" fmla="*/ 4916 w 154857"/>
                <a:gd name="connsiteY4" fmla="*/ 749709 h 801328"/>
                <a:gd name="connsiteX5" fmla="*/ 19664 w 154857"/>
                <a:gd name="connsiteY5" fmla="*/ 115529 h 801328"/>
                <a:gd name="connsiteX6" fmla="*/ 34413 w 154857"/>
                <a:gd name="connsiteY6" fmla="*/ 41787 h 80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857" h="801328">
                  <a:moveTo>
                    <a:pt x="34413" y="41787"/>
                  </a:moveTo>
                  <a:cubicBezTo>
                    <a:pt x="54077" y="29497"/>
                    <a:pt x="120445" y="34413"/>
                    <a:pt x="137651" y="41787"/>
                  </a:cubicBezTo>
                  <a:cubicBezTo>
                    <a:pt x="154857" y="49161"/>
                    <a:pt x="152399" y="22122"/>
                    <a:pt x="137651" y="86032"/>
                  </a:cubicBezTo>
                  <a:cubicBezTo>
                    <a:pt x="122903" y="149942"/>
                    <a:pt x="71283" y="314632"/>
                    <a:pt x="49161" y="425245"/>
                  </a:cubicBezTo>
                  <a:cubicBezTo>
                    <a:pt x="27039" y="535858"/>
                    <a:pt x="9832" y="801328"/>
                    <a:pt x="4916" y="749709"/>
                  </a:cubicBezTo>
                  <a:cubicBezTo>
                    <a:pt x="0" y="698090"/>
                    <a:pt x="14748" y="231058"/>
                    <a:pt x="19664" y="115529"/>
                  </a:cubicBezTo>
                  <a:cubicBezTo>
                    <a:pt x="24580" y="0"/>
                    <a:pt x="14749" y="54077"/>
                    <a:pt x="34413" y="4178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0" name="任意多边形 249"/>
            <p:cNvSpPr/>
            <p:nvPr/>
          </p:nvSpPr>
          <p:spPr>
            <a:xfrm>
              <a:off x="3591232" y="6100917"/>
              <a:ext cx="201561" cy="612057"/>
            </a:xfrm>
            <a:custGeom>
              <a:avLst/>
              <a:gdLst>
                <a:gd name="connsiteX0" fmla="*/ 125362 w 201561"/>
                <a:gd name="connsiteY0" fmla="*/ 19664 h 612057"/>
                <a:gd name="connsiteX1" fmla="*/ 199103 w 201561"/>
                <a:gd name="connsiteY1" fmla="*/ 19664 h 612057"/>
                <a:gd name="connsiteX2" fmla="*/ 110613 w 201561"/>
                <a:gd name="connsiteY2" fmla="*/ 122902 h 612057"/>
                <a:gd name="connsiteX3" fmla="*/ 7374 w 201561"/>
                <a:gd name="connsiteY3" fmla="*/ 609599 h 612057"/>
                <a:gd name="connsiteX4" fmla="*/ 66368 w 201561"/>
                <a:gd name="connsiteY4" fmla="*/ 137651 h 612057"/>
                <a:gd name="connsiteX5" fmla="*/ 125362 w 201561"/>
                <a:gd name="connsiteY5" fmla="*/ 19664 h 612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561" h="612057">
                  <a:moveTo>
                    <a:pt x="125362" y="19664"/>
                  </a:moveTo>
                  <a:cubicBezTo>
                    <a:pt x="147484" y="0"/>
                    <a:pt x="201561" y="2458"/>
                    <a:pt x="199103" y="19664"/>
                  </a:cubicBezTo>
                  <a:cubicBezTo>
                    <a:pt x="196645" y="36870"/>
                    <a:pt x="142568" y="24580"/>
                    <a:pt x="110613" y="122902"/>
                  </a:cubicBezTo>
                  <a:cubicBezTo>
                    <a:pt x="78658" y="221224"/>
                    <a:pt x="14748" y="607141"/>
                    <a:pt x="7374" y="609599"/>
                  </a:cubicBezTo>
                  <a:cubicBezTo>
                    <a:pt x="0" y="612057"/>
                    <a:pt x="46703" y="233515"/>
                    <a:pt x="66368" y="137651"/>
                  </a:cubicBezTo>
                  <a:cubicBezTo>
                    <a:pt x="86033" y="41787"/>
                    <a:pt x="103240" y="39328"/>
                    <a:pt x="125362" y="19664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5" name="任意多边形 264"/>
            <p:cNvSpPr/>
            <p:nvPr/>
          </p:nvSpPr>
          <p:spPr>
            <a:xfrm>
              <a:off x="3399503" y="5506065"/>
              <a:ext cx="449826" cy="221225"/>
            </a:xfrm>
            <a:custGeom>
              <a:avLst/>
              <a:gdLst>
                <a:gd name="connsiteX0" fmla="*/ 36871 w 449826"/>
                <a:gd name="connsiteY0" fmla="*/ 113070 h 221225"/>
                <a:gd name="connsiteX1" fmla="*/ 66368 w 449826"/>
                <a:gd name="connsiteY1" fmla="*/ 201561 h 221225"/>
                <a:gd name="connsiteX2" fmla="*/ 435078 w 449826"/>
                <a:gd name="connsiteY2" fmla="*/ 216309 h 221225"/>
                <a:gd name="connsiteX3" fmla="*/ 154858 w 449826"/>
                <a:gd name="connsiteY3" fmla="*/ 172064 h 221225"/>
                <a:gd name="connsiteX4" fmla="*/ 95865 w 449826"/>
                <a:gd name="connsiteY4" fmla="*/ 9832 h 221225"/>
                <a:gd name="connsiteX5" fmla="*/ 36871 w 449826"/>
                <a:gd name="connsiteY5" fmla="*/ 113070 h 221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9826" h="221225">
                  <a:moveTo>
                    <a:pt x="36871" y="113070"/>
                  </a:moveTo>
                  <a:cubicBezTo>
                    <a:pt x="31955" y="145025"/>
                    <a:pt x="0" y="184355"/>
                    <a:pt x="66368" y="201561"/>
                  </a:cubicBezTo>
                  <a:cubicBezTo>
                    <a:pt x="132736" y="218767"/>
                    <a:pt x="420330" y="221225"/>
                    <a:pt x="435078" y="216309"/>
                  </a:cubicBezTo>
                  <a:cubicBezTo>
                    <a:pt x="449826" y="211393"/>
                    <a:pt x="211394" y="206477"/>
                    <a:pt x="154858" y="172064"/>
                  </a:cubicBezTo>
                  <a:cubicBezTo>
                    <a:pt x="98323" y="137651"/>
                    <a:pt x="115530" y="19664"/>
                    <a:pt x="95865" y="9832"/>
                  </a:cubicBezTo>
                  <a:cubicBezTo>
                    <a:pt x="76201" y="0"/>
                    <a:pt x="41787" y="81115"/>
                    <a:pt x="36871" y="11307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2" name="任意多边形 271"/>
            <p:cNvSpPr/>
            <p:nvPr/>
          </p:nvSpPr>
          <p:spPr>
            <a:xfrm>
              <a:off x="2714611" y="4929198"/>
              <a:ext cx="766007" cy="567034"/>
            </a:xfrm>
            <a:custGeom>
              <a:avLst/>
              <a:gdLst>
                <a:gd name="connsiteX0" fmla="*/ 383458 w 781664"/>
                <a:gd name="connsiteY0" fmla="*/ 0 h 540774"/>
                <a:gd name="connsiteX1" fmla="*/ 29497 w 781664"/>
                <a:gd name="connsiteY1" fmla="*/ 368710 h 540774"/>
                <a:gd name="connsiteX2" fmla="*/ 206477 w 781664"/>
                <a:gd name="connsiteY2" fmla="*/ 206477 h 540774"/>
                <a:gd name="connsiteX3" fmla="*/ 501445 w 781664"/>
                <a:gd name="connsiteY3" fmla="*/ 191729 h 540774"/>
                <a:gd name="connsiteX4" fmla="*/ 737419 w 781664"/>
                <a:gd name="connsiteY4" fmla="*/ 324465 h 540774"/>
                <a:gd name="connsiteX5" fmla="*/ 766916 w 781664"/>
                <a:gd name="connsiteY5" fmla="*/ 501445 h 540774"/>
                <a:gd name="connsiteX6" fmla="*/ 737419 w 781664"/>
                <a:gd name="connsiteY6" fmla="*/ 88490 h 540774"/>
                <a:gd name="connsiteX7" fmla="*/ 737419 w 781664"/>
                <a:gd name="connsiteY7" fmla="*/ 88490 h 540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1664" h="540774">
                  <a:moveTo>
                    <a:pt x="383458" y="0"/>
                  </a:moveTo>
                  <a:cubicBezTo>
                    <a:pt x="221226" y="167148"/>
                    <a:pt x="58994" y="334297"/>
                    <a:pt x="29497" y="368710"/>
                  </a:cubicBezTo>
                  <a:cubicBezTo>
                    <a:pt x="0" y="403123"/>
                    <a:pt x="127819" y="235974"/>
                    <a:pt x="206477" y="206477"/>
                  </a:cubicBezTo>
                  <a:cubicBezTo>
                    <a:pt x="285135" y="176980"/>
                    <a:pt x="412955" y="172064"/>
                    <a:pt x="501445" y="191729"/>
                  </a:cubicBezTo>
                  <a:cubicBezTo>
                    <a:pt x="589935" y="211394"/>
                    <a:pt x="693174" y="272846"/>
                    <a:pt x="737419" y="324465"/>
                  </a:cubicBezTo>
                  <a:cubicBezTo>
                    <a:pt x="781664" y="376084"/>
                    <a:pt x="766916" y="540774"/>
                    <a:pt x="766916" y="501445"/>
                  </a:cubicBezTo>
                  <a:cubicBezTo>
                    <a:pt x="766916" y="462116"/>
                    <a:pt x="737419" y="88490"/>
                    <a:pt x="737419" y="88490"/>
                  </a:cubicBezTo>
                  <a:lnTo>
                    <a:pt x="737419" y="8849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4" name="任意多边形 273"/>
            <p:cNvSpPr/>
            <p:nvPr/>
          </p:nvSpPr>
          <p:spPr>
            <a:xfrm>
              <a:off x="2961968" y="4940710"/>
              <a:ext cx="206477" cy="172065"/>
            </a:xfrm>
            <a:custGeom>
              <a:avLst/>
              <a:gdLst>
                <a:gd name="connsiteX0" fmla="*/ 194187 w 206477"/>
                <a:gd name="connsiteY0" fmla="*/ 0 h 172065"/>
                <a:gd name="connsiteX1" fmla="*/ 17206 w 206477"/>
                <a:gd name="connsiteY1" fmla="*/ 147484 h 172065"/>
                <a:gd name="connsiteX2" fmla="*/ 90948 w 206477"/>
                <a:gd name="connsiteY2" fmla="*/ 147484 h 172065"/>
                <a:gd name="connsiteX3" fmla="*/ 194187 w 206477"/>
                <a:gd name="connsiteY3" fmla="*/ 0 h 172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477" h="172065">
                  <a:moveTo>
                    <a:pt x="194187" y="0"/>
                  </a:moveTo>
                  <a:cubicBezTo>
                    <a:pt x="181897" y="0"/>
                    <a:pt x="34412" y="122903"/>
                    <a:pt x="17206" y="147484"/>
                  </a:cubicBezTo>
                  <a:cubicBezTo>
                    <a:pt x="0" y="172065"/>
                    <a:pt x="58993" y="172065"/>
                    <a:pt x="90948" y="147484"/>
                  </a:cubicBezTo>
                  <a:cubicBezTo>
                    <a:pt x="122903" y="122903"/>
                    <a:pt x="206477" y="0"/>
                    <a:pt x="194187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5" name="任意多边形 274"/>
            <p:cNvSpPr/>
            <p:nvPr/>
          </p:nvSpPr>
          <p:spPr>
            <a:xfrm>
              <a:off x="2765323" y="2462981"/>
              <a:ext cx="916857" cy="2386781"/>
            </a:xfrm>
            <a:custGeom>
              <a:avLst/>
              <a:gdLst>
                <a:gd name="connsiteX0" fmla="*/ 907025 w 916857"/>
                <a:gd name="connsiteY0" fmla="*/ 14748 h 2386781"/>
                <a:gd name="connsiteX1" fmla="*/ 464574 w 916857"/>
                <a:gd name="connsiteY1" fmla="*/ 147484 h 2386781"/>
                <a:gd name="connsiteX2" fmla="*/ 125361 w 916857"/>
                <a:gd name="connsiteY2" fmla="*/ 634180 h 2386781"/>
                <a:gd name="connsiteX3" fmla="*/ 36871 w 916857"/>
                <a:gd name="connsiteY3" fmla="*/ 988142 h 2386781"/>
                <a:gd name="connsiteX4" fmla="*/ 346587 w 916857"/>
                <a:gd name="connsiteY4" fmla="*/ 2286000 h 2386781"/>
                <a:gd name="connsiteX5" fmla="*/ 272845 w 916857"/>
                <a:gd name="connsiteY5" fmla="*/ 1592825 h 2386781"/>
                <a:gd name="connsiteX6" fmla="*/ 184354 w 916857"/>
                <a:gd name="connsiteY6" fmla="*/ 884903 h 2386781"/>
                <a:gd name="connsiteX7" fmla="*/ 523567 w 916857"/>
                <a:gd name="connsiteY7" fmla="*/ 235974 h 2386781"/>
                <a:gd name="connsiteX8" fmla="*/ 907025 w 916857"/>
                <a:gd name="connsiteY8" fmla="*/ 14748 h 238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6857" h="2386781">
                  <a:moveTo>
                    <a:pt x="907025" y="14748"/>
                  </a:moveTo>
                  <a:cubicBezTo>
                    <a:pt x="897193" y="0"/>
                    <a:pt x="594851" y="44245"/>
                    <a:pt x="464574" y="147484"/>
                  </a:cubicBezTo>
                  <a:cubicBezTo>
                    <a:pt x="334297" y="250723"/>
                    <a:pt x="196645" y="494070"/>
                    <a:pt x="125361" y="634180"/>
                  </a:cubicBezTo>
                  <a:cubicBezTo>
                    <a:pt x="54077" y="774290"/>
                    <a:pt x="0" y="712839"/>
                    <a:pt x="36871" y="988142"/>
                  </a:cubicBezTo>
                  <a:cubicBezTo>
                    <a:pt x="73742" y="1263445"/>
                    <a:pt x="307258" y="2185220"/>
                    <a:pt x="346587" y="2286000"/>
                  </a:cubicBezTo>
                  <a:cubicBezTo>
                    <a:pt x="385916" y="2386781"/>
                    <a:pt x="299884" y="1826341"/>
                    <a:pt x="272845" y="1592825"/>
                  </a:cubicBezTo>
                  <a:cubicBezTo>
                    <a:pt x="245806" y="1359309"/>
                    <a:pt x="142567" y="1111045"/>
                    <a:pt x="184354" y="884903"/>
                  </a:cubicBezTo>
                  <a:cubicBezTo>
                    <a:pt x="226141" y="658761"/>
                    <a:pt x="400664" y="373626"/>
                    <a:pt x="523567" y="235974"/>
                  </a:cubicBezTo>
                  <a:cubicBezTo>
                    <a:pt x="646470" y="98322"/>
                    <a:pt x="916857" y="29496"/>
                    <a:pt x="907025" y="1474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6" name="任意多边形 275"/>
            <p:cNvSpPr/>
            <p:nvPr/>
          </p:nvSpPr>
          <p:spPr>
            <a:xfrm>
              <a:off x="5429256" y="4714884"/>
              <a:ext cx="686409" cy="636323"/>
            </a:xfrm>
            <a:custGeom>
              <a:avLst/>
              <a:gdLst>
                <a:gd name="connsiteX0" fmla="*/ 105698 w 675969"/>
                <a:gd name="connsiteY0" fmla="*/ 181897 h 621891"/>
                <a:gd name="connsiteX1" fmla="*/ 61452 w 675969"/>
                <a:gd name="connsiteY1" fmla="*/ 432619 h 621891"/>
                <a:gd name="connsiteX2" fmla="*/ 17207 w 675969"/>
                <a:gd name="connsiteY2" fmla="*/ 506361 h 621891"/>
                <a:gd name="connsiteX3" fmla="*/ 164691 w 675969"/>
                <a:gd name="connsiteY3" fmla="*/ 417871 h 621891"/>
                <a:gd name="connsiteX4" fmla="*/ 415414 w 675969"/>
                <a:gd name="connsiteY4" fmla="*/ 417871 h 621891"/>
                <a:gd name="connsiteX5" fmla="*/ 651388 w 675969"/>
                <a:gd name="connsiteY5" fmla="*/ 565355 h 621891"/>
                <a:gd name="connsiteX6" fmla="*/ 267930 w 675969"/>
                <a:gd name="connsiteY6" fmla="*/ 78658 h 621891"/>
                <a:gd name="connsiteX7" fmla="*/ 297427 w 675969"/>
                <a:gd name="connsiteY7" fmla="*/ 93407 h 621891"/>
                <a:gd name="connsiteX8" fmla="*/ 297427 w 675969"/>
                <a:gd name="connsiteY8" fmla="*/ 93407 h 62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969" h="621891">
                  <a:moveTo>
                    <a:pt x="105698" y="181897"/>
                  </a:moveTo>
                  <a:cubicBezTo>
                    <a:pt x="90949" y="280219"/>
                    <a:pt x="76200" y="378542"/>
                    <a:pt x="61452" y="432619"/>
                  </a:cubicBezTo>
                  <a:cubicBezTo>
                    <a:pt x="46704" y="486696"/>
                    <a:pt x="0" y="508819"/>
                    <a:pt x="17207" y="506361"/>
                  </a:cubicBezTo>
                  <a:cubicBezTo>
                    <a:pt x="34414" y="503903"/>
                    <a:pt x="98323" y="432619"/>
                    <a:pt x="164691" y="417871"/>
                  </a:cubicBezTo>
                  <a:cubicBezTo>
                    <a:pt x="231059" y="403123"/>
                    <a:pt x="334298" y="393290"/>
                    <a:pt x="415414" y="417871"/>
                  </a:cubicBezTo>
                  <a:cubicBezTo>
                    <a:pt x="496530" y="442452"/>
                    <a:pt x="675969" y="621891"/>
                    <a:pt x="651388" y="565355"/>
                  </a:cubicBezTo>
                  <a:cubicBezTo>
                    <a:pt x="626807" y="508820"/>
                    <a:pt x="326924" y="157316"/>
                    <a:pt x="267930" y="78658"/>
                  </a:cubicBezTo>
                  <a:cubicBezTo>
                    <a:pt x="208937" y="0"/>
                    <a:pt x="297427" y="93407"/>
                    <a:pt x="297427" y="93407"/>
                  </a:cubicBezTo>
                  <a:lnTo>
                    <a:pt x="297427" y="93407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7" name="任意多边形 276"/>
            <p:cNvSpPr/>
            <p:nvPr/>
          </p:nvSpPr>
          <p:spPr>
            <a:xfrm>
              <a:off x="5705168" y="4862052"/>
              <a:ext cx="275303" cy="324464"/>
            </a:xfrm>
            <a:custGeom>
              <a:avLst/>
              <a:gdLst>
                <a:gd name="connsiteX0" fmla="*/ 2458 w 275303"/>
                <a:gd name="connsiteY0" fmla="*/ 4916 h 324464"/>
                <a:gd name="connsiteX1" fmla="*/ 238432 w 275303"/>
                <a:gd name="connsiteY1" fmla="*/ 255638 h 324464"/>
                <a:gd name="connsiteX2" fmla="*/ 223684 w 275303"/>
                <a:gd name="connsiteY2" fmla="*/ 285135 h 324464"/>
                <a:gd name="connsiteX3" fmla="*/ 2458 w 275303"/>
                <a:gd name="connsiteY3" fmla="*/ 4916 h 324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303" h="324464">
                  <a:moveTo>
                    <a:pt x="2458" y="4916"/>
                  </a:moveTo>
                  <a:cubicBezTo>
                    <a:pt x="4916" y="0"/>
                    <a:pt x="201561" y="208935"/>
                    <a:pt x="238432" y="255638"/>
                  </a:cubicBezTo>
                  <a:cubicBezTo>
                    <a:pt x="275303" y="302341"/>
                    <a:pt x="267929" y="324464"/>
                    <a:pt x="223684" y="285135"/>
                  </a:cubicBezTo>
                  <a:cubicBezTo>
                    <a:pt x="179439" y="245806"/>
                    <a:pt x="0" y="9832"/>
                    <a:pt x="2458" y="491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8" name="任意多边形 277"/>
            <p:cNvSpPr/>
            <p:nvPr/>
          </p:nvSpPr>
          <p:spPr>
            <a:xfrm>
              <a:off x="5719917" y="3052916"/>
              <a:ext cx="302341" cy="1597742"/>
            </a:xfrm>
            <a:custGeom>
              <a:avLst/>
              <a:gdLst>
                <a:gd name="connsiteX0" fmla="*/ 282677 w 302341"/>
                <a:gd name="connsiteY0" fmla="*/ 29497 h 1597742"/>
                <a:gd name="connsiteX1" fmla="*/ 297425 w 302341"/>
                <a:gd name="connsiteY1" fmla="*/ 191729 h 1597742"/>
                <a:gd name="connsiteX2" fmla="*/ 253180 w 302341"/>
                <a:gd name="connsiteY2" fmla="*/ 560439 h 1597742"/>
                <a:gd name="connsiteX3" fmla="*/ 17206 w 302341"/>
                <a:gd name="connsiteY3" fmla="*/ 1563329 h 1597742"/>
                <a:gd name="connsiteX4" fmla="*/ 149941 w 302341"/>
                <a:gd name="connsiteY4" fmla="*/ 766916 h 1597742"/>
                <a:gd name="connsiteX5" fmla="*/ 223683 w 302341"/>
                <a:gd name="connsiteY5" fmla="*/ 368710 h 1597742"/>
                <a:gd name="connsiteX6" fmla="*/ 282677 w 302341"/>
                <a:gd name="connsiteY6" fmla="*/ 29497 h 1597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2341" h="1597742">
                  <a:moveTo>
                    <a:pt x="282677" y="29497"/>
                  </a:moveTo>
                  <a:cubicBezTo>
                    <a:pt x="294967" y="0"/>
                    <a:pt x="302341" y="103239"/>
                    <a:pt x="297425" y="191729"/>
                  </a:cubicBezTo>
                  <a:cubicBezTo>
                    <a:pt x="292509" y="280219"/>
                    <a:pt x="299883" y="331839"/>
                    <a:pt x="253180" y="560439"/>
                  </a:cubicBezTo>
                  <a:cubicBezTo>
                    <a:pt x="206477" y="789039"/>
                    <a:pt x="34413" y="1528916"/>
                    <a:pt x="17206" y="1563329"/>
                  </a:cubicBezTo>
                  <a:cubicBezTo>
                    <a:pt x="0" y="1597742"/>
                    <a:pt x="115528" y="966019"/>
                    <a:pt x="149941" y="766916"/>
                  </a:cubicBezTo>
                  <a:cubicBezTo>
                    <a:pt x="184354" y="567813"/>
                    <a:pt x="208935" y="489155"/>
                    <a:pt x="223683" y="368710"/>
                  </a:cubicBezTo>
                  <a:cubicBezTo>
                    <a:pt x="238431" y="248265"/>
                    <a:pt x="270387" y="58994"/>
                    <a:pt x="282677" y="294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5" name="任意多边形 284"/>
            <p:cNvSpPr/>
            <p:nvPr/>
          </p:nvSpPr>
          <p:spPr>
            <a:xfrm>
              <a:off x="3335594" y="4987413"/>
              <a:ext cx="88490" cy="223683"/>
            </a:xfrm>
            <a:custGeom>
              <a:avLst/>
              <a:gdLst>
                <a:gd name="connsiteX0" fmla="*/ 27038 w 88490"/>
                <a:gd name="connsiteY0" fmla="*/ 12290 h 223683"/>
                <a:gd name="connsiteX1" fmla="*/ 86032 w 88490"/>
                <a:gd name="connsiteY1" fmla="*/ 204019 h 223683"/>
                <a:gd name="connsiteX2" fmla="*/ 12290 w 88490"/>
                <a:gd name="connsiteY2" fmla="*/ 130277 h 223683"/>
                <a:gd name="connsiteX3" fmla="*/ 27038 w 88490"/>
                <a:gd name="connsiteY3" fmla="*/ 12290 h 223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490" h="223683">
                  <a:moveTo>
                    <a:pt x="27038" y="12290"/>
                  </a:moveTo>
                  <a:cubicBezTo>
                    <a:pt x="39328" y="24580"/>
                    <a:pt x="88490" y="184355"/>
                    <a:pt x="86032" y="204019"/>
                  </a:cubicBezTo>
                  <a:cubicBezTo>
                    <a:pt x="83574" y="223683"/>
                    <a:pt x="24580" y="162232"/>
                    <a:pt x="12290" y="130277"/>
                  </a:cubicBezTo>
                  <a:cubicBezTo>
                    <a:pt x="0" y="98322"/>
                    <a:pt x="14748" y="0"/>
                    <a:pt x="27038" y="1229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2143108" y="0"/>
            <a:ext cx="3429024" cy="7072338"/>
            <a:chOff x="3183480" y="1225523"/>
            <a:chExt cx="2559441" cy="5632477"/>
          </a:xfrm>
        </p:grpSpPr>
        <p:grpSp>
          <p:nvGrpSpPr>
            <p:cNvPr id="137" name="组合 138"/>
            <p:cNvGrpSpPr/>
            <p:nvPr/>
          </p:nvGrpSpPr>
          <p:grpSpPr>
            <a:xfrm>
              <a:off x="3183480" y="1327567"/>
              <a:ext cx="2559441" cy="2919198"/>
              <a:chOff x="3183480" y="1327567"/>
              <a:chExt cx="2559441" cy="2919198"/>
            </a:xfrm>
          </p:grpSpPr>
          <p:grpSp>
            <p:nvGrpSpPr>
              <p:cNvPr id="245" name="组合 101"/>
              <p:cNvGrpSpPr/>
              <p:nvPr/>
            </p:nvGrpSpPr>
            <p:grpSpPr>
              <a:xfrm rot="920371">
                <a:off x="3399880" y="1739700"/>
                <a:ext cx="2045517" cy="2419987"/>
                <a:chOff x="2857488" y="1857364"/>
                <a:chExt cx="2683474" cy="2765850"/>
              </a:xfrm>
            </p:grpSpPr>
            <p:grpSp>
              <p:nvGrpSpPr>
                <p:cNvPr id="258" name="组合 100"/>
                <p:cNvGrpSpPr/>
                <p:nvPr/>
              </p:nvGrpSpPr>
              <p:grpSpPr>
                <a:xfrm>
                  <a:off x="2857488" y="1857364"/>
                  <a:ext cx="2461787" cy="2765850"/>
                  <a:chOff x="2846251" y="1928802"/>
                  <a:chExt cx="2461787" cy="2765850"/>
                </a:xfrm>
              </p:grpSpPr>
              <p:sp>
                <p:nvSpPr>
                  <p:cNvPr id="264" name="任意多边形 263"/>
                  <p:cNvSpPr/>
                  <p:nvPr/>
                </p:nvSpPr>
                <p:spPr>
                  <a:xfrm>
                    <a:off x="3000364" y="1928802"/>
                    <a:ext cx="2307674" cy="2765850"/>
                  </a:xfrm>
                  <a:custGeom>
                    <a:avLst/>
                    <a:gdLst>
                      <a:gd name="connsiteX0" fmla="*/ 112541 w 2236762"/>
                      <a:gd name="connsiteY0" fmla="*/ 1069145 h 2726788"/>
                      <a:gd name="connsiteX1" fmla="*/ 154744 w 2236762"/>
                      <a:gd name="connsiteY1" fmla="*/ 1688123 h 2726788"/>
                      <a:gd name="connsiteX2" fmla="*/ 436098 w 2236762"/>
                      <a:gd name="connsiteY2" fmla="*/ 2250831 h 2726788"/>
                      <a:gd name="connsiteX3" fmla="*/ 1181685 w 2236762"/>
                      <a:gd name="connsiteY3" fmla="*/ 2700997 h 2726788"/>
                      <a:gd name="connsiteX4" fmla="*/ 1899138 w 2236762"/>
                      <a:gd name="connsiteY4" fmla="*/ 2096086 h 2726788"/>
                      <a:gd name="connsiteX5" fmla="*/ 2053882 w 2236762"/>
                      <a:gd name="connsiteY5" fmla="*/ 942536 h 2726788"/>
                      <a:gd name="connsiteX6" fmla="*/ 1983544 w 2236762"/>
                      <a:gd name="connsiteY6" fmla="*/ 140677 h 2726788"/>
                      <a:gd name="connsiteX7" fmla="*/ 534572 w 2236762"/>
                      <a:gd name="connsiteY7" fmla="*/ 98474 h 2726788"/>
                      <a:gd name="connsiteX8" fmla="*/ 70338 w 2236762"/>
                      <a:gd name="connsiteY8" fmla="*/ 351692 h 2726788"/>
                      <a:gd name="connsiteX9" fmla="*/ 112541 w 2236762"/>
                      <a:gd name="connsiteY9" fmla="*/ 1069145 h 2726788"/>
                      <a:gd name="connsiteX0" fmla="*/ 112541 w 2260570"/>
                      <a:gd name="connsiteY0" fmla="*/ 1069145 h 2726788"/>
                      <a:gd name="connsiteX1" fmla="*/ 154744 w 2260570"/>
                      <a:gd name="connsiteY1" fmla="*/ 1688123 h 2726788"/>
                      <a:gd name="connsiteX2" fmla="*/ 436098 w 2260570"/>
                      <a:gd name="connsiteY2" fmla="*/ 2250831 h 2726788"/>
                      <a:gd name="connsiteX3" fmla="*/ 1181685 w 2260570"/>
                      <a:gd name="connsiteY3" fmla="*/ 2700997 h 2726788"/>
                      <a:gd name="connsiteX4" fmla="*/ 1899138 w 2260570"/>
                      <a:gd name="connsiteY4" fmla="*/ 2096086 h 2726788"/>
                      <a:gd name="connsiteX5" fmla="*/ 2196726 w 2260570"/>
                      <a:gd name="connsiteY5" fmla="*/ 942536 h 2726788"/>
                      <a:gd name="connsiteX6" fmla="*/ 1983544 w 2260570"/>
                      <a:gd name="connsiteY6" fmla="*/ 140677 h 2726788"/>
                      <a:gd name="connsiteX7" fmla="*/ 534572 w 2260570"/>
                      <a:gd name="connsiteY7" fmla="*/ 98474 h 2726788"/>
                      <a:gd name="connsiteX8" fmla="*/ 70338 w 2260570"/>
                      <a:gd name="connsiteY8" fmla="*/ 351692 h 2726788"/>
                      <a:gd name="connsiteX9" fmla="*/ 112541 w 2260570"/>
                      <a:gd name="connsiteY9" fmla="*/ 1069145 h 2726788"/>
                      <a:gd name="connsiteX0" fmla="*/ 112541 w 2260570"/>
                      <a:gd name="connsiteY0" fmla="*/ 1069145 h 2726788"/>
                      <a:gd name="connsiteX1" fmla="*/ 154744 w 2260570"/>
                      <a:gd name="connsiteY1" fmla="*/ 1688123 h 2726788"/>
                      <a:gd name="connsiteX2" fmla="*/ 436098 w 2260570"/>
                      <a:gd name="connsiteY2" fmla="*/ 2250831 h 2726788"/>
                      <a:gd name="connsiteX3" fmla="*/ 1181685 w 2260570"/>
                      <a:gd name="connsiteY3" fmla="*/ 2700997 h 2726788"/>
                      <a:gd name="connsiteX4" fmla="*/ 1899138 w 2260570"/>
                      <a:gd name="connsiteY4" fmla="*/ 2096086 h 2726788"/>
                      <a:gd name="connsiteX5" fmla="*/ 2196726 w 2260570"/>
                      <a:gd name="connsiteY5" fmla="*/ 942536 h 2726788"/>
                      <a:gd name="connsiteX6" fmla="*/ 1983544 w 2260570"/>
                      <a:gd name="connsiteY6" fmla="*/ 140677 h 2726788"/>
                      <a:gd name="connsiteX7" fmla="*/ 534572 w 2260570"/>
                      <a:gd name="connsiteY7" fmla="*/ 98474 h 2726788"/>
                      <a:gd name="connsiteX8" fmla="*/ 70338 w 2260570"/>
                      <a:gd name="connsiteY8" fmla="*/ 351692 h 2726788"/>
                      <a:gd name="connsiteX9" fmla="*/ 112541 w 2260570"/>
                      <a:gd name="connsiteY9" fmla="*/ 1069145 h 2726788"/>
                      <a:gd name="connsiteX0" fmla="*/ 112541 w 2260570"/>
                      <a:gd name="connsiteY0" fmla="*/ 1069145 h 2726788"/>
                      <a:gd name="connsiteX1" fmla="*/ 154744 w 2260570"/>
                      <a:gd name="connsiteY1" fmla="*/ 1688123 h 2726788"/>
                      <a:gd name="connsiteX2" fmla="*/ 436098 w 2260570"/>
                      <a:gd name="connsiteY2" fmla="*/ 2250831 h 2726788"/>
                      <a:gd name="connsiteX3" fmla="*/ 1181685 w 2260570"/>
                      <a:gd name="connsiteY3" fmla="*/ 2700997 h 2726788"/>
                      <a:gd name="connsiteX4" fmla="*/ 1899138 w 2260570"/>
                      <a:gd name="connsiteY4" fmla="*/ 2096086 h 2726788"/>
                      <a:gd name="connsiteX5" fmla="*/ 2196726 w 2260570"/>
                      <a:gd name="connsiteY5" fmla="*/ 942536 h 2726788"/>
                      <a:gd name="connsiteX6" fmla="*/ 1983544 w 2260570"/>
                      <a:gd name="connsiteY6" fmla="*/ 140677 h 2726788"/>
                      <a:gd name="connsiteX7" fmla="*/ 534572 w 2260570"/>
                      <a:gd name="connsiteY7" fmla="*/ 98474 h 2726788"/>
                      <a:gd name="connsiteX8" fmla="*/ 70338 w 2260570"/>
                      <a:gd name="connsiteY8" fmla="*/ 351692 h 2726788"/>
                      <a:gd name="connsiteX9" fmla="*/ 112541 w 2260570"/>
                      <a:gd name="connsiteY9" fmla="*/ 1069145 h 2726788"/>
                      <a:gd name="connsiteX0" fmla="*/ 112541 w 2260570"/>
                      <a:gd name="connsiteY0" fmla="*/ 1069145 h 2726788"/>
                      <a:gd name="connsiteX1" fmla="*/ 154744 w 2260570"/>
                      <a:gd name="connsiteY1" fmla="*/ 1688123 h 2726788"/>
                      <a:gd name="connsiteX2" fmla="*/ 436098 w 2260570"/>
                      <a:gd name="connsiteY2" fmla="*/ 2250831 h 2726788"/>
                      <a:gd name="connsiteX3" fmla="*/ 1181685 w 2260570"/>
                      <a:gd name="connsiteY3" fmla="*/ 2700997 h 2726788"/>
                      <a:gd name="connsiteX4" fmla="*/ 1899138 w 2260570"/>
                      <a:gd name="connsiteY4" fmla="*/ 2096086 h 2726788"/>
                      <a:gd name="connsiteX5" fmla="*/ 2196726 w 2260570"/>
                      <a:gd name="connsiteY5" fmla="*/ 942536 h 2726788"/>
                      <a:gd name="connsiteX6" fmla="*/ 1983544 w 2260570"/>
                      <a:gd name="connsiteY6" fmla="*/ 140677 h 2726788"/>
                      <a:gd name="connsiteX7" fmla="*/ 534572 w 2260570"/>
                      <a:gd name="connsiteY7" fmla="*/ 98474 h 2726788"/>
                      <a:gd name="connsiteX8" fmla="*/ 70338 w 2260570"/>
                      <a:gd name="connsiteY8" fmla="*/ 351692 h 2726788"/>
                      <a:gd name="connsiteX9" fmla="*/ 112541 w 2260570"/>
                      <a:gd name="connsiteY9" fmla="*/ 1069145 h 2726788"/>
                      <a:gd name="connsiteX0" fmla="*/ 112541 w 2260570"/>
                      <a:gd name="connsiteY0" fmla="*/ 1069145 h 2726788"/>
                      <a:gd name="connsiteX1" fmla="*/ 154744 w 2260570"/>
                      <a:gd name="connsiteY1" fmla="*/ 1688123 h 2726788"/>
                      <a:gd name="connsiteX2" fmla="*/ 436098 w 2260570"/>
                      <a:gd name="connsiteY2" fmla="*/ 2250831 h 2726788"/>
                      <a:gd name="connsiteX3" fmla="*/ 1181685 w 2260570"/>
                      <a:gd name="connsiteY3" fmla="*/ 2700997 h 2726788"/>
                      <a:gd name="connsiteX4" fmla="*/ 1899138 w 2260570"/>
                      <a:gd name="connsiteY4" fmla="*/ 2096086 h 2726788"/>
                      <a:gd name="connsiteX5" fmla="*/ 2196726 w 2260570"/>
                      <a:gd name="connsiteY5" fmla="*/ 942536 h 2726788"/>
                      <a:gd name="connsiteX6" fmla="*/ 1983544 w 2260570"/>
                      <a:gd name="connsiteY6" fmla="*/ 140677 h 2726788"/>
                      <a:gd name="connsiteX7" fmla="*/ 534572 w 2260570"/>
                      <a:gd name="connsiteY7" fmla="*/ 98474 h 2726788"/>
                      <a:gd name="connsiteX8" fmla="*/ 70338 w 2260570"/>
                      <a:gd name="connsiteY8" fmla="*/ 351692 h 2726788"/>
                      <a:gd name="connsiteX9" fmla="*/ 112541 w 2260570"/>
                      <a:gd name="connsiteY9" fmla="*/ 1069145 h 2726788"/>
                      <a:gd name="connsiteX0" fmla="*/ 95220 w 2454310"/>
                      <a:gd name="connsiteY0" fmla="*/ 1069145 h 2726788"/>
                      <a:gd name="connsiteX1" fmla="*/ 348484 w 2454310"/>
                      <a:gd name="connsiteY1" fmla="*/ 1688123 h 2726788"/>
                      <a:gd name="connsiteX2" fmla="*/ 629838 w 2454310"/>
                      <a:gd name="connsiteY2" fmla="*/ 2250831 h 2726788"/>
                      <a:gd name="connsiteX3" fmla="*/ 1375425 w 2454310"/>
                      <a:gd name="connsiteY3" fmla="*/ 2700997 h 2726788"/>
                      <a:gd name="connsiteX4" fmla="*/ 2092878 w 2454310"/>
                      <a:gd name="connsiteY4" fmla="*/ 2096086 h 2726788"/>
                      <a:gd name="connsiteX5" fmla="*/ 2390466 w 2454310"/>
                      <a:gd name="connsiteY5" fmla="*/ 942536 h 2726788"/>
                      <a:gd name="connsiteX6" fmla="*/ 2177284 w 2454310"/>
                      <a:gd name="connsiteY6" fmla="*/ 140677 h 2726788"/>
                      <a:gd name="connsiteX7" fmla="*/ 728312 w 2454310"/>
                      <a:gd name="connsiteY7" fmla="*/ 98474 h 2726788"/>
                      <a:gd name="connsiteX8" fmla="*/ 264078 w 2454310"/>
                      <a:gd name="connsiteY8" fmla="*/ 351692 h 2726788"/>
                      <a:gd name="connsiteX9" fmla="*/ 95220 w 2454310"/>
                      <a:gd name="connsiteY9" fmla="*/ 1069145 h 2726788"/>
                      <a:gd name="connsiteX0" fmla="*/ 66865 w 2425955"/>
                      <a:gd name="connsiteY0" fmla="*/ 1069145 h 2726788"/>
                      <a:gd name="connsiteX1" fmla="*/ 320129 w 2425955"/>
                      <a:gd name="connsiteY1" fmla="*/ 1688123 h 2726788"/>
                      <a:gd name="connsiteX2" fmla="*/ 601483 w 2425955"/>
                      <a:gd name="connsiteY2" fmla="*/ 2250831 h 2726788"/>
                      <a:gd name="connsiteX3" fmla="*/ 1347070 w 2425955"/>
                      <a:gd name="connsiteY3" fmla="*/ 2700997 h 2726788"/>
                      <a:gd name="connsiteX4" fmla="*/ 2064523 w 2425955"/>
                      <a:gd name="connsiteY4" fmla="*/ 2096086 h 2726788"/>
                      <a:gd name="connsiteX5" fmla="*/ 2362111 w 2425955"/>
                      <a:gd name="connsiteY5" fmla="*/ 942536 h 2726788"/>
                      <a:gd name="connsiteX6" fmla="*/ 2148929 w 2425955"/>
                      <a:gd name="connsiteY6" fmla="*/ 140677 h 2726788"/>
                      <a:gd name="connsiteX7" fmla="*/ 699957 w 2425955"/>
                      <a:gd name="connsiteY7" fmla="*/ 98474 h 2726788"/>
                      <a:gd name="connsiteX8" fmla="*/ 235723 w 2425955"/>
                      <a:gd name="connsiteY8" fmla="*/ 351692 h 2726788"/>
                      <a:gd name="connsiteX9" fmla="*/ 66865 w 2425955"/>
                      <a:gd name="connsiteY9" fmla="*/ 1069145 h 2726788"/>
                      <a:gd name="connsiteX0" fmla="*/ 0 w 2359090"/>
                      <a:gd name="connsiteY0" fmla="*/ 1069145 h 2726788"/>
                      <a:gd name="connsiteX1" fmla="*/ 253264 w 2359090"/>
                      <a:gd name="connsiteY1" fmla="*/ 1688123 h 2726788"/>
                      <a:gd name="connsiteX2" fmla="*/ 534618 w 2359090"/>
                      <a:gd name="connsiteY2" fmla="*/ 2250831 h 2726788"/>
                      <a:gd name="connsiteX3" fmla="*/ 1280205 w 2359090"/>
                      <a:gd name="connsiteY3" fmla="*/ 2700997 h 2726788"/>
                      <a:gd name="connsiteX4" fmla="*/ 1997658 w 2359090"/>
                      <a:gd name="connsiteY4" fmla="*/ 2096086 h 2726788"/>
                      <a:gd name="connsiteX5" fmla="*/ 2295246 w 2359090"/>
                      <a:gd name="connsiteY5" fmla="*/ 942536 h 2726788"/>
                      <a:gd name="connsiteX6" fmla="*/ 2082064 w 2359090"/>
                      <a:gd name="connsiteY6" fmla="*/ 140677 h 2726788"/>
                      <a:gd name="connsiteX7" fmla="*/ 633092 w 2359090"/>
                      <a:gd name="connsiteY7" fmla="*/ 98474 h 2726788"/>
                      <a:gd name="connsiteX8" fmla="*/ 168858 w 2359090"/>
                      <a:gd name="connsiteY8" fmla="*/ 351692 h 2726788"/>
                      <a:gd name="connsiteX9" fmla="*/ 0 w 2359090"/>
                      <a:gd name="connsiteY9" fmla="*/ 1069145 h 2726788"/>
                      <a:gd name="connsiteX0" fmla="*/ 0 w 2359090"/>
                      <a:gd name="connsiteY0" fmla="*/ 1069145 h 2726788"/>
                      <a:gd name="connsiteX1" fmla="*/ 253264 w 2359090"/>
                      <a:gd name="connsiteY1" fmla="*/ 1688123 h 2726788"/>
                      <a:gd name="connsiteX2" fmla="*/ 534618 w 2359090"/>
                      <a:gd name="connsiteY2" fmla="*/ 2250831 h 2726788"/>
                      <a:gd name="connsiteX3" fmla="*/ 1280205 w 2359090"/>
                      <a:gd name="connsiteY3" fmla="*/ 2700997 h 2726788"/>
                      <a:gd name="connsiteX4" fmla="*/ 1997658 w 2359090"/>
                      <a:gd name="connsiteY4" fmla="*/ 2096086 h 2726788"/>
                      <a:gd name="connsiteX5" fmla="*/ 2295246 w 2359090"/>
                      <a:gd name="connsiteY5" fmla="*/ 942536 h 2726788"/>
                      <a:gd name="connsiteX6" fmla="*/ 2082064 w 2359090"/>
                      <a:gd name="connsiteY6" fmla="*/ 140677 h 2726788"/>
                      <a:gd name="connsiteX7" fmla="*/ 633092 w 2359090"/>
                      <a:gd name="connsiteY7" fmla="*/ 98474 h 2726788"/>
                      <a:gd name="connsiteX8" fmla="*/ 168858 w 2359090"/>
                      <a:gd name="connsiteY8" fmla="*/ 351692 h 2726788"/>
                      <a:gd name="connsiteX9" fmla="*/ 0 w 2359090"/>
                      <a:gd name="connsiteY9" fmla="*/ 1069145 h 2726788"/>
                      <a:gd name="connsiteX0" fmla="*/ 53870 w 2272305"/>
                      <a:gd name="connsiteY0" fmla="*/ 854807 h 2726788"/>
                      <a:gd name="connsiteX1" fmla="*/ 166479 w 2272305"/>
                      <a:gd name="connsiteY1" fmla="*/ 1688123 h 2726788"/>
                      <a:gd name="connsiteX2" fmla="*/ 447833 w 2272305"/>
                      <a:gd name="connsiteY2" fmla="*/ 2250831 h 2726788"/>
                      <a:gd name="connsiteX3" fmla="*/ 1193420 w 2272305"/>
                      <a:gd name="connsiteY3" fmla="*/ 2700997 h 2726788"/>
                      <a:gd name="connsiteX4" fmla="*/ 1910873 w 2272305"/>
                      <a:gd name="connsiteY4" fmla="*/ 2096086 h 2726788"/>
                      <a:gd name="connsiteX5" fmla="*/ 2208461 w 2272305"/>
                      <a:gd name="connsiteY5" fmla="*/ 942536 h 2726788"/>
                      <a:gd name="connsiteX6" fmla="*/ 1995279 w 2272305"/>
                      <a:gd name="connsiteY6" fmla="*/ 140677 h 2726788"/>
                      <a:gd name="connsiteX7" fmla="*/ 546307 w 2272305"/>
                      <a:gd name="connsiteY7" fmla="*/ 98474 h 2726788"/>
                      <a:gd name="connsiteX8" fmla="*/ 82073 w 2272305"/>
                      <a:gd name="connsiteY8" fmla="*/ 351692 h 2726788"/>
                      <a:gd name="connsiteX9" fmla="*/ 53870 w 2272305"/>
                      <a:gd name="connsiteY9" fmla="*/ 854807 h 2726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272305" h="2726788">
                        <a:moveTo>
                          <a:pt x="53870" y="854807"/>
                        </a:moveTo>
                        <a:cubicBezTo>
                          <a:pt x="192002" y="905216"/>
                          <a:pt x="100819" y="1455452"/>
                          <a:pt x="166479" y="1688123"/>
                        </a:cubicBezTo>
                        <a:cubicBezTo>
                          <a:pt x="232139" y="1920794"/>
                          <a:pt x="276676" y="2082019"/>
                          <a:pt x="447833" y="2250831"/>
                        </a:cubicBezTo>
                        <a:cubicBezTo>
                          <a:pt x="618990" y="2419643"/>
                          <a:pt x="949580" y="2726788"/>
                          <a:pt x="1193420" y="2700997"/>
                        </a:cubicBezTo>
                        <a:cubicBezTo>
                          <a:pt x="1437260" y="2675206"/>
                          <a:pt x="1741700" y="2389163"/>
                          <a:pt x="1910873" y="2096086"/>
                        </a:cubicBezTo>
                        <a:cubicBezTo>
                          <a:pt x="2080046" y="1803009"/>
                          <a:pt x="2194393" y="1268437"/>
                          <a:pt x="2208461" y="942536"/>
                        </a:cubicBezTo>
                        <a:cubicBezTo>
                          <a:pt x="2222529" y="616635"/>
                          <a:pt x="2272305" y="281354"/>
                          <a:pt x="1995279" y="140677"/>
                        </a:cubicBezTo>
                        <a:cubicBezTo>
                          <a:pt x="1718253" y="0"/>
                          <a:pt x="865174" y="63305"/>
                          <a:pt x="546307" y="98474"/>
                        </a:cubicBezTo>
                        <a:cubicBezTo>
                          <a:pt x="227440" y="133643"/>
                          <a:pt x="164146" y="225637"/>
                          <a:pt x="82073" y="351692"/>
                        </a:cubicBezTo>
                        <a:cubicBezTo>
                          <a:pt x="0" y="477747"/>
                          <a:pt x="104763" y="512720"/>
                          <a:pt x="53870" y="854807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66" name="任意多边形 265"/>
                  <p:cNvSpPr/>
                  <p:nvPr/>
                </p:nvSpPr>
                <p:spPr>
                  <a:xfrm>
                    <a:off x="2846251" y="3010487"/>
                    <a:ext cx="292079" cy="548639"/>
                  </a:xfrm>
                  <a:custGeom>
                    <a:avLst/>
                    <a:gdLst>
                      <a:gd name="connsiteX0" fmla="*/ 276777 w 292079"/>
                      <a:gd name="connsiteY0" fmla="*/ 70338 h 548639"/>
                      <a:gd name="connsiteX1" fmla="*/ 234574 w 292079"/>
                      <a:gd name="connsiteY1" fmla="*/ 42202 h 548639"/>
                      <a:gd name="connsiteX2" fmla="*/ 206438 w 292079"/>
                      <a:gd name="connsiteY2" fmla="*/ 14067 h 548639"/>
                      <a:gd name="connsiteX3" fmla="*/ 51694 w 292079"/>
                      <a:gd name="connsiteY3" fmla="*/ 28135 h 548639"/>
                      <a:gd name="connsiteX4" fmla="*/ 23558 w 292079"/>
                      <a:gd name="connsiteY4" fmla="*/ 56270 h 548639"/>
                      <a:gd name="connsiteX5" fmla="*/ 23558 w 292079"/>
                      <a:gd name="connsiteY5" fmla="*/ 225082 h 548639"/>
                      <a:gd name="connsiteX6" fmla="*/ 37626 w 292079"/>
                      <a:gd name="connsiteY6" fmla="*/ 267285 h 548639"/>
                      <a:gd name="connsiteX7" fmla="*/ 93897 w 292079"/>
                      <a:gd name="connsiteY7" fmla="*/ 365759 h 548639"/>
                      <a:gd name="connsiteX8" fmla="*/ 122032 w 292079"/>
                      <a:gd name="connsiteY8" fmla="*/ 450165 h 548639"/>
                      <a:gd name="connsiteX9" fmla="*/ 178303 w 292079"/>
                      <a:gd name="connsiteY9" fmla="*/ 506436 h 548639"/>
                      <a:gd name="connsiteX10" fmla="*/ 262709 w 292079"/>
                      <a:gd name="connsiteY10" fmla="*/ 548639 h 548639"/>
                      <a:gd name="connsiteX11" fmla="*/ 290844 w 292079"/>
                      <a:gd name="connsiteY11" fmla="*/ 464233 h 548639"/>
                      <a:gd name="connsiteX12" fmla="*/ 276777 w 292079"/>
                      <a:gd name="connsiteY12" fmla="*/ 70338 h 548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2079" h="548639">
                        <a:moveTo>
                          <a:pt x="276777" y="70338"/>
                        </a:moveTo>
                        <a:cubicBezTo>
                          <a:pt x="267399" y="0"/>
                          <a:pt x="247776" y="52764"/>
                          <a:pt x="234574" y="42202"/>
                        </a:cubicBezTo>
                        <a:cubicBezTo>
                          <a:pt x="224217" y="33917"/>
                          <a:pt x="219662" y="15084"/>
                          <a:pt x="206438" y="14067"/>
                        </a:cubicBezTo>
                        <a:cubicBezTo>
                          <a:pt x="154796" y="10095"/>
                          <a:pt x="103275" y="23446"/>
                          <a:pt x="51694" y="28135"/>
                        </a:cubicBezTo>
                        <a:cubicBezTo>
                          <a:pt x="42315" y="37513"/>
                          <a:pt x="24759" y="43061"/>
                          <a:pt x="23558" y="56270"/>
                        </a:cubicBezTo>
                        <a:cubicBezTo>
                          <a:pt x="0" y="315406"/>
                          <a:pt x="64766" y="101462"/>
                          <a:pt x="23558" y="225082"/>
                        </a:cubicBezTo>
                        <a:cubicBezTo>
                          <a:pt x="28247" y="239150"/>
                          <a:pt x="31785" y="253655"/>
                          <a:pt x="37626" y="267285"/>
                        </a:cubicBezTo>
                        <a:cubicBezTo>
                          <a:pt x="59046" y="317264"/>
                          <a:pt x="65638" y="323372"/>
                          <a:pt x="93897" y="365759"/>
                        </a:cubicBezTo>
                        <a:cubicBezTo>
                          <a:pt x="103275" y="393894"/>
                          <a:pt x="101061" y="429194"/>
                          <a:pt x="122032" y="450165"/>
                        </a:cubicBezTo>
                        <a:cubicBezTo>
                          <a:pt x="140789" y="468922"/>
                          <a:pt x="153138" y="498047"/>
                          <a:pt x="178303" y="506436"/>
                        </a:cubicBezTo>
                        <a:cubicBezTo>
                          <a:pt x="236546" y="525851"/>
                          <a:pt x="208168" y="512279"/>
                          <a:pt x="262709" y="548639"/>
                        </a:cubicBezTo>
                        <a:cubicBezTo>
                          <a:pt x="272087" y="520504"/>
                          <a:pt x="292079" y="493865"/>
                          <a:pt x="290844" y="464233"/>
                        </a:cubicBezTo>
                        <a:cubicBezTo>
                          <a:pt x="275996" y="107868"/>
                          <a:pt x="286155" y="140676"/>
                          <a:pt x="276777" y="70338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60" name="任意多边形 259"/>
                <p:cNvSpPr/>
                <p:nvPr/>
              </p:nvSpPr>
              <p:spPr>
                <a:xfrm rot="769238" flipH="1">
                  <a:off x="5183772" y="3024688"/>
                  <a:ext cx="357190" cy="548639"/>
                </a:xfrm>
                <a:custGeom>
                  <a:avLst/>
                  <a:gdLst>
                    <a:gd name="connsiteX0" fmla="*/ 276777 w 292079"/>
                    <a:gd name="connsiteY0" fmla="*/ 70338 h 548639"/>
                    <a:gd name="connsiteX1" fmla="*/ 234574 w 292079"/>
                    <a:gd name="connsiteY1" fmla="*/ 42202 h 548639"/>
                    <a:gd name="connsiteX2" fmla="*/ 206438 w 292079"/>
                    <a:gd name="connsiteY2" fmla="*/ 14067 h 548639"/>
                    <a:gd name="connsiteX3" fmla="*/ 51694 w 292079"/>
                    <a:gd name="connsiteY3" fmla="*/ 28135 h 548639"/>
                    <a:gd name="connsiteX4" fmla="*/ 23558 w 292079"/>
                    <a:gd name="connsiteY4" fmla="*/ 56270 h 548639"/>
                    <a:gd name="connsiteX5" fmla="*/ 23558 w 292079"/>
                    <a:gd name="connsiteY5" fmla="*/ 225082 h 548639"/>
                    <a:gd name="connsiteX6" fmla="*/ 37626 w 292079"/>
                    <a:gd name="connsiteY6" fmla="*/ 267285 h 548639"/>
                    <a:gd name="connsiteX7" fmla="*/ 93897 w 292079"/>
                    <a:gd name="connsiteY7" fmla="*/ 365759 h 548639"/>
                    <a:gd name="connsiteX8" fmla="*/ 122032 w 292079"/>
                    <a:gd name="connsiteY8" fmla="*/ 450165 h 548639"/>
                    <a:gd name="connsiteX9" fmla="*/ 178303 w 292079"/>
                    <a:gd name="connsiteY9" fmla="*/ 506436 h 548639"/>
                    <a:gd name="connsiteX10" fmla="*/ 262709 w 292079"/>
                    <a:gd name="connsiteY10" fmla="*/ 548639 h 548639"/>
                    <a:gd name="connsiteX11" fmla="*/ 290844 w 292079"/>
                    <a:gd name="connsiteY11" fmla="*/ 464233 h 548639"/>
                    <a:gd name="connsiteX12" fmla="*/ 276777 w 292079"/>
                    <a:gd name="connsiteY12" fmla="*/ 70338 h 548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2079" h="548639">
                      <a:moveTo>
                        <a:pt x="276777" y="70338"/>
                      </a:moveTo>
                      <a:cubicBezTo>
                        <a:pt x="267399" y="0"/>
                        <a:pt x="247776" y="52764"/>
                        <a:pt x="234574" y="42202"/>
                      </a:cubicBezTo>
                      <a:cubicBezTo>
                        <a:pt x="224217" y="33917"/>
                        <a:pt x="219662" y="15084"/>
                        <a:pt x="206438" y="14067"/>
                      </a:cubicBezTo>
                      <a:cubicBezTo>
                        <a:pt x="154796" y="10095"/>
                        <a:pt x="103275" y="23446"/>
                        <a:pt x="51694" y="28135"/>
                      </a:cubicBezTo>
                      <a:cubicBezTo>
                        <a:pt x="42315" y="37513"/>
                        <a:pt x="24759" y="43061"/>
                        <a:pt x="23558" y="56270"/>
                      </a:cubicBezTo>
                      <a:cubicBezTo>
                        <a:pt x="0" y="315406"/>
                        <a:pt x="64766" y="101462"/>
                        <a:pt x="23558" y="225082"/>
                      </a:cubicBezTo>
                      <a:cubicBezTo>
                        <a:pt x="28247" y="239150"/>
                        <a:pt x="31785" y="253655"/>
                        <a:pt x="37626" y="267285"/>
                      </a:cubicBezTo>
                      <a:cubicBezTo>
                        <a:pt x="59046" y="317264"/>
                        <a:pt x="65638" y="323372"/>
                        <a:pt x="93897" y="365759"/>
                      </a:cubicBezTo>
                      <a:cubicBezTo>
                        <a:pt x="103275" y="393894"/>
                        <a:pt x="101061" y="429194"/>
                        <a:pt x="122032" y="450165"/>
                      </a:cubicBezTo>
                      <a:cubicBezTo>
                        <a:pt x="140789" y="468922"/>
                        <a:pt x="153138" y="498047"/>
                        <a:pt x="178303" y="506436"/>
                      </a:cubicBezTo>
                      <a:cubicBezTo>
                        <a:pt x="236546" y="525851"/>
                        <a:pt x="208168" y="512279"/>
                        <a:pt x="262709" y="548639"/>
                      </a:cubicBezTo>
                      <a:cubicBezTo>
                        <a:pt x="272087" y="520504"/>
                        <a:pt x="292079" y="493865"/>
                        <a:pt x="290844" y="464233"/>
                      </a:cubicBezTo>
                      <a:cubicBezTo>
                        <a:pt x="275996" y="107868"/>
                        <a:pt x="286155" y="140676"/>
                        <a:pt x="276777" y="70338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46" name="任意多边形 245"/>
              <p:cNvSpPr/>
              <p:nvPr/>
            </p:nvSpPr>
            <p:spPr>
              <a:xfrm rot="920371">
                <a:off x="3532078" y="1327567"/>
                <a:ext cx="2210843" cy="1479271"/>
              </a:xfrm>
              <a:custGeom>
                <a:avLst/>
                <a:gdLst>
                  <a:gd name="connsiteX0" fmla="*/ 1731168 w 2900362"/>
                  <a:gd name="connsiteY0" fmla="*/ 1259681 h 1690688"/>
                  <a:gd name="connsiteX1" fmla="*/ 1659731 w 2900362"/>
                  <a:gd name="connsiteY1" fmla="*/ 1388269 h 1690688"/>
                  <a:gd name="connsiteX2" fmla="*/ 1516856 w 2900362"/>
                  <a:gd name="connsiteY2" fmla="*/ 1545431 h 1690688"/>
                  <a:gd name="connsiteX3" fmla="*/ 1259681 w 2900362"/>
                  <a:gd name="connsiteY3" fmla="*/ 1674019 h 1690688"/>
                  <a:gd name="connsiteX4" fmla="*/ 1131093 w 2900362"/>
                  <a:gd name="connsiteY4" fmla="*/ 1645444 h 1690688"/>
                  <a:gd name="connsiteX5" fmla="*/ 1245393 w 2900362"/>
                  <a:gd name="connsiteY5" fmla="*/ 1616869 h 1690688"/>
                  <a:gd name="connsiteX6" fmla="*/ 1516856 w 2900362"/>
                  <a:gd name="connsiteY6" fmla="*/ 1445419 h 1690688"/>
                  <a:gd name="connsiteX7" fmla="*/ 1631156 w 2900362"/>
                  <a:gd name="connsiteY7" fmla="*/ 1202531 h 1690688"/>
                  <a:gd name="connsiteX8" fmla="*/ 1559718 w 2900362"/>
                  <a:gd name="connsiteY8" fmla="*/ 1316831 h 1690688"/>
                  <a:gd name="connsiteX9" fmla="*/ 1402556 w 2900362"/>
                  <a:gd name="connsiteY9" fmla="*/ 1488281 h 1690688"/>
                  <a:gd name="connsiteX10" fmla="*/ 1359693 w 2900362"/>
                  <a:gd name="connsiteY10" fmla="*/ 1488281 h 1690688"/>
                  <a:gd name="connsiteX11" fmla="*/ 1516856 w 2900362"/>
                  <a:gd name="connsiteY11" fmla="*/ 1331119 h 1690688"/>
                  <a:gd name="connsiteX12" fmla="*/ 1602581 w 2900362"/>
                  <a:gd name="connsiteY12" fmla="*/ 1159669 h 1690688"/>
                  <a:gd name="connsiteX13" fmla="*/ 1574006 w 2900362"/>
                  <a:gd name="connsiteY13" fmla="*/ 1202531 h 1690688"/>
                  <a:gd name="connsiteX14" fmla="*/ 1473993 w 2900362"/>
                  <a:gd name="connsiteY14" fmla="*/ 1345406 h 1690688"/>
                  <a:gd name="connsiteX15" fmla="*/ 1145381 w 2900362"/>
                  <a:gd name="connsiteY15" fmla="*/ 1559719 h 1690688"/>
                  <a:gd name="connsiteX16" fmla="*/ 716756 w 2900362"/>
                  <a:gd name="connsiteY16" fmla="*/ 1616869 h 1690688"/>
                  <a:gd name="connsiteX17" fmla="*/ 545306 w 2900362"/>
                  <a:gd name="connsiteY17" fmla="*/ 1545431 h 1690688"/>
                  <a:gd name="connsiteX18" fmla="*/ 531018 w 2900362"/>
                  <a:gd name="connsiteY18" fmla="*/ 1473994 h 1690688"/>
                  <a:gd name="connsiteX19" fmla="*/ 573881 w 2900362"/>
                  <a:gd name="connsiteY19" fmla="*/ 1516856 h 1690688"/>
                  <a:gd name="connsiteX20" fmla="*/ 731043 w 2900362"/>
                  <a:gd name="connsiteY20" fmla="*/ 1574006 h 1690688"/>
                  <a:gd name="connsiteX21" fmla="*/ 1102518 w 2900362"/>
                  <a:gd name="connsiteY21" fmla="*/ 1516856 h 1690688"/>
                  <a:gd name="connsiteX22" fmla="*/ 1445418 w 2900362"/>
                  <a:gd name="connsiteY22" fmla="*/ 1288256 h 1690688"/>
                  <a:gd name="connsiteX23" fmla="*/ 1502568 w 2900362"/>
                  <a:gd name="connsiteY23" fmla="*/ 1102519 h 1690688"/>
                  <a:gd name="connsiteX24" fmla="*/ 1459706 w 2900362"/>
                  <a:gd name="connsiteY24" fmla="*/ 1202531 h 1690688"/>
                  <a:gd name="connsiteX25" fmla="*/ 1159668 w 2900362"/>
                  <a:gd name="connsiteY25" fmla="*/ 1402556 h 1690688"/>
                  <a:gd name="connsiteX26" fmla="*/ 773906 w 2900362"/>
                  <a:gd name="connsiteY26" fmla="*/ 1473994 h 1690688"/>
                  <a:gd name="connsiteX27" fmla="*/ 145256 w 2900362"/>
                  <a:gd name="connsiteY27" fmla="*/ 1359694 h 1690688"/>
                  <a:gd name="connsiteX28" fmla="*/ 2381 w 2900362"/>
                  <a:gd name="connsiteY28" fmla="*/ 1088231 h 1690688"/>
                  <a:gd name="connsiteX29" fmla="*/ 159543 w 2900362"/>
                  <a:gd name="connsiteY29" fmla="*/ 888206 h 1690688"/>
                  <a:gd name="connsiteX30" fmla="*/ 245268 w 2900362"/>
                  <a:gd name="connsiteY30" fmla="*/ 588169 h 1690688"/>
                  <a:gd name="connsiteX31" fmla="*/ 531018 w 2900362"/>
                  <a:gd name="connsiteY31" fmla="*/ 245269 h 1690688"/>
                  <a:gd name="connsiteX32" fmla="*/ 1116806 w 2900362"/>
                  <a:gd name="connsiteY32" fmla="*/ 88106 h 1690688"/>
                  <a:gd name="connsiteX33" fmla="*/ 1416843 w 2900362"/>
                  <a:gd name="connsiteY33" fmla="*/ 73819 h 1690688"/>
                  <a:gd name="connsiteX34" fmla="*/ 1631156 w 2900362"/>
                  <a:gd name="connsiteY34" fmla="*/ 2381 h 1690688"/>
                  <a:gd name="connsiteX35" fmla="*/ 1859756 w 2900362"/>
                  <a:gd name="connsiteY35" fmla="*/ 88106 h 1690688"/>
                  <a:gd name="connsiteX36" fmla="*/ 2031206 w 2900362"/>
                  <a:gd name="connsiteY36" fmla="*/ 216694 h 1690688"/>
                  <a:gd name="connsiteX37" fmla="*/ 2316956 w 2900362"/>
                  <a:gd name="connsiteY37" fmla="*/ 288131 h 1690688"/>
                  <a:gd name="connsiteX38" fmla="*/ 2488406 w 2900362"/>
                  <a:gd name="connsiteY38" fmla="*/ 545306 h 1690688"/>
                  <a:gd name="connsiteX39" fmla="*/ 2574131 w 2900362"/>
                  <a:gd name="connsiteY39" fmla="*/ 945356 h 1690688"/>
                  <a:gd name="connsiteX40" fmla="*/ 2616993 w 2900362"/>
                  <a:gd name="connsiteY40" fmla="*/ 1231106 h 1690688"/>
                  <a:gd name="connsiteX41" fmla="*/ 2745581 w 2900362"/>
                  <a:gd name="connsiteY41" fmla="*/ 1088231 h 1690688"/>
                  <a:gd name="connsiteX42" fmla="*/ 2588418 w 2900362"/>
                  <a:gd name="connsiteY42" fmla="*/ 931069 h 1690688"/>
                  <a:gd name="connsiteX43" fmla="*/ 2588418 w 2900362"/>
                  <a:gd name="connsiteY43" fmla="*/ 931069 h 1690688"/>
                  <a:gd name="connsiteX44" fmla="*/ 2702718 w 2900362"/>
                  <a:gd name="connsiteY44" fmla="*/ 959644 h 1690688"/>
                  <a:gd name="connsiteX45" fmla="*/ 2859881 w 2900362"/>
                  <a:gd name="connsiteY45" fmla="*/ 1102519 h 1690688"/>
                  <a:gd name="connsiteX46" fmla="*/ 2888456 w 2900362"/>
                  <a:gd name="connsiteY46" fmla="*/ 1302544 h 1690688"/>
                  <a:gd name="connsiteX47" fmla="*/ 2788443 w 2900362"/>
                  <a:gd name="connsiteY47" fmla="*/ 1516856 h 1690688"/>
                  <a:gd name="connsiteX48" fmla="*/ 2474118 w 2900362"/>
                  <a:gd name="connsiteY48" fmla="*/ 1616869 h 1690688"/>
                  <a:gd name="connsiteX49" fmla="*/ 2216943 w 2900362"/>
                  <a:gd name="connsiteY49" fmla="*/ 1402556 h 1690688"/>
                  <a:gd name="connsiteX50" fmla="*/ 1874043 w 2900362"/>
                  <a:gd name="connsiteY50" fmla="*/ 731044 h 1690688"/>
                  <a:gd name="connsiteX51" fmla="*/ 1874043 w 2900362"/>
                  <a:gd name="connsiteY51" fmla="*/ 773906 h 1690688"/>
                  <a:gd name="connsiteX52" fmla="*/ 1845468 w 2900362"/>
                  <a:gd name="connsiteY52" fmla="*/ 1016794 h 1690688"/>
                  <a:gd name="connsiteX53" fmla="*/ 1716881 w 2900362"/>
                  <a:gd name="connsiteY53" fmla="*/ 1316831 h 1690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900362" h="1690688">
                    <a:moveTo>
                      <a:pt x="1731168" y="1259681"/>
                    </a:moveTo>
                    <a:cubicBezTo>
                      <a:pt x="1713309" y="1300162"/>
                      <a:pt x="1695450" y="1340644"/>
                      <a:pt x="1659731" y="1388269"/>
                    </a:cubicBezTo>
                    <a:cubicBezTo>
                      <a:pt x="1624012" y="1435894"/>
                      <a:pt x="1583531" y="1497806"/>
                      <a:pt x="1516856" y="1545431"/>
                    </a:cubicBezTo>
                    <a:cubicBezTo>
                      <a:pt x="1450181" y="1593056"/>
                      <a:pt x="1323975" y="1657350"/>
                      <a:pt x="1259681" y="1674019"/>
                    </a:cubicBezTo>
                    <a:cubicBezTo>
                      <a:pt x="1195387" y="1690688"/>
                      <a:pt x="1133474" y="1654969"/>
                      <a:pt x="1131093" y="1645444"/>
                    </a:cubicBezTo>
                    <a:cubicBezTo>
                      <a:pt x="1128712" y="1635919"/>
                      <a:pt x="1181099" y="1650206"/>
                      <a:pt x="1245393" y="1616869"/>
                    </a:cubicBezTo>
                    <a:cubicBezTo>
                      <a:pt x="1309687" y="1583532"/>
                      <a:pt x="1452562" y="1514475"/>
                      <a:pt x="1516856" y="1445419"/>
                    </a:cubicBezTo>
                    <a:cubicBezTo>
                      <a:pt x="1581150" y="1376363"/>
                      <a:pt x="1624012" y="1223962"/>
                      <a:pt x="1631156" y="1202531"/>
                    </a:cubicBezTo>
                    <a:cubicBezTo>
                      <a:pt x="1638300" y="1181100"/>
                      <a:pt x="1597818" y="1269206"/>
                      <a:pt x="1559718" y="1316831"/>
                    </a:cubicBezTo>
                    <a:cubicBezTo>
                      <a:pt x="1521618" y="1364456"/>
                      <a:pt x="1435894" y="1459706"/>
                      <a:pt x="1402556" y="1488281"/>
                    </a:cubicBezTo>
                    <a:cubicBezTo>
                      <a:pt x="1369219" y="1516856"/>
                      <a:pt x="1340643" y="1514475"/>
                      <a:pt x="1359693" y="1488281"/>
                    </a:cubicBezTo>
                    <a:cubicBezTo>
                      <a:pt x="1378743" y="1462087"/>
                      <a:pt x="1476375" y="1385888"/>
                      <a:pt x="1516856" y="1331119"/>
                    </a:cubicBezTo>
                    <a:cubicBezTo>
                      <a:pt x="1557337" y="1276350"/>
                      <a:pt x="1593056" y="1181100"/>
                      <a:pt x="1602581" y="1159669"/>
                    </a:cubicBezTo>
                    <a:cubicBezTo>
                      <a:pt x="1612106" y="1138238"/>
                      <a:pt x="1595437" y="1171575"/>
                      <a:pt x="1574006" y="1202531"/>
                    </a:cubicBezTo>
                    <a:cubicBezTo>
                      <a:pt x="1552575" y="1233487"/>
                      <a:pt x="1545431" y="1285875"/>
                      <a:pt x="1473993" y="1345406"/>
                    </a:cubicBezTo>
                    <a:cubicBezTo>
                      <a:pt x="1402556" y="1404937"/>
                      <a:pt x="1271587" y="1514475"/>
                      <a:pt x="1145381" y="1559719"/>
                    </a:cubicBezTo>
                    <a:cubicBezTo>
                      <a:pt x="1019175" y="1604963"/>
                      <a:pt x="816768" y="1619250"/>
                      <a:pt x="716756" y="1616869"/>
                    </a:cubicBezTo>
                    <a:cubicBezTo>
                      <a:pt x="616744" y="1614488"/>
                      <a:pt x="576262" y="1569244"/>
                      <a:pt x="545306" y="1545431"/>
                    </a:cubicBezTo>
                    <a:cubicBezTo>
                      <a:pt x="514350" y="1521619"/>
                      <a:pt x="526256" y="1478756"/>
                      <a:pt x="531018" y="1473994"/>
                    </a:cubicBezTo>
                    <a:cubicBezTo>
                      <a:pt x="535780" y="1469232"/>
                      <a:pt x="540544" y="1500187"/>
                      <a:pt x="573881" y="1516856"/>
                    </a:cubicBezTo>
                    <a:cubicBezTo>
                      <a:pt x="607218" y="1533525"/>
                      <a:pt x="642937" y="1574006"/>
                      <a:pt x="731043" y="1574006"/>
                    </a:cubicBezTo>
                    <a:cubicBezTo>
                      <a:pt x="819149" y="1574006"/>
                      <a:pt x="983456" y="1564481"/>
                      <a:pt x="1102518" y="1516856"/>
                    </a:cubicBezTo>
                    <a:cubicBezTo>
                      <a:pt x="1221580" y="1469231"/>
                      <a:pt x="1378743" y="1357312"/>
                      <a:pt x="1445418" y="1288256"/>
                    </a:cubicBezTo>
                    <a:cubicBezTo>
                      <a:pt x="1512093" y="1219200"/>
                      <a:pt x="1500187" y="1116806"/>
                      <a:pt x="1502568" y="1102519"/>
                    </a:cubicBezTo>
                    <a:cubicBezTo>
                      <a:pt x="1504949" y="1088232"/>
                      <a:pt x="1516856" y="1152525"/>
                      <a:pt x="1459706" y="1202531"/>
                    </a:cubicBezTo>
                    <a:cubicBezTo>
                      <a:pt x="1402556" y="1252537"/>
                      <a:pt x="1273968" y="1357312"/>
                      <a:pt x="1159668" y="1402556"/>
                    </a:cubicBezTo>
                    <a:cubicBezTo>
                      <a:pt x="1045368" y="1447800"/>
                      <a:pt x="942975" y="1481138"/>
                      <a:pt x="773906" y="1473994"/>
                    </a:cubicBezTo>
                    <a:cubicBezTo>
                      <a:pt x="604837" y="1466850"/>
                      <a:pt x="273843" y="1423988"/>
                      <a:pt x="145256" y="1359694"/>
                    </a:cubicBezTo>
                    <a:cubicBezTo>
                      <a:pt x="16669" y="1295400"/>
                      <a:pt x="0" y="1166812"/>
                      <a:pt x="2381" y="1088231"/>
                    </a:cubicBezTo>
                    <a:cubicBezTo>
                      <a:pt x="4762" y="1009650"/>
                      <a:pt x="119062" y="971550"/>
                      <a:pt x="159543" y="888206"/>
                    </a:cubicBezTo>
                    <a:cubicBezTo>
                      <a:pt x="200024" y="804862"/>
                      <a:pt x="183356" y="695325"/>
                      <a:pt x="245268" y="588169"/>
                    </a:cubicBezTo>
                    <a:cubicBezTo>
                      <a:pt x="307180" y="481013"/>
                      <a:pt x="385762" y="328613"/>
                      <a:pt x="531018" y="245269"/>
                    </a:cubicBezTo>
                    <a:cubicBezTo>
                      <a:pt x="676274" y="161925"/>
                      <a:pt x="969169" y="116681"/>
                      <a:pt x="1116806" y="88106"/>
                    </a:cubicBezTo>
                    <a:cubicBezTo>
                      <a:pt x="1264444" y="59531"/>
                      <a:pt x="1331118" y="88107"/>
                      <a:pt x="1416843" y="73819"/>
                    </a:cubicBezTo>
                    <a:cubicBezTo>
                      <a:pt x="1502568" y="59531"/>
                      <a:pt x="1557337" y="0"/>
                      <a:pt x="1631156" y="2381"/>
                    </a:cubicBezTo>
                    <a:cubicBezTo>
                      <a:pt x="1704975" y="4762"/>
                      <a:pt x="1793081" y="52387"/>
                      <a:pt x="1859756" y="88106"/>
                    </a:cubicBezTo>
                    <a:cubicBezTo>
                      <a:pt x="1926431" y="123825"/>
                      <a:pt x="1955006" y="183357"/>
                      <a:pt x="2031206" y="216694"/>
                    </a:cubicBezTo>
                    <a:cubicBezTo>
                      <a:pt x="2107406" y="250031"/>
                      <a:pt x="2240756" y="233362"/>
                      <a:pt x="2316956" y="288131"/>
                    </a:cubicBezTo>
                    <a:cubicBezTo>
                      <a:pt x="2393156" y="342900"/>
                      <a:pt x="2445544" y="435769"/>
                      <a:pt x="2488406" y="545306"/>
                    </a:cubicBezTo>
                    <a:cubicBezTo>
                      <a:pt x="2531268" y="654843"/>
                      <a:pt x="2552700" y="831056"/>
                      <a:pt x="2574131" y="945356"/>
                    </a:cubicBezTo>
                    <a:cubicBezTo>
                      <a:pt x="2595562" y="1059656"/>
                      <a:pt x="2588418" y="1207294"/>
                      <a:pt x="2616993" y="1231106"/>
                    </a:cubicBezTo>
                    <a:cubicBezTo>
                      <a:pt x="2645568" y="1254918"/>
                      <a:pt x="2750344" y="1138237"/>
                      <a:pt x="2745581" y="1088231"/>
                    </a:cubicBezTo>
                    <a:cubicBezTo>
                      <a:pt x="2740819" y="1038225"/>
                      <a:pt x="2588418" y="931069"/>
                      <a:pt x="2588418" y="931069"/>
                    </a:cubicBezTo>
                    <a:lnTo>
                      <a:pt x="2588418" y="931069"/>
                    </a:lnTo>
                    <a:cubicBezTo>
                      <a:pt x="2607468" y="935831"/>
                      <a:pt x="2657474" y="931069"/>
                      <a:pt x="2702718" y="959644"/>
                    </a:cubicBezTo>
                    <a:cubicBezTo>
                      <a:pt x="2747962" y="988219"/>
                      <a:pt x="2828925" y="1045369"/>
                      <a:pt x="2859881" y="1102519"/>
                    </a:cubicBezTo>
                    <a:cubicBezTo>
                      <a:pt x="2890837" y="1159669"/>
                      <a:pt x="2900362" y="1233488"/>
                      <a:pt x="2888456" y="1302544"/>
                    </a:cubicBezTo>
                    <a:cubicBezTo>
                      <a:pt x="2876550" y="1371600"/>
                      <a:pt x="2857499" y="1464469"/>
                      <a:pt x="2788443" y="1516856"/>
                    </a:cubicBezTo>
                    <a:cubicBezTo>
                      <a:pt x="2719387" y="1569243"/>
                      <a:pt x="2569368" y="1635919"/>
                      <a:pt x="2474118" y="1616869"/>
                    </a:cubicBezTo>
                    <a:cubicBezTo>
                      <a:pt x="2378868" y="1597819"/>
                      <a:pt x="2316955" y="1550193"/>
                      <a:pt x="2216943" y="1402556"/>
                    </a:cubicBezTo>
                    <a:cubicBezTo>
                      <a:pt x="2116931" y="1254919"/>
                      <a:pt x="1931193" y="835819"/>
                      <a:pt x="1874043" y="731044"/>
                    </a:cubicBezTo>
                    <a:cubicBezTo>
                      <a:pt x="1816893" y="626269"/>
                      <a:pt x="1878805" y="726281"/>
                      <a:pt x="1874043" y="773906"/>
                    </a:cubicBezTo>
                    <a:cubicBezTo>
                      <a:pt x="1869281" y="821531"/>
                      <a:pt x="1871662" y="926307"/>
                      <a:pt x="1845468" y="1016794"/>
                    </a:cubicBezTo>
                    <a:cubicBezTo>
                      <a:pt x="1819274" y="1107282"/>
                      <a:pt x="1768077" y="1212056"/>
                      <a:pt x="1716881" y="1316831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" name="任意多边形 253"/>
              <p:cNvSpPr/>
              <p:nvPr/>
            </p:nvSpPr>
            <p:spPr>
              <a:xfrm rot="920371">
                <a:off x="5387582" y="2376237"/>
                <a:ext cx="234530" cy="417640"/>
              </a:xfrm>
              <a:custGeom>
                <a:avLst/>
                <a:gdLst>
                  <a:gd name="connsiteX0" fmla="*/ 146649 w 307675"/>
                  <a:gd name="connsiteY0" fmla="*/ 86264 h 477329"/>
                  <a:gd name="connsiteX1" fmla="*/ 181154 w 307675"/>
                  <a:gd name="connsiteY1" fmla="*/ 293298 h 477329"/>
                  <a:gd name="connsiteX2" fmla="*/ 8626 w 307675"/>
                  <a:gd name="connsiteY2" fmla="*/ 362310 h 477329"/>
                  <a:gd name="connsiteX3" fmla="*/ 129396 w 307675"/>
                  <a:gd name="connsiteY3" fmla="*/ 396815 h 477329"/>
                  <a:gd name="connsiteX4" fmla="*/ 198407 w 307675"/>
                  <a:gd name="connsiteY4" fmla="*/ 310551 h 477329"/>
                  <a:gd name="connsiteX5" fmla="*/ 181154 w 307675"/>
                  <a:gd name="connsiteY5" fmla="*/ 465827 h 477329"/>
                  <a:gd name="connsiteX6" fmla="*/ 301924 w 307675"/>
                  <a:gd name="connsiteY6" fmla="*/ 379562 h 477329"/>
                  <a:gd name="connsiteX7" fmla="*/ 146649 w 307675"/>
                  <a:gd name="connsiteY7" fmla="*/ 34506 h 477329"/>
                  <a:gd name="connsiteX8" fmla="*/ 146649 w 307675"/>
                  <a:gd name="connsiteY8" fmla="*/ 34506 h 477329"/>
                  <a:gd name="connsiteX9" fmla="*/ 146649 w 307675"/>
                  <a:gd name="connsiteY9" fmla="*/ 34506 h 477329"/>
                  <a:gd name="connsiteX10" fmla="*/ 94890 w 307675"/>
                  <a:gd name="connsiteY10" fmla="*/ 0 h 477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7675" h="477329">
                    <a:moveTo>
                      <a:pt x="146649" y="86264"/>
                    </a:moveTo>
                    <a:cubicBezTo>
                      <a:pt x="175403" y="166777"/>
                      <a:pt x="204158" y="247290"/>
                      <a:pt x="181154" y="293298"/>
                    </a:cubicBezTo>
                    <a:cubicBezTo>
                      <a:pt x="158150" y="339306"/>
                      <a:pt x="17252" y="345057"/>
                      <a:pt x="8626" y="362310"/>
                    </a:cubicBezTo>
                    <a:cubicBezTo>
                      <a:pt x="0" y="379563"/>
                      <a:pt x="97766" y="405441"/>
                      <a:pt x="129396" y="396815"/>
                    </a:cubicBezTo>
                    <a:cubicBezTo>
                      <a:pt x="161026" y="388189"/>
                      <a:pt x="189781" y="299049"/>
                      <a:pt x="198407" y="310551"/>
                    </a:cubicBezTo>
                    <a:cubicBezTo>
                      <a:pt x="207033" y="322053"/>
                      <a:pt x="163901" y="454325"/>
                      <a:pt x="181154" y="465827"/>
                    </a:cubicBezTo>
                    <a:cubicBezTo>
                      <a:pt x="198407" y="477329"/>
                      <a:pt x="307675" y="451449"/>
                      <a:pt x="301924" y="379562"/>
                    </a:cubicBezTo>
                    <a:cubicBezTo>
                      <a:pt x="296173" y="307675"/>
                      <a:pt x="146649" y="34506"/>
                      <a:pt x="146649" y="34506"/>
                    </a:cubicBezTo>
                    <a:lnTo>
                      <a:pt x="146649" y="34506"/>
                    </a:lnTo>
                    <a:lnTo>
                      <a:pt x="146649" y="34506"/>
                    </a:lnTo>
                    <a:lnTo>
                      <a:pt x="9489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任意多边形 254"/>
              <p:cNvSpPr/>
              <p:nvPr/>
            </p:nvSpPr>
            <p:spPr>
              <a:xfrm rot="920371">
                <a:off x="3183521" y="2571786"/>
                <a:ext cx="1030179" cy="1388776"/>
              </a:xfrm>
              <a:custGeom>
                <a:avLst/>
                <a:gdLst>
                  <a:gd name="connsiteX0" fmla="*/ 25880 w 1351472"/>
                  <a:gd name="connsiteY0" fmla="*/ 103517 h 1587260"/>
                  <a:gd name="connsiteX1" fmla="*/ 77638 w 1351472"/>
                  <a:gd name="connsiteY1" fmla="*/ 638355 h 1587260"/>
                  <a:gd name="connsiteX2" fmla="*/ 491706 w 1351472"/>
                  <a:gd name="connsiteY2" fmla="*/ 1259457 h 1587260"/>
                  <a:gd name="connsiteX3" fmla="*/ 715993 w 1351472"/>
                  <a:gd name="connsiteY3" fmla="*/ 1466490 h 1587260"/>
                  <a:gd name="connsiteX4" fmla="*/ 1302589 w 1351472"/>
                  <a:gd name="connsiteY4" fmla="*/ 1570007 h 1587260"/>
                  <a:gd name="connsiteX5" fmla="*/ 1009291 w 1351472"/>
                  <a:gd name="connsiteY5" fmla="*/ 1362974 h 1587260"/>
                  <a:gd name="connsiteX6" fmla="*/ 698740 w 1351472"/>
                  <a:gd name="connsiteY6" fmla="*/ 1052423 h 1587260"/>
                  <a:gd name="connsiteX7" fmla="*/ 526212 w 1351472"/>
                  <a:gd name="connsiteY7" fmla="*/ 741872 h 1587260"/>
                  <a:gd name="connsiteX8" fmla="*/ 422695 w 1351472"/>
                  <a:gd name="connsiteY8" fmla="*/ 362309 h 1587260"/>
                  <a:gd name="connsiteX9" fmla="*/ 457201 w 1351472"/>
                  <a:gd name="connsiteY9" fmla="*/ 448574 h 1587260"/>
                  <a:gd name="connsiteX10" fmla="*/ 267420 w 1351472"/>
                  <a:gd name="connsiteY10" fmla="*/ 448574 h 1587260"/>
                  <a:gd name="connsiteX11" fmla="*/ 181155 w 1351472"/>
                  <a:gd name="connsiteY11" fmla="*/ 241540 h 1587260"/>
                  <a:gd name="connsiteX12" fmla="*/ 181155 w 1351472"/>
                  <a:gd name="connsiteY12" fmla="*/ 224287 h 1587260"/>
                  <a:gd name="connsiteX13" fmla="*/ 25880 w 1351472"/>
                  <a:gd name="connsiteY13" fmla="*/ 34506 h 1587260"/>
                  <a:gd name="connsiteX14" fmla="*/ 43133 w 1351472"/>
                  <a:gd name="connsiteY14" fmla="*/ 17253 h 1587260"/>
                  <a:gd name="connsiteX15" fmla="*/ 43133 w 1351472"/>
                  <a:gd name="connsiteY15" fmla="*/ 0 h 1587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51472" h="1587260">
                    <a:moveTo>
                      <a:pt x="25880" y="103517"/>
                    </a:moveTo>
                    <a:cubicBezTo>
                      <a:pt x="12940" y="274607"/>
                      <a:pt x="0" y="445698"/>
                      <a:pt x="77638" y="638355"/>
                    </a:cubicBezTo>
                    <a:cubicBezTo>
                      <a:pt x="155276" y="831012"/>
                      <a:pt x="385314" y="1121435"/>
                      <a:pt x="491706" y="1259457"/>
                    </a:cubicBezTo>
                    <a:cubicBezTo>
                      <a:pt x="598098" y="1397479"/>
                      <a:pt x="580846" y="1414732"/>
                      <a:pt x="715993" y="1466490"/>
                    </a:cubicBezTo>
                    <a:cubicBezTo>
                      <a:pt x="851140" y="1518248"/>
                      <a:pt x="1253706" y="1587260"/>
                      <a:pt x="1302589" y="1570007"/>
                    </a:cubicBezTo>
                    <a:cubicBezTo>
                      <a:pt x="1351472" y="1552754"/>
                      <a:pt x="1109933" y="1449238"/>
                      <a:pt x="1009291" y="1362974"/>
                    </a:cubicBezTo>
                    <a:cubicBezTo>
                      <a:pt x="908650" y="1276710"/>
                      <a:pt x="779253" y="1155940"/>
                      <a:pt x="698740" y="1052423"/>
                    </a:cubicBezTo>
                    <a:cubicBezTo>
                      <a:pt x="618227" y="948906"/>
                      <a:pt x="572219" y="856891"/>
                      <a:pt x="526212" y="741872"/>
                    </a:cubicBezTo>
                    <a:cubicBezTo>
                      <a:pt x="480205" y="626853"/>
                      <a:pt x="434197" y="411192"/>
                      <a:pt x="422695" y="362309"/>
                    </a:cubicBezTo>
                    <a:cubicBezTo>
                      <a:pt x="411193" y="313426"/>
                      <a:pt x="483080" y="434197"/>
                      <a:pt x="457201" y="448574"/>
                    </a:cubicBezTo>
                    <a:cubicBezTo>
                      <a:pt x="431322" y="462951"/>
                      <a:pt x="313428" y="483080"/>
                      <a:pt x="267420" y="448574"/>
                    </a:cubicBezTo>
                    <a:cubicBezTo>
                      <a:pt x="221412" y="414068"/>
                      <a:pt x="195532" y="278921"/>
                      <a:pt x="181155" y="241540"/>
                    </a:cubicBezTo>
                    <a:cubicBezTo>
                      <a:pt x="166778" y="204159"/>
                      <a:pt x="207034" y="258793"/>
                      <a:pt x="181155" y="224287"/>
                    </a:cubicBezTo>
                    <a:cubicBezTo>
                      <a:pt x="155276" y="189781"/>
                      <a:pt x="48884" y="69012"/>
                      <a:pt x="25880" y="34506"/>
                    </a:cubicBezTo>
                    <a:cubicBezTo>
                      <a:pt x="2876" y="0"/>
                      <a:pt x="40258" y="23004"/>
                      <a:pt x="43133" y="17253"/>
                    </a:cubicBezTo>
                    <a:cubicBezTo>
                      <a:pt x="46008" y="11502"/>
                      <a:pt x="48884" y="5751"/>
                      <a:pt x="43133" y="0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" name="任意多边形 255"/>
              <p:cNvSpPr/>
              <p:nvPr/>
            </p:nvSpPr>
            <p:spPr>
              <a:xfrm rot="920371">
                <a:off x="3183480" y="2432800"/>
                <a:ext cx="644410" cy="1813965"/>
              </a:xfrm>
              <a:custGeom>
                <a:avLst/>
                <a:gdLst>
                  <a:gd name="connsiteX0" fmla="*/ 129396 w 845389"/>
                  <a:gd name="connsiteY0" fmla="*/ 0 h 2073216"/>
                  <a:gd name="connsiteX1" fmla="*/ 8626 w 845389"/>
                  <a:gd name="connsiteY1" fmla="*/ 293298 h 2073216"/>
                  <a:gd name="connsiteX2" fmla="*/ 77637 w 845389"/>
                  <a:gd name="connsiteY2" fmla="*/ 862641 h 2073216"/>
                  <a:gd name="connsiteX3" fmla="*/ 163901 w 845389"/>
                  <a:gd name="connsiteY3" fmla="*/ 1328468 h 2073216"/>
                  <a:gd name="connsiteX4" fmla="*/ 750498 w 845389"/>
                  <a:gd name="connsiteY4" fmla="*/ 1966823 h 2073216"/>
                  <a:gd name="connsiteX5" fmla="*/ 733245 w 845389"/>
                  <a:gd name="connsiteY5" fmla="*/ 1966823 h 2073216"/>
                  <a:gd name="connsiteX6" fmla="*/ 560716 w 845389"/>
                  <a:gd name="connsiteY6" fmla="*/ 1690777 h 2073216"/>
                  <a:gd name="connsiteX7" fmla="*/ 370935 w 845389"/>
                  <a:gd name="connsiteY7" fmla="*/ 1500996 h 2073216"/>
                  <a:gd name="connsiteX8" fmla="*/ 146648 w 845389"/>
                  <a:gd name="connsiteY8" fmla="*/ 1155940 h 2073216"/>
                  <a:gd name="connsiteX9" fmla="*/ 181154 w 845389"/>
                  <a:gd name="connsiteY9" fmla="*/ 603849 h 2073216"/>
                  <a:gd name="connsiteX10" fmla="*/ 43131 w 845389"/>
                  <a:gd name="connsiteY10" fmla="*/ 293298 h 2073216"/>
                  <a:gd name="connsiteX11" fmla="*/ 129396 w 845389"/>
                  <a:gd name="connsiteY11" fmla="*/ 0 h 2073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5389" h="2073216">
                    <a:moveTo>
                      <a:pt x="129396" y="0"/>
                    </a:moveTo>
                    <a:cubicBezTo>
                      <a:pt x="123645" y="0"/>
                      <a:pt x="17253" y="149525"/>
                      <a:pt x="8626" y="293298"/>
                    </a:cubicBezTo>
                    <a:cubicBezTo>
                      <a:pt x="0" y="437072"/>
                      <a:pt x="51758" y="690113"/>
                      <a:pt x="77637" y="862641"/>
                    </a:cubicBezTo>
                    <a:cubicBezTo>
                      <a:pt x="103516" y="1035169"/>
                      <a:pt x="51758" y="1144438"/>
                      <a:pt x="163901" y="1328468"/>
                    </a:cubicBezTo>
                    <a:cubicBezTo>
                      <a:pt x="276045" y="1512498"/>
                      <a:pt x="655607" y="1860431"/>
                      <a:pt x="750498" y="1966823"/>
                    </a:cubicBezTo>
                    <a:cubicBezTo>
                      <a:pt x="845389" y="2073216"/>
                      <a:pt x="764875" y="2012831"/>
                      <a:pt x="733245" y="1966823"/>
                    </a:cubicBezTo>
                    <a:cubicBezTo>
                      <a:pt x="701615" y="1920815"/>
                      <a:pt x="621101" y="1768415"/>
                      <a:pt x="560716" y="1690777"/>
                    </a:cubicBezTo>
                    <a:cubicBezTo>
                      <a:pt x="500331" y="1613139"/>
                      <a:pt x="439946" y="1590135"/>
                      <a:pt x="370935" y="1500996"/>
                    </a:cubicBezTo>
                    <a:cubicBezTo>
                      <a:pt x="301924" y="1411857"/>
                      <a:pt x="178278" y="1305464"/>
                      <a:pt x="146648" y="1155940"/>
                    </a:cubicBezTo>
                    <a:cubicBezTo>
                      <a:pt x="115018" y="1006416"/>
                      <a:pt x="198407" y="747622"/>
                      <a:pt x="181154" y="603849"/>
                    </a:cubicBezTo>
                    <a:cubicBezTo>
                      <a:pt x="163901" y="460076"/>
                      <a:pt x="51757" y="396815"/>
                      <a:pt x="43131" y="293298"/>
                    </a:cubicBezTo>
                    <a:cubicBezTo>
                      <a:pt x="34505" y="189781"/>
                      <a:pt x="135147" y="0"/>
                      <a:pt x="129396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7" name="任意多边形 256"/>
              <p:cNvSpPr/>
              <p:nvPr/>
            </p:nvSpPr>
            <p:spPr>
              <a:xfrm rot="920371">
                <a:off x="4816676" y="1699136"/>
                <a:ext cx="743044" cy="1230274"/>
              </a:xfrm>
              <a:custGeom>
                <a:avLst/>
                <a:gdLst>
                  <a:gd name="connsiteX0" fmla="*/ 146649 w 974785"/>
                  <a:gd name="connsiteY0" fmla="*/ 28755 h 1406105"/>
                  <a:gd name="connsiteX1" fmla="*/ 336430 w 974785"/>
                  <a:gd name="connsiteY1" fmla="*/ 97766 h 1406105"/>
                  <a:gd name="connsiteX2" fmla="*/ 646981 w 974785"/>
                  <a:gd name="connsiteY2" fmla="*/ 235788 h 1406105"/>
                  <a:gd name="connsiteX3" fmla="*/ 715992 w 974785"/>
                  <a:gd name="connsiteY3" fmla="*/ 839638 h 1406105"/>
                  <a:gd name="connsiteX4" fmla="*/ 819509 w 974785"/>
                  <a:gd name="connsiteY4" fmla="*/ 1167441 h 1406105"/>
                  <a:gd name="connsiteX5" fmla="*/ 957532 w 974785"/>
                  <a:gd name="connsiteY5" fmla="*/ 1184694 h 1406105"/>
                  <a:gd name="connsiteX6" fmla="*/ 715992 w 974785"/>
                  <a:gd name="connsiteY6" fmla="*/ 1288211 h 1406105"/>
                  <a:gd name="connsiteX7" fmla="*/ 232913 w 974785"/>
                  <a:gd name="connsiteY7" fmla="*/ 477328 h 1406105"/>
                  <a:gd name="connsiteX8" fmla="*/ 8626 w 974785"/>
                  <a:gd name="connsiteY8" fmla="*/ 46007 h 1406105"/>
                  <a:gd name="connsiteX9" fmla="*/ 284671 w 974785"/>
                  <a:gd name="connsiteY9" fmla="*/ 270294 h 1406105"/>
                  <a:gd name="connsiteX10" fmla="*/ 146649 w 974785"/>
                  <a:gd name="connsiteY10" fmla="*/ 28755 h 1406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785" h="1406105">
                    <a:moveTo>
                      <a:pt x="146649" y="28755"/>
                    </a:moveTo>
                    <a:cubicBezTo>
                      <a:pt x="155275" y="0"/>
                      <a:pt x="253041" y="63261"/>
                      <a:pt x="336430" y="97766"/>
                    </a:cubicBezTo>
                    <a:cubicBezTo>
                      <a:pt x="419819" y="132272"/>
                      <a:pt x="583721" y="112143"/>
                      <a:pt x="646981" y="235788"/>
                    </a:cubicBezTo>
                    <a:cubicBezTo>
                      <a:pt x="710241" y="359433"/>
                      <a:pt x="687237" y="684363"/>
                      <a:pt x="715992" y="839638"/>
                    </a:cubicBezTo>
                    <a:cubicBezTo>
                      <a:pt x="744747" y="994913"/>
                      <a:pt x="779252" y="1109932"/>
                      <a:pt x="819509" y="1167441"/>
                    </a:cubicBezTo>
                    <a:cubicBezTo>
                      <a:pt x="859766" y="1224950"/>
                      <a:pt x="974785" y="1164566"/>
                      <a:pt x="957532" y="1184694"/>
                    </a:cubicBezTo>
                    <a:cubicBezTo>
                      <a:pt x="940279" y="1204822"/>
                      <a:pt x="836762" y="1406105"/>
                      <a:pt x="715992" y="1288211"/>
                    </a:cubicBezTo>
                    <a:cubicBezTo>
                      <a:pt x="595222" y="1170317"/>
                      <a:pt x="350807" y="684362"/>
                      <a:pt x="232913" y="477328"/>
                    </a:cubicBezTo>
                    <a:cubicBezTo>
                      <a:pt x="115019" y="270294"/>
                      <a:pt x="0" y="80513"/>
                      <a:pt x="8626" y="46007"/>
                    </a:cubicBezTo>
                    <a:cubicBezTo>
                      <a:pt x="17252" y="11501"/>
                      <a:pt x="267418" y="276045"/>
                      <a:pt x="284671" y="270294"/>
                    </a:cubicBezTo>
                    <a:cubicBezTo>
                      <a:pt x="301924" y="264543"/>
                      <a:pt x="138023" y="57510"/>
                      <a:pt x="146649" y="28755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9" name="组合 136"/>
            <p:cNvGrpSpPr/>
            <p:nvPr/>
          </p:nvGrpSpPr>
          <p:grpSpPr>
            <a:xfrm>
              <a:off x="3275696" y="1225523"/>
              <a:ext cx="2185002" cy="5632477"/>
              <a:chOff x="3275696" y="1225523"/>
              <a:chExt cx="2185002" cy="5632477"/>
            </a:xfrm>
          </p:grpSpPr>
          <p:sp>
            <p:nvSpPr>
              <p:cNvPr id="142" name="任意多边形 141"/>
              <p:cNvSpPr/>
              <p:nvPr/>
            </p:nvSpPr>
            <p:spPr>
              <a:xfrm>
                <a:off x="4429416" y="5542937"/>
                <a:ext cx="852949" cy="1315063"/>
              </a:xfrm>
              <a:custGeom>
                <a:avLst/>
                <a:gdLst>
                  <a:gd name="connsiteX0" fmla="*/ 213852 w 852949"/>
                  <a:gd name="connsiteY0" fmla="*/ 14748 h 1315063"/>
                  <a:gd name="connsiteX1" fmla="*/ 420329 w 852949"/>
                  <a:gd name="connsiteY1" fmla="*/ 117986 h 1315063"/>
                  <a:gd name="connsiteX2" fmla="*/ 538316 w 852949"/>
                  <a:gd name="connsiteY2" fmla="*/ 280218 h 1315063"/>
                  <a:gd name="connsiteX3" fmla="*/ 833284 w 852949"/>
                  <a:gd name="connsiteY3" fmla="*/ 1194618 h 1315063"/>
                  <a:gd name="connsiteX4" fmla="*/ 656303 w 852949"/>
                  <a:gd name="connsiteY4" fmla="*/ 1002889 h 1315063"/>
                  <a:gd name="connsiteX5" fmla="*/ 464574 w 852949"/>
                  <a:gd name="connsiteY5" fmla="*/ 575186 h 1315063"/>
                  <a:gd name="connsiteX6" fmla="*/ 376084 w 852949"/>
                  <a:gd name="connsiteY6" fmla="*/ 353960 h 1315063"/>
                  <a:gd name="connsiteX7" fmla="*/ 125361 w 852949"/>
                  <a:gd name="connsiteY7" fmla="*/ 132735 h 1315063"/>
                  <a:gd name="connsiteX8" fmla="*/ 7374 w 852949"/>
                  <a:gd name="connsiteY8" fmla="*/ 29496 h 1315063"/>
                  <a:gd name="connsiteX9" fmla="*/ 81116 w 852949"/>
                  <a:gd name="connsiteY9" fmla="*/ 29496 h 1315063"/>
                  <a:gd name="connsiteX10" fmla="*/ 213852 w 852949"/>
                  <a:gd name="connsiteY10" fmla="*/ 14748 h 1315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52949" h="1315063">
                    <a:moveTo>
                      <a:pt x="213852" y="14748"/>
                    </a:moveTo>
                    <a:cubicBezTo>
                      <a:pt x="270388" y="29496"/>
                      <a:pt x="366252" y="73741"/>
                      <a:pt x="420329" y="117986"/>
                    </a:cubicBezTo>
                    <a:cubicBezTo>
                      <a:pt x="474406" y="162231"/>
                      <a:pt x="469490" y="100779"/>
                      <a:pt x="538316" y="280218"/>
                    </a:cubicBezTo>
                    <a:cubicBezTo>
                      <a:pt x="607142" y="459657"/>
                      <a:pt x="813620" y="1074173"/>
                      <a:pt x="833284" y="1194618"/>
                    </a:cubicBezTo>
                    <a:cubicBezTo>
                      <a:pt x="852949" y="1315063"/>
                      <a:pt x="717755" y="1106128"/>
                      <a:pt x="656303" y="1002889"/>
                    </a:cubicBezTo>
                    <a:cubicBezTo>
                      <a:pt x="594851" y="899650"/>
                      <a:pt x="511277" y="683341"/>
                      <a:pt x="464574" y="575186"/>
                    </a:cubicBezTo>
                    <a:cubicBezTo>
                      <a:pt x="417871" y="467031"/>
                      <a:pt x="432620" y="427702"/>
                      <a:pt x="376084" y="353960"/>
                    </a:cubicBezTo>
                    <a:cubicBezTo>
                      <a:pt x="319549" y="280218"/>
                      <a:pt x="125361" y="132735"/>
                      <a:pt x="125361" y="132735"/>
                    </a:cubicBezTo>
                    <a:cubicBezTo>
                      <a:pt x="63909" y="78658"/>
                      <a:pt x="14748" y="46702"/>
                      <a:pt x="7374" y="29496"/>
                    </a:cubicBezTo>
                    <a:cubicBezTo>
                      <a:pt x="0" y="12290"/>
                      <a:pt x="46703" y="34412"/>
                      <a:pt x="81116" y="29496"/>
                    </a:cubicBezTo>
                    <a:cubicBezTo>
                      <a:pt x="115529" y="24580"/>
                      <a:pt x="157317" y="0"/>
                      <a:pt x="213852" y="14748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任意多边形 143"/>
              <p:cNvSpPr/>
              <p:nvPr/>
            </p:nvSpPr>
            <p:spPr>
              <a:xfrm>
                <a:off x="4018920" y="5552768"/>
                <a:ext cx="1101212" cy="1209368"/>
              </a:xfrm>
              <a:custGeom>
                <a:avLst/>
                <a:gdLst>
                  <a:gd name="connsiteX0" fmla="*/ 19664 w 1101212"/>
                  <a:gd name="connsiteY0" fmla="*/ 122904 h 1209368"/>
                  <a:gd name="connsiteX1" fmla="*/ 226141 w 1101212"/>
                  <a:gd name="connsiteY1" fmla="*/ 299884 h 1209368"/>
                  <a:gd name="connsiteX2" fmla="*/ 521109 w 1101212"/>
                  <a:gd name="connsiteY2" fmla="*/ 462117 h 1209368"/>
                  <a:gd name="connsiteX3" fmla="*/ 624348 w 1101212"/>
                  <a:gd name="connsiteY3" fmla="*/ 535858 h 1209368"/>
                  <a:gd name="connsiteX4" fmla="*/ 742335 w 1101212"/>
                  <a:gd name="connsiteY4" fmla="*/ 727587 h 1209368"/>
                  <a:gd name="connsiteX5" fmla="*/ 978309 w 1101212"/>
                  <a:gd name="connsiteY5" fmla="*/ 1140542 h 1209368"/>
                  <a:gd name="connsiteX6" fmla="*/ 1096296 w 1101212"/>
                  <a:gd name="connsiteY6" fmla="*/ 1140542 h 1209368"/>
                  <a:gd name="connsiteX7" fmla="*/ 948812 w 1101212"/>
                  <a:gd name="connsiteY7" fmla="*/ 757084 h 1209368"/>
                  <a:gd name="connsiteX8" fmla="*/ 816077 w 1101212"/>
                  <a:gd name="connsiteY8" fmla="*/ 417871 h 1209368"/>
                  <a:gd name="connsiteX9" fmla="*/ 683341 w 1101212"/>
                  <a:gd name="connsiteY9" fmla="*/ 255639 h 1209368"/>
                  <a:gd name="connsiteX10" fmla="*/ 388373 w 1101212"/>
                  <a:gd name="connsiteY10" fmla="*/ 34413 h 1209368"/>
                  <a:gd name="connsiteX11" fmla="*/ 108154 w 1101212"/>
                  <a:gd name="connsiteY11" fmla="*/ 49162 h 1209368"/>
                  <a:gd name="connsiteX12" fmla="*/ 19664 w 1101212"/>
                  <a:gd name="connsiteY12" fmla="*/ 122904 h 1209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01212" h="1209368">
                    <a:moveTo>
                      <a:pt x="19664" y="122904"/>
                    </a:moveTo>
                    <a:cubicBezTo>
                      <a:pt x="39328" y="164691"/>
                      <a:pt x="142567" y="243349"/>
                      <a:pt x="226141" y="299884"/>
                    </a:cubicBezTo>
                    <a:cubicBezTo>
                      <a:pt x="309715" y="356419"/>
                      <a:pt x="454741" y="422788"/>
                      <a:pt x="521109" y="462117"/>
                    </a:cubicBezTo>
                    <a:cubicBezTo>
                      <a:pt x="587477" y="501446"/>
                      <a:pt x="587477" y="491613"/>
                      <a:pt x="624348" y="535858"/>
                    </a:cubicBezTo>
                    <a:cubicBezTo>
                      <a:pt x="661219" y="580103"/>
                      <a:pt x="683342" y="626806"/>
                      <a:pt x="742335" y="727587"/>
                    </a:cubicBezTo>
                    <a:cubicBezTo>
                      <a:pt x="801328" y="828368"/>
                      <a:pt x="919316" y="1071716"/>
                      <a:pt x="978309" y="1140542"/>
                    </a:cubicBezTo>
                    <a:cubicBezTo>
                      <a:pt x="1037302" y="1209368"/>
                      <a:pt x="1101212" y="1204452"/>
                      <a:pt x="1096296" y="1140542"/>
                    </a:cubicBezTo>
                    <a:cubicBezTo>
                      <a:pt x="1091380" y="1076632"/>
                      <a:pt x="995515" y="877529"/>
                      <a:pt x="948812" y="757084"/>
                    </a:cubicBezTo>
                    <a:cubicBezTo>
                      <a:pt x="902109" y="636639"/>
                      <a:pt x="860322" y="501445"/>
                      <a:pt x="816077" y="417871"/>
                    </a:cubicBezTo>
                    <a:cubicBezTo>
                      <a:pt x="771832" y="334297"/>
                      <a:pt x="754625" y="319549"/>
                      <a:pt x="683341" y="255639"/>
                    </a:cubicBezTo>
                    <a:cubicBezTo>
                      <a:pt x="612057" y="191729"/>
                      <a:pt x="484237" y="68826"/>
                      <a:pt x="388373" y="34413"/>
                    </a:cubicBezTo>
                    <a:cubicBezTo>
                      <a:pt x="292509" y="0"/>
                      <a:pt x="167148" y="36872"/>
                      <a:pt x="108154" y="49162"/>
                    </a:cubicBezTo>
                    <a:cubicBezTo>
                      <a:pt x="49161" y="61452"/>
                      <a:pt x="0" y="81117"/>
                      <a:pt x="19664" y="122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弧形 144"/>
              <p:cNvSpPr/>
              <p:nvPr/>
            </p:nvSpPr>
            <p:spPr>
              <a:xfrm rot="920371">
                <a:off x="3566209" y="2515439"/>
                <a:ext cx="1272064" cy="65254"/>
              </a:xfrm>
              <a:prstGeom prst="arc">
                <a:avLst/>
              </a:prstGeom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任意多边形 145"/>
              <p:cNvSpPr/>
              <p:nvPr/>
            </p:nvSpPr>
            <p:spPr>
              <a:xfrm rot="920371">
                <a:off x="3394660" y="1787938"/>
                <a:ext cx="306050" cy="480544"/>
              </a:xfrm>
              <a:custGeom>
                <a:avLst/>
                <a:gdLst>
                  <a:gd name="connsiteX0" fmla="*/ 244415 w 508958"/>
                  <a:gd name="connsiteY0" fmla="*/ 491705 h 566467"/>
                  <a:gd name="connsiteX1" fmla="*/ 123646 w 508958"/>
                  <a:gd name="connsiteY1" fmla="*/ 508958 h 566467"/>
                  <a:gd name="connsiteX2" fmla="*/ 54634 w 508958"/>
                  <a:gd name="connsiteY2" fmla="*/ 146648 h 566467"/>
                  <a:gd name="connsiteX3" fmla="*/ 451449 w 508958"/>
                  <a:gd name="connsiteY3" fmla="*/ 8626 h 566467"/>
                  <a:gd name="connsiteX4" fmla="*/ 399691 w 508958"/>
                  <a:gd name="connsiteY4" fmla="*/ 94890 h 566467"/>
                  <a:gd name="connsiteX5" fmla="*/ 106393 w 508958"/>
                  <a:gd name="connsiteY5" fmla="*/ 146648 h 566467"/>
                  <a:gd name="connsiteX6" fmla="*/ 123646 w 508958"/>
                  <a:gd name="connsiteY6" fmla="*/ 370935 h 566467"/>
                  <a:gd name="connsiteX7" fmla="*/ 261668 w 508958"/>
                  <a:gd name="connsiteY7" fmla="*/ 439946 h 566467"/>
                  <a:gd name="connsiteX8" fmla="*/ 244415 w 508958"/>
                  <a:gd name="connsiteY8" fmla="*/ 491705 h 566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8958" h="566467">
                    <a:moveTo>
                      <a:pt x="244415" y="491705"/>
                    </a:moveTo>
                    <a:cubicBezTo>
                      <a:pt x="221411" y="503207"/>
                      <a:pt x="155276" y="566467"/>
                      <a:pt x="123646" y="508958"/>
                    </a:cubicBezTo>
                    <a:cubicBezTo>
                      <a:pt x="92016" y="451449"/>
                      <a:pt x="0" y="230037"/>
                      <a:pt x="54634" y="146648"/>
                    </a:cubicBezTo>
                    <a:cubicBezTo>
                      <a:pt x="109268" y="63259"/>
                      <a:pt x="393940" y="17252"/>
                      <a:pt x="451449" y="8626"/>
                    </a:cubicBezTo>
                    <a:cubicBezTo>
                      <a:pt x="508958" y="0"/>
                      <a:pt x="457200" y="71886"/>
                      <a:pt x="399691" y="94890"/>
                    </a:cubicBezTo>
                    <a:cubicBezTo>
                      <a:pt x="342182" y="117894"/>
                      <a:pt x="152400" y="100641"/>
                      <a:pt x="106393" y="146648"/>
                    </a:cubicBezTo>
                    <a:cubicBezTo>
                      <a:pt x="60386" y="192655"/>
                      <a:pt x="97767" y="322052"/>
                      <a:pt x="123646" y="370935"/>
                    </a:cubicBezTo>
                    <a:cubicBezTo>
                      <a:pt x="149525" y="419818"/>
                      <a:pt x="235789" y="419818"/>
                      <a:pt x="261668" y="439946"/>
                    </a:cubicBezTo>
                    <a:cubicBezTo>
                      <a:pt x="287547" y="460074"/>
                      <a:pt x="267419" y="480203"/>
                      <a:pt x="244415" y="491705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" name="任意多边形 147"/>
              <p:cNvSpPr/>
              <p:nvPr/>
            </p:nvSpPr>
            <p:spPr>
              <a:xfrm rot="920371">
                <a:off x="3585100" y="1225523"/>
                <a:ext cx="1095809" cy="1146618"/>
              </a:xfrm>
              <a:custGeom>
                <a:avLst/>
                <a:gdLst>
                  <a:gd name="connsiteX0" fmla="*/ 1403231 w 1449239"/>
                  <a:gd name="connsiteY0" fmla="*/ 5751 h 1322717"/>
                  <a:gd name="connsiteX1" fmla="*/ 626853 w 1449239"/>
                  <a:gd name="connsiteY1" fmla="*/ 178279 h 1322717"/>
                  <a:gd name="connsiteX2" fmla="*/ 316302 w 1449239"/>
                  <a:gd name="connsiteY2" fmla="*/ 437071 h 1322717"/>
                  <a:gd name="connsiteX3" fmla="*/ 178280 w 1449239"/>
                  <a:gd name="connsiteY3" fmla="*/ 799381 h 1322717"/>
                  <a:gd name="connsiteX4" fmla="*/ 126521 w 1449239"/>
                  <a:gd name="connsiteY4" fmla="*/ 902898 h 1322717"/>
                  <a:gd name="connsiteX5" fmla="*/ 5751 w 1449239"/>
                  <a:gd name="connsiteY5" fmla="*/ 1075426 h 1322717"/>
                  <a:gd name="connsiteX6" fmla="*/ 92015 w 1449239"/>
                  <a:gd name="connsiteY6" fmla="*/ 1247954 h 1322717"/>
                  <a:gd name="connsiteX7" fmla="*/ 195532 w 1449239"/>
                  <a:gd name="connsiteY7" fmla="*/ 1316966 h 1322717"/>
                  <a:gd name="connsiteX8" fmla="*/ 161027 w 1449239"/>
                  <a:gd name="connsiteY8" fmla="*/ 1213449 h 1322717"/>
                  <a:gd name="connsiteX9" fmla="*/ 178280 w 1449239"/>
                  <a:gd name="connsiteY9" fmla="*/ 971909 h 1322717"/>
                  <a:gd name="connsiteX10" fmla="*/ 333555 w 1449239"/>
                  <a:gd name="connsiteY10" fmla="*/ 816634 h 1322717"/>
                  <a:gd name="connsiteX11" fmla="*/ 506083 w 1449239"/>
                  <a:gd name="connsiteY11" fmla="*/ 506083 h 1322717"/>
                  <a:gd name="connsiteX12" fmla="*/ 902899 w 1449239"/>
                  <a:gd name="connsiteY12" fmla="*/ 212785 h 1322717"/>
                  <a:gd name="connsiteX13" fmla="*/ 1403231 w 1449239"/>
                  <a:gd name="connsiteY13" fmla="*/ 5751 h 1322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49239" h="1322717">
                    <a:moveTo>
                      <a:pt x="1403231" y="5751"/>
                    </a:moveTo>
                    <a:cubicBezTo>
                      <a:pt x="1357223" y="0"/>
                      <a:pt x="808008" y="106392"/>
                      <a:pt x="626853" y="178279"/>
                    </a:cubicBezTo>
                    <a:cubicBezTo>
                      <a:pt x="445698" y="250166"/>
                      <a:pt x="391064" y="333554"/>
                      <a:pt x="316302" y="437071"/>
                    </a:cubicBezTo>
                    <a:cubicBezTo>
                      <a:pt x="241540" y="540588"/>
                      <a:pt x="209910" y="721743"/>
                      <a:pt x="178280" y="799381"/>
                    </a:cubicBezTo>
                    <a:cubicBezTo>
                      <a:pt x="146650" y="877019"/>
                      <a:pt x="155276" y="856891"/>
                      <a:pt x="126521" y="902898"/>
                    </a:cubicBezTo>
                    <a:cubicBezTo>
                      <a:pt x="97766" y="948906"/>
                      <a:pt x="11502" y="1017917"/>
                      <a:pt x="5751" y="1075426"/>
                    </a:cubicBezTo>
                    <a:cubicBezTo>
                      <a:pt x="0" y="1132935"/>
                      <a:pt x="60385" y="1207697"/>
                      <a:pt x="92015" y="1247954"/>
                    </a:cubicBezTo>
                    <a:cubicBezTo>
                      <a:pt x="123645" y="1288211"/>
                      <a:pt x="184030" y="1322717"/>
                      <a:pt x="195532" y="1316966"/>
                    </a:cubicBezTo>
                    <a:cubicBezTo>
                      <a:pt x="207034" y="1311215"/>
                      <a:pt x="163902" y="1270958"/>
                      <a:pt x="161027" y="1213449"/>
                    </a:cubicBezTo>
                    <a:cubicBezTo>
                      <a:pt x="158152" y="1155940"/>
                      <a:pt x="149525" y="1038045"/>
                      <a:pt x="178280" y="971909"/>
                    </a:cubicBezTo>
                    <a:cubicBezTo>
                      <a:pt x="207035" y="905773"/>
                      <a:pt x="278921" y="894272"/>
                      <a:pt x="333555" y="816634"/>
                    </a:cubicBezTo>
                    <a:cubicBezTo>
                      <a:pt x="388189" y="738996"/>
                      <a:pt x="411192" y="606724"/>
                      <a:pt x="506083" y="506083"/>
                    </a:cubicBezTo>
                    <a:cubicBezTo>
                      <a:pt x="600974" y="405442"/>
                      <a:pt x="756250" y="299049"/>
                      <a:pt x="902899" y="212785"/>
                    </a:cubicBezTo>
                    <a:cubicBezTo>
                      <a:pt x="1049548" y="126521"/>
                      <a:pt x="1449239" y="11502"/>
                      <a:pt x="1403231" y="575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" name="任意多边形 148"/>
              <p:cNvSpPr/>
              <p:nvPr/>
            </p:nvSpPr>
            <p:spPr>
              <a:xfrm rot="920371">
                <a:off x="3725176" y="1335957"/>
                <a:ext cx="1033269" cy="1131130"/>
              </a:xfrm>
              <a:custGeom>
                <a:avLst/>
                <a:gdLst>
                  <a:gd name="connsiteX0" fmla="*/ 63261 w 1397479"/>
                  <a:gd name="connsiteY0" fmla="*/ 1227826 h 1383101"/>
                  <a:gd name="connsiteX1" fmla="*/ 11502 w 1397479"/>
                  <a:gd name="connsiteY1" fmla="*/ 969033 h 1383101"/>
                  <a:gd name="connsiteX2" fmla="*/ 132272 w 1397479"/>
                  <a:gd name="connsiteY2" fmla="*/ 761999 h 1383101"/>
                  <a:gd name="connsiteX3" fmla="*/ 425570 w 1397479"/>
                  <a:gd name="connsiteY3" fmla="*/ 399690 h 1383101"/>
                  <a:gd name="connsiteX4" fmla="*/ 977661 w 1397479"/>
                  <a:gd name="connsiteY4" fmla="*/ 106392 h 1383101"/>
                  <a:gd name="connsiteX5" fmla="*/ 1253706 w 1397479"/>
                  <a:gd name="connsiteY5" fmla="*/ 37381 h 1383101"/>
                  <a:gd name="connsiteX6" fmla="*/ 1357223 w 1397479"/>
                  <a:gd name="connsiteY6" fmla="*/ 20128 h 1383101"/>
                  <a:gd name="connsiteX7" fmla="*/ 1012167 w 1397479"/>
                  <a:gd name="connsiteY7" fmla="*/ 158150 h 1383101"/>
                  <a:gd name="connsiteX8" fmla="*/ 701616 w 1397479"/>
                  <a:gd name="connsiteY8" fmla="*/ 451448 h 1383101"/>
                  <a:gd name="connsiteX9" fmla="*/ 667110 w 1397479"/>
                  <a:gd name="connsiteY9" fmla="*/ 572218 h 1383101"/>
                  <a:gd name="connsiteX10" fmla="*/ 373812 w 1397479"/>
                  <a:gd name="connsiteY10" fmla="*/ 848264 h 1383101"/>
                  <a:gd name="connsiteX11" fmla="*/ 80514 w 1397479"/>
                  <a:gd name="connsiteY11" fmla="*/ 1314090 h 1383101"/>
                  <a:gd name="connsiteX12" fmla="*/ 63261 w 1397479"/>
                  <a:gd name="connsiteY12" fmla="*/ 1227826 h 1383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97479" h="1383101">
                    <a:moveTo>
                      <a:pt x="63261" y="1227826"/>
                    </a:moveTo>
                    <a:cubicBezTo>
                      <a:pt x="51759" y="1170317"/>
                      <a:pt x="0" y="1046671"/>
                      <a:pt x="11502" y="969033"/>
                    </a:cubicBezTo>
                    <a:cubicBezTo>
                      <a:pt x="23004" y="891395"/>
                      <a:pt x="63261" y="856889"/>
                      <a:pt x="132272" y="761999"/>
                    </a:cubicBezTo>
                    <a:cubicBezTo>
                      <a:pt x="201283" y="667109"/>
                      <a:pt x="284672" y="508958"/>
                      <a:pt x="425570" y="399690"/>
                    </a:cubicBezTo>
                    <a:cubicBezTo>
                      <a:pt x="566468" y="290422"/>
                      <a:pt x="839639" y="166777"/>
                      <a:pt x="977661" y="106392"/>
                    </a:cubicBezTo>
                    <a:cubicBezTo>
                      <a:pt x="1115683" y="46007"/>
                      <a:pt x="1190446" y="51758"/>
                      <a:pt x="1253706" y="37381"/>
                    </a:cubicBezTo>
                    <a:cubicBezTo>
                      <a:pt x="1316966" y="23004"/>
                      <a:pt x="1397479" y="0"/>
                      <a:pt x="1357223" y="20128"/>
                    </a:cubicBezTo>
                    <a:cubicBezTo>
                      <a:pt x="1316967" y="40256"/>
                      <a:pt x="1121435" y="86263"/>
                      <a:pt x="1012167" y="158150"/>
                    </a:cubicBezTo>
                    <a:cubicBezTo>
                      <a:pt x="902899" y="230037"/>
                      <a:pt x="759125" y="382437"/>
                      <a:pt x="701616" y="451448"/>
                    </a:cubicBezTo>
                    <a:cubicBezTo>
                      <a:pt x="644107" y="520459"/>
                      <a:pt x="721744" y="506082"/>
                      <a:pt x="667110" y="572218"/>
                    </a:cubicBezTo>
                    <a:cubicBezTo>
                      <a:pt x="612476" y="638354"/>
                      <a:pt x="471578" y="724619"/>
                      <a:pt x="373812" y="848264"/>
                    </a:cubicBezTo>
                    <a:cubicBezTo>
                      <a:pt x="276046" y="971909"/>
                      <a:pt x="132272" y="1245079"/>
                      <a:pt x="80514" y="1314090"/>
                    </a:cubicBezTo>
                    <a:cubicBezTo>
                      <a:pt x="28756" y="1383101"/>
                      <a:pt x="74763" y="1285335"/>
                      <a:pt x="63261" y="122782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" name="任意多边形 149"/>
              <p:cNvSpPr/>
              <p:nvPr/>
            </p:nvSpPr>
            <p:spPr>
              <a:xfrm rot="920371">
                <a:off x="3825877" y="1396898"/>
                <a:ext cx="865180" cy="1075780"/>
              </a:xfrm>
              <a:custGeom>
                <a:avLst/>
                <a:gdLst>
                  <a:gd name="connsiteX0" fmla="*/ 1158815 w 1173192"/>
                  <a:gd name="connsiteY0" fmla="*/ 60385 h 1253706"/>
                  <a:gd name="connsiteX1" fmla="*/ 658483 w 1173192"/>
                  <a:gd name="connsiteY1" fmla="*/ 353683 h 1253706"/>
                  <a:gd name="connsiteX2" fmla="*/ 451449 w 1173192"/>
                  <a:gd name="connsiteY2" fmla="*/ 664234 h 1253706"/>
                  <a:gd name="connsiteX3" fmla="*/ 158151 w 1173192"/>
                  <a:gd name="connsiteY3" fmla="*/ 923026 h 1253706"/>
                  <a:gd name="connsiteX4" fmla="*/ 20128 w 1173192"/>
                  <a:gd name="connsiteY4" fmla="*/ 1250830 h 1253706"/>
                  <a:gd name="connsiteX5" fmla="*/ 278920 w 1173192"/>
                  <a:gd name="connsiteY5" fmla="*/ 940279 h 1253706"/>
                  <a:gd name="connsiteX6" fmla="*/ 589471 w 1173192"/>
                  <a:gd name="connsiteY6" fmla="*/ 802256 h 1253706"/>
                  <a:gd name="connsiteX7" fmla="*/ 692988 w 1173192"/>
                  <a:gd name="connsiteY7" fmla="*/ 543464 h 1253706"/>
                  <a:gd name="connsiteX8" fmla="*/ 1107056 w 1173192"/>
                  <a:gd name="connsiteY8" fmla="*/ 77638 h 1253706"/>
                  <a:gd name="connsiteX9" fmla="*/ 1089803 w 1173192"/>
                  <a:gd name="connsiteY9" fmla="*/ 77638 h 1253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3192" h="1253706">
                    <a:moveTo>
                      <a:pt x="1158815" y="60385"/>
                    </a:moveTo>
                    <a:cubicBezTo>
                      <a:pt x="967596" y="156713"/>
                      <a:pt x="776377" y="253042"/>
                      <a:pt x="658483" y="353683"/>
                    </a:cubicBezTo>
                    <a:cubicBezTo>
                      <a:pt x="540589" y="454325"/>
                      <a:pt x="534838" y="569344"/>
                      <a:pt x="451449" y="664234"/>
                    </a:cubicBezTo>
                    <a:cubicBezTo>
                      <a:pt x="368060" y="759124"/>
                      <a:pt x="230038" y="825260"/>
                      <a:pt x="158151" y="923026"/>
                    </a:cubicBezTo>
                    <a:cubicBezTo>
                      <a:pt x="86264" y="1020792"/>
                      <a:pt x="0" y="1247955"/>
                      <a:pt x="20128" y="1250830"/>
                    </a:cubicBezTo>
                    <a:cubicBezTo>
                      <a:pt x="40256" y="1253706"/>
                      <a:pt x="184030" y="1015041"/>
                      <a:pt x="278920" y="940279"/>
                    </a:cubicBezTo>
                    <a:cubicBezTo>
                      <a:pt x="373810" y="865517"/>
                      <a:pt x="520460" y="868392"/>
                      <a:pt x="589471" y="802256"/>
                    </a:cubicBezTo>
                    <a:cubicBezTo>
                      <a:pt x="658482" y="736120"/>
                      <a:pt x="606724" y="664234"/>
                      <a:pt x="692988" y="543464"/>
                    </a:cubicBezTo>
                    <a:cubicBezTo>
                      <a:pt x="779252" y="422694"/>
                      <a:pt x="1040920" y="155276"/>
                      <a:pt x="1107056" y="77638"/>
                    </a:cubicBezTo>
                    <a:cubicBezTo>
                      <a:pt x="1173192" y="0"/>
                      <a:pt x="1131497" y="38819"/>
                      <a:pt x="1089803" y="77638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任意多边形 150"/>
              <p:cNvSpPr/>
              <p:nvPr/>
            </p:nvSpPr>
            <p:spPr>
              <a:xfrm rot="920371">
                <a:off x="3679581" y="1462117"/>
                <a:ext cx="710166" cy="727095"/>
              </a:xfrm>
              <a:custGeom>
                <a:avLst/>
                <a:gdLst>
                  <a:gd name="connsiteX0" fmla="*/ 632604 w 931653"/>
                  <a:gd name="connsiteY0" fmla="*/ 0 h 831011"/>
                  <a:gd name="connsiteX1" fmla="*/ 270294 w 931653"/>
                  <a:gd name="connsiteY1" fmla="*/ 276045 h 831011"/>
                  <a:gd name="connsiteX2" fmla="*/ 235789 w 931653"/>
                  <a:gd name="connsiteY2" fmla="*/ 448573 h 831011"/>
                  <a:gd name="connsiteX3" fmla="*/ 494581 w 931653"/>
                  <a:gd name="connsiteY3" fmla="*/ 172528 h 831011"/>
                  <a:gd name="connsiteX4" fmla="*/ 787879 w 931653"/>
                  <a:gd name="connsiteY4" fmla="*/ 17253 h 831011"/>
                  <a:gd name="connsiteX5" fmla="*/ 511834 w 931653"/>
                  <a:gd name="connsiteY5" fmla="*/ 207034 h 831011"/>
                  <a:gd name="connsiteX6" fmla="*/ 235789 w 931653"/>
                  <a:gd name="connsiteY6" fmla="*/ 672860 h 831011"/>
                  <a:gd name="connsiteX7" fmla="*/ 408317 w 931653"/>
                  <a:gd name="connsiteY7" fmla="*/ 465826 h 831011"/>
                  <a:gd name="connsiteX8" fmla="*/ 649857 w 931653"/>
                  <a:gd name="connsiteY8" fmla="*/ 293298 h 831011"/>
                  <a:gd name="connsiteX9" fmla="*/ 925902 w 931653"/>
                  <a:gd name="connsiteY9" fmla="*/ 51758 h 831011"/>
                  <a:gd name="connsiteX10" fmla="*/ 684362 w 931653"/>
                  <a:gd name="connsiteY10" fmla="*/ 293298 h 831011"/>
                  <a:gd name="connsiteX11" fmla="*/ 391064 w 931653"/>
                  <a:gd name="connsiteY11" fmla="*/ 569343 h 831011"/>
                  <a:gd name="connsiteX12" fmla="*/ 253041 w 931653"/>
                  <a:gd name="connsiteY12" fmla="*/ 793630 h 831011"/>
                  <a:gd name="connsiteX13" fmla="*/ 11502 w 931653"/>
                  <a:gd name="connsiteY13" fmla="*/ 793630 h 831011"/>
                  <a:gd name="connsiteX14" fmla="*/ 184030 w 931653"/>
                  <a:gd name="connsiteY14" fmla="*/ 759124 h 831011"/>
                  <a:gd name="connsiteX15" fmla="*/ 201283 w 931653"/>
                  <a:gd name="connsiteY15" fmla="*/ 431321 h 831011"/>
                  <a:gd name="connsiteX16" fmla="*/ 166777 w 931653"/>
                  <a:gd name="connsiteY16" fmla="*/ 707366 h 831011"/>
                  <a:gd name="connsiteX17" fmla="*/ 11502 w 931653"/>
                  <a:gd name="connsiteY17" fmla="*/ 603849 h 831011"/>
                  <a:gd name="connsiteX18" fmla="*/ 97766 w 931653"/>
                  <a:gd name="connsiteY18" fmla="*/ 621102 h 831011"/>
                  <a:gd name="connsiteX19" fmla="*/ 149524 w 931653"/>
                  <a:gd name="connsiteY19" fmla="*/ 414068 h 831011"/>
                  <a:gd name="connsiteX20" fmla="*/ 201283 w 931653"/>
                  <a:gd name="connsiteY20" fmla="*/ 241539 h 831011"/>
                  <a:gd name="connsiteX21" fmla="*/ 563592 w 931653"/>
                  <a:gd name="connsiteY21" fmla="*/ 51758 h 831011"/>
                  <a:gd name="connsiteX22" fmla="*/ 546340 w 931653"/>
                  <a:gd name="connsiteY22" fmla="*/ 0 h 831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31653" h="831011">
                    <a:moveTo>
                      <a:pt x="632604" y="0"/>
                    </a:moveTo>
                    <a:cubicBezTo>
                      <a:pt x="484517" y="100641"/>
                      <a:pt x="336430" y="201283"/>
                      <a:pt x="270294" y="276045"/>
                    </a:cubicBezTo>
                    <a:cubicBezTo>
                      <a:pt x="204158" y="350807"/>
                      <a:pt x="198408" y="465826"/>
                      <a:pt x="235789" y="448573"/>
                    </a:cubicBezTo>
                    <a:cubicBezTo>
                      <a:pt x="273170" y="431320"/>
                      <a:pt x="402566" y="244415"/>
                      <a:pt x="494581" y="172528"/>
                    </a:cubicBezTo>
                    <a:cubicBezTo>
                      <a:pt x="586596" y="100641"/>
                      <a:pt x="785004" y="11502"/>
                      <a:pt x="787879" y="17253"/>
                    </a:cubicBezTo>
                    <a:cubicBezTo>
                      <a:pt x="790754" y="23004"/>
                      <a:pt x="603849" y="97766"/>
                      <a:pt x="511834" y="207034"/>
                    </a:cubicBezTo>
                    <a:cubicBezTo>
                      <a:pt x="419819" y="316302"/>
                      <a:pt x="253042" y="629728"/>
                      <a:pt x="235789" y="672860"/>
                    </a:cubicBezTo>
                    <a:cubicBezTo>
                      <a:pt x="218536" y="715992"/>
                      <a:pt x="339306" y="529086"/>
                      <a:pt x="408317" y="465826"/>
                    </a:cubicBezTo>
                    <a:cubicBezTo>
                      <a:pt x="477328" y="402566"/>
                      <a:pt x="563593" y="362309"/>
                      <a:pt x="649857" y="293298"/>
                    </a:cubicBezTo>
                    <a:cubicBezTo>
                      <a:pt x="736121" y="224287"/>
                      <a:pt x="920151" y="51758"/>
                      <a:pt x="925902" y="51758"/>
                    </a:cubicBezTo>
                    <a:cubicBezTo>
                      <a:pt x="931653" y="51758"/>
                      <a:pt x="773502" y="207034"/>
                      <a:pt x="684362" y="293298"/>
                    </a:cubicBezTo>
                    <a:cubicBezTo>
                      <a:pt x="595222" y="379562"/>
                      <a:pt x="462951" y="485954"/>
                      <a:pt x="391064" y="569343"/>
                    </a:cubicBezTo>
                    <a:cubicBezTo>
                      <a:pt x="319177" y="652732"/>
                      <a:pt x="316301" y="756249"/>
                      <a:pt x="253041" y="793630"/>
                    </a:cubicBezTo>
                    <a:cubicBezTo>
                      <a:pt x="189781" y="831011"/>
                      <a:pt x="23004" y="799381"/>
                      <a:pt x="11502" y="793630"/>
                    </a:cubicBezTo>
                    <a:cubicBezTo>
                      <a:pt x="0" y="787879"/>
                      <a:pt x="152400" y="819509"/>
                      <a:pt x="184030" y="759124"/>
                    </a:cubicBezTo>
                    <a:cubicBezTo>
                      <a:pt x="215660" y="698739"/>
                      <a:pt x="204158" y="439947"/>
                      <a:pt x="201283" y="431321"/>
                    </a:cubicBezTo>
                    <a:cubicBezTo>
                      <a:pt x="198408" y="422695"/>
                      <a:pt x="198407" y="678611"/>
                      <a:pt x="166777" y="707366"/>
                    </a:cubicBezTo>
                    <a:cubicBezTo>
                      <a:pt x="135147" y="736121"/>
                      <a:pt x="23004" y="618226"/>
                      <a:pt x="11502" y="603849"/>
                    </a:cubicBezTo>
                    <a:cubicBezTo>
                      <a:pt x="0" y="589472"/>
                      <a:pt x="74762" y="652732"/>
                      <a:pt x="97766" y="621102"/>
                    </a:cubicBezTo>
                    <a:cubicBezTo>
                      <a:pt x="120770" y="589472"/>
                      <a:pt x="132271" y="477329"/>
                      <a:pt x="149524" y="414068"/>
                    </a:cubicBezTo>
                    <a:cubicBezTo>
                      <a:pt x="166777" y="350807"/>
                      <a:pt x="132272" y="301924"/>
                      <a:pt x="201283" y="241539"/>
                    </a:cubicBezTo>
                    <a:cubicBezTo>
                      <a:pt x="270294" y="181154"/>
                      <a:pt x="506083" y="92014"/>
                      <a:pt x="563592" y="51758"/>
                    </a:cubicBezTo>
                    <a:cubicBezTo>
                      <a:pt x="621101" y="11502"/>
                      <a:pt x="583720" y="5751"/>
                      <a:pt x="546340" y="0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" name="Freeform 5"/>
              <p:cNvSpPr>
                <a:spLocks/>
              </p:cNvSpPr>
              <p:nvPr/>
            </p:nvSpPr>
            <p:spPr bwMode="auto">
              <a:xfrm rot="920371" flipH="1" flipV="1">
                <a:off x="3950438" y="1468195"/>
                <a:ext cx="599001" cy="812563"/>
              </a:xfrm>
              <a:custGeom>
                <a:avLst/>
                <a:gdLst/>
                <a:ahLst/>
                <a:cxnLst>
                  <a:cxn ang="0">
                    <a:pos x="403" y="11"/>
                  </a:cxn>
                  <a:cxn ang="0">
                    <a:pos x="232" y="137"/>
                  </a:cxn>
                  <a:cxn ang="0">
                    <a:pos x="34" y="320"/>
                  </a:cxn>
                  <a:cxn ang="0">
                    <a:pos x="217" y="194"/>
                  </a:cxn>
                  <a:cxn ang="0">
                    <a:pos x="7" y="407"/>
                  </a:cxn>
                  <a:cxn ang="0">
                    <a:pos x="259" y="236"/>
                  </a:cxn>
                  <a:cxn ang="0">
                    <a:pos x="469" y="74"/>
                  </a:cxn>
                  <a:cxn ang="0">
                    <a:pos x="250" y="326"/>
                  </a:cxn>
                  <a:cxn ang="0">
                    <a:pos x="130" y="497"/>
                  </a:cxn>
                  <a:cxn ang="0">
                    <a:pos x="595" y="86"/>
                  </a:cxn>
                  <a:cxn ang="0">
                    <a:pos x="235" y="389"/>
                  </a:cxn>
                  <a:cxn ang="0">
                    <a:pos x="520" y="23"/>
                  </a:cxn>
                  <a:cxn ang="0">
                    <a:pos x="193" y="263"/>
                  </a:cxn>
                  <a:cxn ang="0">
                    <a:pos x="388" y="80"/>
                  </a:cxn>
                  <a:cxn ang="0">
                    <a:pos x="184" y="206"/>
                  </a:cxn>
                  <a:cxn ang="0">
                    <a:pos x="403" y="11"/>
                  </a:cxn>
                </a:cxnLst>
                <a:rect l="0" t="0" r="r" b="b"/>
                <a:pathLst>
                  <a:path w="612" h="537">
                    <a:moveTo>
                      <a:pt x="403" y="11"/>
                    </a:moveTo>
                    <a:cubicBezTo>
                      <a:pt x="411" y="0"/>
                      <a:pt x="293" y="86"/>
                      <a:pt x="232" y="137"/>
                    </a:cubicBezTo>
                    <a:cubicBezTo>
                      <a:pt x="171" y="188"/>
                      <a:pt x="36" y="311"/>
                      <a:pt x="34" y="320"/>
                    </a:cubicBezTo>
                    <a:cubicBezTo>
                      <a:pt x="32" y="329"/>
                      <a:pt x="221" y="180"/>
                      <a:pt x="217" y="194"/>
                    </a:cubicBezTo>
                    <a:cubicBezTo>
                      <a:pt x="213" y="208"/>
                      <a:pt x="0" y="400"/>
                      <a:pt x="7" y="407"/>
                    </a:cubicBezTo>
                    <a:cubicBezTo>
                      <a:pt x="14" y="414"/>
                      <a:pt x="182" y="292"/>
                      <a:pt x="259" y="236"/>
                    </a:cubicBezTo>
                    <a:cubicBezTo>
                      <a:pt x="336" y="180"/>
                      <a:pt x="471" y="59"/>
                      <a:pt x="469" y="74"/>
                    </a:cubicBezTo>
                    <a:cubicBezTo>
                      <a:pt x="467" y="89"/>
                      <a:pt x="307" y="256"/>
                      <a:pt x="250" y="326"/>
                    </a:cubicBezTo>
                    <a:cubicBezTo>
                      <a:pt x="193" y="396"/>
                      <a:pt x="73" y="537"/>
                      <a:pt x="130" y="497"/>
                    </a:cubicBezTo>
                    <a:cubicBezTo>
                      <a:pt x="187" y="457"/>
                      <a:pt x="578" y="104"/>
                      <a:pt x="595" y="86"/>
                    </a:cubicBezTo>
                    <a:cubicBezTo>
                      <a:pt x="612" y="68"/>
                      <a:pt x="248" y="400"/>
                      <a:pt x="235" y="389"/>
                    </a:cubicBezTo>
                    <a:cubicBezTo>
                      <a:pt x="222" y="378"/>
                      <a:pt x="527" y="44"/>
                      <a:pt x="520" y="23"/>
                    </a:cubicBezTo>
                    <a:cubicBezTo>
                      <a:pt x="513" y="2"/>
                      <a:pt x="215" y="254"/>
                      <a:pt x="193" y="263"/>
                    </a:cubicBezTo>
                    <a:cubicBezTo>
                      <a:pt x="171" y="272"/>
                      <a:pt x="389" y="89"/>
                      <a:pt x="388" y="80"/>
                    </a:cubicBezTo>
                    <a:cubicBezTo>
                      <a:pt x="387" y="71"/>
                      <a:pt x="183" y="217"/>
                      <a:pt x="184" y="206"/>
                    </a:cubicBezTo>
                    <a:cubicBezTo>
                      <a:pt x="185" y="195"/>
                      <a:pt x="395" y="22"/>
                      <a:pt x="403" y="1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任意多边形 152"/>
              <p:cNvSpPr/>
              <p:nvPr/>
            </p:nvSpPr>
            <p:spPr>
              <a:xfrm rot="920371">
                <a:off x="3842058" y="1491365"/>
                <a:ext cx="992917" cy="1046614"/>
              </a:xfrm>
              <a:custGeom>
                <a:avLst/>
                <a:gdLst>
                  <a:gd name="connsiteX0" fmla="*/ 57510 w 1302589"/>
                  <a:gd name="connsiteY0" fmla="*/ 1135811 h 1196196"/>
                  <a:gd name="connsiteX1" fmla="*/ 247291 w 1302589"/>
                  <a:gd name="connsiteY1" fmla="*/ 894272 h 1196196"/>
                  <a:gd name="connsiteX2" fmla="*/ 506083 w 1302589"/>
                  <a:gd name="connsiteY2" fmla="*/ 790755 h 1196196"/>
                  <a:gd name="connsiteX3" fmla="*/ 782129 w 1302589"/>
                  <a:gd name="connsiteY3" fmla="*/ 462951 h 1196196"/>
                  <a:gd name="connsiteX4" fmla="*/ 937404 w 1302589"/>
                  <a:gd name="connsiteY4" fmla="*/ 169653 h 1196196"/>
                  <a:gd name="connsiteX5" fmla="*/ 1265208 w 1302589"/>
                  <a:gd name="connsiteY5" fmla="*/ 14377 h 1196196"/>
                  <a:gd name="connsiteX6" fmla="*/ 1161691 w 1302589"/>
                  <a:gd name="connsiteY6" fmla="*/ 83389 h 1196196"/>
                  <a:gd name="connsiteX7" fmla="*/ 1144438 w 1302589"/>
                  <a:gd name="connsiteY7" fmla="*/ 324928 h 1196196"/>
                  <a:gd name="connsiteX8" fmla="*/ 1075427 w 1302589"/>
                  <a:gd name="connsiteY8" fmla="*/ 618226 h 1196196"/>
                  <a:gd name="connsiteX9" fmla="*/ 851140 w 1302589"/>
                  <a:gd name="connsiteY9" fmla="*/ 859766 h 1196196"/>
                  <a:gd name="connsiteX10" fmla="*/ 402566 w 1302589"/>
                  <a:gd name="connsiteY10" fmla="*/ 1066800 h 1196196"/>
                  <a:gd name="connsiteX11" fmla="*/ 143774 w 1302589"/>
                  <a:gd name="connsiteY11" fmla="*/ 1118558 h 1196196"/>
                  <a:gd name="connsiteX12" fmla="*/ 23004 w 1302589"/>
                  <a:gd name="connsiteY12" fmla="*/ 1187570 h 1196196"/>
                  <a:gd name="connsiteX13" fmla="*/ 5751 w 1302589"/>
                  <a:gd name="connsiteY13" fmla="*/ 1170317 h 1196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02589" h="1196196">
                    <a:moveTo>
                      <a:pt x="57510" y="1135811"/>
                    </a:moveTo>
                    <a:cubicBezTo>
                      <a:pt x="115019" y="1043796"/>
                      <a:pt x="172529" y="951781"/>
                      <a:pt x="247291" y="894272"/>
                    </a:cubicBezTo>
                    <a:cubicBezTo>
                      <a:pt x="322053" y="836763"/>
                      <a:pt x="416943" y="862642"/>
                      <a:pt x="506083" y="790755"/>
                    </a:cubicBezTo>
                    <a:cubicBezTo>
                      <a:pt x="595223" y="718868"/>
                      <a:pt x="710242" y="566468"/>
                      <a:pt x="782129" y="462951"/>
                    </a:cubicBezTo>
                    <a:cubicBezTo>
                      <a:pt x="854016" y="359434"/>
                      <a:pt x="856891" y="244415"/>
                      <a:pt x="937404" y="169653"/>
                    </a:cubicBezTo>
                    <a:cubicBezTo>
                      <a:pt x="1017917" y="94891"/>
                      <a:pt x="1227827" y="28754"/>
                      <a:pt x="1265208" y="14377"/>
                    </a:cubicBezTo>
                    <a:cubicBezTo>
                      <a:pt x="1302589" y="0"/>
                      <a:pt x="1181819" y="31631"/>
                      <a:pt x="1161691" y="83389"/>
                    </a:cubicBezTo>
                    <a:cubicBezTo>
                      <a:pt x="1141563" y="135147"/>
                      <a:pt x="1158815" y="235789"/>
                      <a:pt x="1144438" y="324928"/>
                    </a:cubicBezTo>
                    <a:cubicBezTo>
                      <a:pt x="1130061" y="414067"/>
                      <a:pt x="1124310" y="529086"/>
                      <a:pt x="1075427" y="618226"/>
                    </a:cubicBezTo>
                    <a:cubicBezTo>
                      <a:pt x="1026544" y="707366"/>
                      <a:pt x="963284" y="785004"/>
                      <a:pt x="851140" y="859766"/>
                    </a:cubicBezTo>
                    <a:cubicBezTo>
                      <a:pt x="738997" y="934528"/>
                      <a:pt x="520460" y="1023668"/>
                      <a:pt x="402566" y="1066800"/>
                    </a:cubicBezTo>
                    <a:cubicBezTo>
                      <a:pt x="284672" y="1109932"/>
                      <a:pt x="207034" y="1098430"/>
                      <a:pt x="143774" y="1118558"/>
                    </a:cubicBezTo>
                    <a:cubicBezTo>
                      <a:pt x="80514" y="1138686"/>
                      <a:pt x="46008" y="1178944"/>
                      <a:pt x="23004" y="1187570"/>
                    </a:cubicBezTo>
                    <a:cubicBezTo>
                      <a:pt x="0" y="1196196"/>
                      <a:pt x="2875" y="1183256"/>
                      <a:pt x="5751" y="1170317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" name="任意多边形 155"/>
              <p:cNvSpPr/>
              <p:nvPr/>
            </p:nvSpPr>
            <p:spPr>
              <a:xfrm rot="920371">
                <a:off x="3836961" y="1584103"/>
                <a:ext cx="870172" cy="981200"/>
              </a:xfrm>
              <a:custGeom>
                <a:avLst/>
                <a:gdLst>
                  <a:gd name="connsiteX0" fmla="*/ 989162 w 1141562"/>
                  <a:gd name="connsiteY0" fmla="*/ 115018 h 1121433"/>
                  <a:gd name="connsiteX1" fmla="*/ 816634 w 1141562"/>
                  <a:gd name="connsiteY1" fmla="*/ 391063 h 1121433"/>
                  <a:gd name="connsiteX2" fmla="*/ 592347 w 1141562"/>
                  <a:gd name="connsiteY2" fmla="*/ 718867 h 1121433"/>
                  <a:gd name="connsiteX3" fmla="*/ 178279 w 1141562"/>
                  <a:gd name="connsiteY3" fmla="*/ 891395 h 1121433"/>
                  <a:gd name="connsiteX4" fmla="*/ 23004 w 1141562"/>
                  <a:gd name="connsiteY4" fmla="*/ 1081177 h 1121433"/>
                  <a:gd name="connsiteX5" fmla="*/ 40257 w 1141562"/>
                  <a:gd name="connsiteY5" fmla="*/ 1098429 h 1121433"/>
                  <a:gd name="connsiteX6" fmla="*/ 230038 w 1141562"/>
                  <a:gd name="connsiteY6" fmla="*/ 943154 h 1121433"/>
                  <a:gd name="connsiteX7" fmla="*/ 488830 w 1141562"/>
                  <a:gd name="connsiteY7" fmla="*/ 839637 h 1121433"/>
                  <a:gd name="connsiteX8" fmla="*/ 816634 w 1141562"/>
                  <a:gd name="connsiteY8" fmla="*/ 563592 h 1121433"/>
                  <a:gd name="connsiteX9" fmla="*/ 833887 w 1141562"/>
                  <a:gd name="connsiteY9" fmla="*/ 477328 h 1121433"/>
                  <a:gd name="connsiteX10" fmla="*/ 747623 w 1141562"/>
                  <a:gd name="connsiteY10" fmla="*/ 736120 h 1121433"/>
                  <a:gd name="connsiteX11" fmla="*/ 695864 w 1141562"/>
                  <a:gd name="connsiteY11" fmla="*/ 856890 h 1121433"/>
                  <a:gd name="connsiteX12" fmla="*/ 851140 w 1141562"/>
                  <a:gd name="connsiteY12" fmla="*/ 649856 h 1121433"/>
                  <a:gd name="connsiteX13" fmla="*/ 1092679 w 1141562"/>
                  <a:gd name="connsiteY13" fmla="*/ 253041 h 1121433"/>
                  <a:gd name="connsiteX14" fmla="*/ 1109932 w 1141562"/>
                  <a:gd name="connsiteY14" fmla="*/ 80512 h 1121433"/>
                  <a:gd name="connsiteX15" fmla="*/ 902898 w 1141562"/>
                  <a:gd name="connsiteY15" fmla="*/ 460075 h 1121433"/>
                  <a:gd name="connsiteX16" fmla="*/ 971910 w 1141562"/>
                  <a:gd name="connsiteY16" fmla="*/ 63260 h 1121433"/>
                  <a:gd name="connsiteX17" fmla="*/ 989162 w 1141562"/>
                  <a:gd name="connsiteY17" fmla="*/ 115018 h 1121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41562" h="1121433">
                    <a:moveTo>
                      <a:pt x="989162" y="115018"/>
                    </a:moveTo>
                    <a:cubicBezTo>
                      <a:pt x="963283" y="169652"/>
                      <a:pt x="882770" y="290422"/>
                      <a:pt x="816634" y="391063"/>
                    </a:cubicBezTo>
                    <a:cubicBezTo>
                      <a:pt x="750498" y="491705"/>
                      <a:pt x="698740" y="635478"/>
                      <a:pt x="592347" y="718867"/>
                    </a:cubicBezTo>
                    <a:cubicBezTo>
                      <a:pt x="485954" y="802256"/>
                      <a:pt x="273169" y="831010"/>
                      <a:pt x="178279" y="891395"/>
                    </a:cubicBezTo>
                    <a:cubicBezTo>
                      <a:pt x="83389" y="951780"/>
                      <a:pt x="46008" y="1046671"/>
                      <a:pt x="23004" y="1081177"/>
                    </a:cubicBezTo>
                    <a:cubicBezTo>
                      <a:pt x="0" y="1115683"/>
                      <a:pt x="5751" y="1121433"/>
                      <a:pt x="40257" y="1098429"/>
                    </a:cubicBezTo>
                    <a:cubicBezTo>
                      <a:pt x="74763" y="1075425"/>
                      <a:pt x="155276" y="986286"/>
                      <a:pt x="230038" y="943154"/>
                    </a:cubicBezTo>
                    <a:cubicBezTo>
                      <a:pt x="304800" y="900022"/>
                      <a:pt x="391064" y="902897"/>
                      <a:pt x="488830" y="839637"/>
                    </a:cubicBezTo>
                    <a:cubicBezTo>
                      <a:pt x="586596" y="776377"/>
                      <a:pt x="759125" y="623977"/>
                      <a:pt x="816634" y="563592"/>
                    </a:cubicBezTo>
                    <a:cubicBezTo>
                      <a:pt x="874143" y="503207"/>
                      <a:pt x="845389" y="448573"/>
                      <a:pt x="833887" y="477328"/>
                    </a:cubicBezTo>
                    <a:cubicBezTo>
                      <a:pt x="822385" y="506083"/>
                      <a:pt x="770627" y="672860"/>
                      <a:pt x="747623" y="736120"/>
                    </a:cubicBezTo>
                    <a:cubicBezTo>
                      <a:pt x="724619" y="799380"/>
                      <a:pt x="678611" y="871267"/>
                      <a:pt x="695864" y="856890"/>
                    </a:cubicBezTo>
                    <a:cubicBezTo>
                      <a:pt x="713117" y="842513"/>
                      <a:pt x="785004" y="750498"/>
                      <a:pt x="851140" y="649856"/>
                    </a:cubicBezTo>
                    <a:cubicBezTo>
                      <a:pt x="917276" y="549215"/>
                      <a:pt x="1049547" y="347932"/>
                      <a:pt x="1092679" y="253041"/>
                    </a:cubicBezTo>
                    <a:cubicBezTo>
                      <a:pt x="1135811" y="158150"/>
                      <a:pt x="1141562" y="46006"/>
                      <a:pt x="1109932" y="80512"/>
                    </a:cubicBezTo>
                    <a:cubicBezTo>
                      <a:pt x="1078302" y="115018"/>
                      <a:pt x="925902" y="462950"/>
                      <a:pt x="902898" y="460075"/>
                    </a:cubicBezTo>
                    <a:cubicBezTo>
                      <a:pt x="879894" y="457200"/>
                      <a:pt x="963284" y="126520"/>
                      <a:pt x="971910" y="63260"/>
                    </a:cubicBezTo>
                    <a:cubicBezTo>
                      <a:pt x="980536" y="0"/>
                      <a:pt x="1015041" y="60384"/>
                      <a:pt x="989162" y="11501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" name="任意多边形 157"/>
              <p:cNvSpPr/>
              <p:nvPr/>
            </p:nvSpPr>
            <p:spPr>
              <a:xfrm rot="920371">
                <a:off x="3916865" y="1494453"/>
                <a:ext cx="1001685" cy="1026488"/>
              </a:xfrm>
              <a:custGeom>
                <a:avLst/>
                <a:gdLst>
                  <a:gd name="connsiteX0" fmla="*/ 207034 w 1314091"/>
                  <a:gd name="connsiteY0" fmla="*/ 1138687 h 1173193"/>
                  <a:gd name="connsiteX1" fmla="*/ 655608 w 1314091"/>
                  <a:gd name="connsiteY1" fmla="*/ 1017918 h 1173193"/>
                  <a:gd name="connsiteX2" fmla="*/ 1069676 w 1314091"/>
                  <a:gd name="connsiteY2" fmla="*/ 603850 h 1173193"/>
                  <a:gd name="connsiteX3" fmla="*/ 1104182 w 1314091"/>
                  <a:gd name="connsiteY3" fmla="*/ 34506 h 1173193"/>
                  <a:gd name="connsiteX4" fmla="*/ 1190446 w 1314091"/>
                  <a:gd name="connsiteY4" fmla="*/ 396816 h 1173193"/>
                  <a:gd name="connsiteX5" fmla="*/ 1207699 w 1314091"/>
                  <a:gd name="connsiteY5" fmla="*/ 69012 h 1173193"/>
                  <a:gd name="connsiteX6" fmla="*/ 1293963 w 1314091"/>
                  <a:gd name="connsiteY6" fmla="*/ 362310 h 1173193"/>
                  <a:gd name="connsiteX7" fmla="*/ 1293963 w 1314091"/>
                  <a:gd name="connsiteY7" fmla="*/ 724620 h 1173193"/>
                  <a:gd name="connsiteX8" fmla="*/ 1173193 w 1314091"/>
                  <a:gd name="connsiteY8" fmla="*/ 1069676 h 1173193"/>
                  <a:gd name="connsiteX9" fmla="*/ 1173193 w 1314091"/>
                  <a:gd name="connsiteY9" fmla="*/ 828137 h 1173193"/>
                  <a:gd name="connsiteX10" fmla="*/ 1017917 w 1314091"/>
                  <a:gd name="connsiteY10" fmla="*/ 897148 h 1173193"/>
                  <a:gd name="connsiteX11" fmla="*/ 621102 w 1314091"/>
                  <a:gd name="connsiteY11" fmla="*/ 1121435 h 1173193"/>
                  <a:gd name="connsiteX12" fmla="*/ 0 w 1314091"/>
                  <a:gd name="connsiteY12" fmla="*/ 1173193 h 1173193"/>
                  <a:gd name="connsiteX13" fmla="*/ 0 w 1314091"/>
                  <a:gd name="connsiteY13" fmla="*/ 1173193 h 1173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14091" h="1173193">
                    <a:moveTo>
                      <a:pt x="207034" y="1138687"/>
                    </a:moveTo>
                    <a:cubicBezTo>
                      <a:pt x="359434" y="1122872"/>
                      <a:pt x="511834" y="1107057"/>
                      <a:pt x="655608" y="1017918"/>
                    </a:cubicBezTo>
                    <a:cubicBezTo>
                      <a:pt x="799382" y="928779"/>
                      <a:pt x="994914" y="767752"/>
                      <a:pt x="1069676" y="603850"/>
                    </a:cubicBezTo>
                    <a:cubicBezTo>
                      <a:pt x="1144438" y="439948"/>
                      <a:pt x="1084054" y="69012"/>
                      <a:pt x="1104182" y="34506"/>
                    </a:cubicBezTo>
                    <a:cubicBezTo>
                      <a:pt x="1124310" y="0"/>
                      <a:pt x="1173193" y="391065"/>
                      <a:pt x="1190446" y="396816"/>
                    </a:cubicBezTo>
                    <a:cubicBezTo>
                      <a:pt x="1207699" y="402567"/>
                      <a:pt x="1190446" y="74763"/>
                      <a:pt x="1207699" y="69012"/>
                    </a:cubicBezTo>
                    <a:cubicBezTo>
                      <a:pt x="1224952" y="63261"/>
                      <a:pt x="1279586" y="253042"/>
                      <a:pt x="1293963" y="362310"/>
                    </a:cubicBezTo>
                    <a:cubicBezTo>
                      <a:pt x="1308340" y="471578"/>
                      <a:pt x="1314091" y="606726"/>
                      <a:pt x="1293963" y="724620"/>
                    </a:cubicBezTo>
                    <a:cubicBezTo>
                      <a:pt x="1273835" y="842514"/>
                      <a:pt x="1193321" y="1052423"/>
                      <a:pt x="1173193" y="1069676"/>
                    </a:cubicBezTo>
                    <a:cubicBezTo>
                      <a:pt x="1153065" y="1086929"/>
                      <a:pt x="1199072" y="856892"/>
                      <a:pt x="1173193" y="828137"/>
                    </a:cubicBezTo>
                    <a:cubicBezTo>
                      <a:pt x="1147314" y="799382"/>
                      <a:pt x="1109932" y="848265"/>
                      <a:pt x="1017917" y="897148"/>
                    </a:cubicBezTo>
                    <a:cubicBezTo>
                      <a:pt x="925902" y="946031"/>
                      <a:pt x="790755" y="1075428"/>
                      <a:pt x="621102" y="1121435"/>
                    </a:cubicBezTo>
                    <a:cubicBezTo>
                      <a:pt x="451449" y="1167442"/>
                      <a:pt x="0" y="1173193"/>
                      <a:pt x="0" y="1173193"/>
                    </a:cubicBezTo>
                    <a:lnTo>
                      <a:pt x="0" y="1173193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0" name="任意多边形 159"/>
              <p:cNvSpPr/>
              <p:nvPr/>
            </p:nvSpPr>
            <p:spPr>
              <a:xfrm rot="920371">
                <a:off x="3478043" y="2207958"/>
                <a:ext cx="328781" cy="322036"/>
              </a:xfrm>
              <a:custGeom>
                <a:avLst/>
                <a:gdLst>
                  <a:gd name="connsiteX0" fmla="*/ 431321 w 431321"/>
                  <a:gd name="connsiteY0" fmla="*/ 172529 h 368061"/>
                  <a:gd name="connsiteX1" fmla="*/ 293299 w 431321"/>
                  <a:gd name="connsiteY1" fmla="*/ 345057 h 368061"/>
                  <a:gd name="connsiteX2" fmla="*/ 86265 w 431321"/>
                  <a:gd name="connsiteY2" fmla="*/ 310551 h 368061"/>
                  <a:gd name="connsiteX3" fmla="*/ 0 w 431321"/>
                  <a:gd name="connsiteY3" fmla="*/ 0 h 368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1321" h="368061">
                    <a:moveTo>
                      <a:pt x="431321" y="172529"/>
                    </a:moveTo>
                    <a:cubicBezTo>
                      <a:pt x="391064" y="247291"/>
                      <a:pt x="350808" y="322053"/>
                      <a:pt x="293299" y="345057"/>
                    </a:cubicBezTo>
                    <a:cubicBezTo>
                      <a:pt x="235790" y="368061"/>
                      <a:pt x="135148" y="368061"/>
                      <a:pt x="86265" y="310551"/>
                    </a:cubicBezTo>
                    <a:cubicBezTo>
                      <a:pt x="37382" y="253042"/>
                      <a:pt x="18691" y="126521"/>
                      <a:pt x="0" y="0"/>
                    </a:cubicBezTo>
                  </a:path>
                </a:pathLst>
              </a:custGeom>
              <a:solidFill>
                <a:srgbClr val="28191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任意多边形 161"/>
              <p:cNvSpPr/>
              <p:nvPr/>
            </p:nvSpPr>
            <p:spPr>
              <a:xfrm rot="920371">
                <a:off x="3448109" y="2156440"/>
                <a:ext cx="305754" cy="408229"/>
              </a:xfrm>
              <a:custGeom>
                <a:avLst/>
                <a:gdLst>
                  <a:gd name="connsiteX0" fmla="*/ 385313 w 431321"/>
                  <a:gd name="connsiteY0" fmla="*/ 218536 h 347932"/>
                  <a:gd name="connsiteX1" fmla="*/ 316302 w 431321"/>
                  <a:gd name="connsiteY1" fmla="*/ 339306 h 347932"/>
                  <a:gd name="connsiteX2" fmla="*/ 109268 w 431321"/>
                  <a:gd name="connsiteY2" fmla="*/ 270294 h 347932"/>
                  <a:gd name="connsiteX3" fmla="*/ 40256 w 431321"/>
                  <a:gd name="connsiteY3" fmla="*/ 11502 h 347932"/>
                  <a:gd name="connsiteX4" fmla="*/ 385313 w 431321"/>
                  <a:gd name="connsiteY4" fmla="*/ 218536 h 347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321" h="347932">
                    <a:moveTo>
                      <a:pt x="385313" y="218536"/>
                    </a:moveTo>
                    <a:cubicBezTo>
                      <a:pt x="431321" y="273170"/>
                      <a:pt x="362309" y="330680"/>
                      <a:pt x="316302" y="339306"/>
                    </a:cubicBezTo>
                    <a:cubicBezTo>
                      <a:pt x="270295" y="347932"/>
                      <a:pt x="155276" y="324928"/>
                      <a:pt x="109268" y="270294"/>
                    </a:cubicBezTo>
                    <a:cubicBezTo>
                      <a:pt x="63260" y="215660"/>
                      <a:pt x="0" y="23004"/>
                      <a:pt x="40256" y="11502"/>
                    </a:cubicBezTo>
                    <a:cubicBezTo>
                      <a:pt x="80513" y="0"/>
                      <a:pt x="339305" y="163902"/>
                      <a:pt x="385313" y="218536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椭圆 163"/>
              <p:cNvSpPr/>
              <p:nvPr/>
            </p:nvSpPr>
            <p:spPr>
              <a:xfrm rot="920371">
                <a:off x="3579879" y="2073018"/>
                <a:ext cx="163364" cy="18751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流程图: 可选过程 165"/>
              <p:cNvSpPr/>
              <p:nvPr/>
            </p:nvSpPr>
            <p:spPr>
              <a:xfrm rot="920371">
                <a:off x="3622186" y="1946373"/>
                <a:ext cx="108909" cy="125010"/>
              </a:xfrm>
              <a:prstGeom prst="flowChartAlternateProcess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任意多边形 169"/>
              <p:cNvSpPr/>
              <p:nvPr/>
            </p:nvSpPr>
            <p:spPr>
              <a:xfrm rot="920371">
                <a:off x="3476454" y="1860698"/>
                <a:ext cx="392343" cy="712000"/>
              </a:xfrm>
              <a:custGeom>
                <a:avLst/>
                <a:gdLst>
                  <a:gd name="connsiteX0" fmla="*/ 451448 w 514708"/>
                  <a:gd name="connsiteY0" fmla="*/ 434195 h 813758"/>
                  <a:gd name="connsiteX1" fmla="*/ 296173 w 514708"/>
                  <a:gd name="connsiteY1" fmla="*/ 503207 h 813758"/>
                  <a:gd name="connsiteX2" fmla="*/ 140897 w 514708"/>
                  <a:gd name="connsiteY2" fmla="*/ 330678 h 813758"/>
                  <a:gd name="connsiteX3" fmla="*/ 71886 w 514708"/>
                  <a:gd name="connsiteY3" fmla="*/ 20128 h 813758"/>
                  <a:gd name="connsiteX4" fmla="*/ 20128 w 514708"/>
                  <a:gd name="connsiteY4" fmla="*/ 451448 h 813758"/>
                  <a:gd name="connsiteX5" fmla="*/ 192656 w 514708"/>
                  <a:gd name="connsiteY5" fmla="*/ 779252 h 813758"/>
                  <a:gd name="connsiteX6" fmla="*/ 468701 w 514708"/>
                  <a:gd name="connsiteY6" fmla="*/ 658482 h 813758"/>
                  <a:gd name="connsiteX7" fmla="*/ 468701 w 514708"/>
                  <a:gd name="connsiteY7" fmla="*/ 365184 h 813758"/>
                  <a:gd name="connsiteX8" fmla="*/ 468701 w 514708"/>
                  <a:gd name="connsiteY8" fmla="*/ 365184 h 813758"/>
                  <a:gd name="connsiteX9" fmla="*/ 468701 w 514708"/>
                  <a:gd name="connsiteY9" fmla="*/ 365184 h 813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4708" h="813758">
                    <a:moveTo>
                      <a:pt x="451448" y="434195"/>
                    </a:moveTo>
                    <a:cubicBezTo>
                      <a:pt x="399690" y="477327"/>
                      <a:pt x="347932" y="520460"/>
                      <a:pt x="296173" y="503207"/>
                    </a:cubicBezTo>
                    <a:cubicBezTo>
                      <a:pt x="244415" y="485954"/>
                      <a:pt x="178278" y="411191"/>
                      <a:pt x="140897" y="330678"/>
                    </a:cubicBezTo>
                    <a:cubicBezTo>
                      <a:pt x="103516" y="250165"/>
                      <a:pt x="92014" y="0"/>
                      <a:pt x="71886" y="20128"/>
                    </a:cubicBezTo>
                    <a:cubicBezTo>
                      <a:pt x="51758" y="40256"/>
                      <a:pt x="0" y="324927"/>
                      <a:pt x="20128" y="451448"/>
                    </a:cubicBezTo>
                    <a:cubicBezTo>
                      <a:pt x="40256" y="577969"/>
                      <a:pt x="117894" y="744746"/>
                      <a:pt x="192656" y="779252"/>
                    </a:cubicBezTo>
                    <a:cubicBezTo>
                      <a:pt x="267418" y="813758"/>
                      <a:pt x="422694" y="727493"/>
                      <a:pt x="468701" y="658482"/>
                    </a:cubicBezTo>
                    <a:cubicBezTo>
                      <a:pt x="514708" y="589471"/>
                      <a:pt x="468701" y="365184"/>
                      <a:pt x="468701" y="365184"/>
                    </a:cubicBezTo>
                    <a:lnTo>
                      <a:pt x="468701" y="365184"/>
                    </a:lnTo>
                    <a:lnTo>
                      <a:pt x="468701" y="365184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4" name="任意多边形 173"/>
              <p:cNvSpPr/>
              <p:nvPr/>
            </p:nvSpPr>
            <p:spPr>
              <a:xfrm rot="920371">
                <a:off x="3380731" y="1853248"/>
                <a:ext cx="1269093" cy="581173"/>
              </a:xfrm>
              <a:custGeom>
                <a:avLst/>
                <a:gdLst>
                  <a:gd name="connsiteX0" fmla="*/ 1647646 w 1664899"/>
                  <a:gd name="connsiteY0" fmla="*/ 221411 h 664234"/>
                  <a:gd name="connsiteX1" fmla="*/ 1233578 w 1664899"/>
                  <a:gd name="connsiteY1" fmla="*/ 549215 h 664234"/>
                  <a:gd name="connsiteX2" fmla="*/ 353683 w 1664899"/>
                  <a:gd name="connsiteY2" fmla="*/ 652732 h 664234"/>
                  <a:gd name="connsiteX3" fmla="*/ 43132 w 1664899"/>
                  <a:gd name="connsiteY3" fmla="*/ 480203 h 664234"/>
                  <a:gd name="connsiteX4" fmla="*/ 94891 w 1664899"/>
                  <a:gd name="connsiteY4" fmla="*/ 393939 h 664234"/>
                  <a:gd name="connsiteX5" fmla="*/ 94891 w 1664899"/>
                  <a:gd name="connsiteY5" fmla="*/ 411192 h 664234"/>
                  <a:gd name="connsiteX6" fmla="*/ 267419 w 1664899"/>
                  <a:gd name="connsiteY6" fmla="*/ 549215 h 664234"/>
                  <a:gd name="connsiteX7" fmla="*/ 577970 w 1664899"/>
                  <a:gd name="connsiteY7" fmla="*/ 497456 h 664234"/>
                  <a:gd name="connsiteX8" fmla="*/ 957532 w 1664899"/>
                  <a:gd name="connsiteY8" fmla="*/ 31630 h 664234"/>
                  <a:gd name="connsiteX9" fmla="*/ 802257 w 1664899"/>
                  <a:gd name="connsiteY9" fmla="*/ 307675 h 664234"/>
                  <a:gd name="connsiteX10" fmla="*/ 595223 w 1664899"/>
                  <a:gd name="connsiteY10" fmla="*/ 566467 h 664234"/>
                  <a:gd name="connsiteX11" fmla="*/ 388189 w 1664899"/>
                  <a:gd name="connsiteY11" fmla="*/ 618226 h 664234"/>
                  <a:gd name="connsiteX12" fmla="*/ 871268 w 1664899"/>
                  <a:gd name="connsiteY12" fmla="*/ 583720 h 664234"/>
                  <a:gd name="connsiteX13" fmla="*/ 1337095 w 1664899"/>
                  <a:gd name="connsiteY13" fmla="*/ 462950 h 664234"/>
                  <a:gd name="connsiteX14" fmla="*/ 1647646 w 1664899"/>
                  <a:gd name="connsiteY14" fmla="*/ 221411 h 664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64899" h="664234">
                    <a:moveTo>
                      <a:pt x="1647646" y="221411"/>
                    </a:moveTo>
                    <a:cubicBezTo>
                      <a:pt x="1630393" y="235789"/>
                      <a:pt x="1449238" y="477328"/>
                      <a:pt x="1233578" y="549215"/>
                    </a:cubicBezTo>
                    <a:cubicBezTo>
                      <a:pt x="1017918" y="621102"/>
                      <a:pt x="552091" y="664234"/>
                      <a:pt x="353683" y="652732"/>
                    </a:cubicBezTo>
                    <a:cubicBezTo>
                      <a:pt x="155275" y="641230"/>
                      <a:pt x="86264" y="523335"/>
                      <a:pt x="43132" y="480203"/>
                    </a:cubicBezTo>
                    <a:cubicBezTo>
                      <a:pt x="0" y="437071"/>
                      <a:pt x="86265" y="405441"/>
                      <a:pt x="94891" y="393939"/>
                    </a:cubicBezTo>
                    <a:cubicBezTo>
                      <a:pt x="103517" y="382437"/>
                      <a:pt x="66136" y="385313"/>
                      <a:pt x="94891" y="411192"/>
                    </a:cubicBezTo>
                    <a:cubicBezTo>
                      <a:pt x="123646" y="437071"/>
                      <a:pt x="186906" y="534838"/>
                      <a:pt x="267419" y="549215"/>
                    </a:cubicBezTo>
                    <a:cubicBezTo>
                      <a:pt x="347932" y="563592"/>
                      <a:pt x="462951" y="583720"/>
                      <a:pt x="577970" y="497456"/>
                    </a:cubicBezTo>
                    <a:cubicBezTo>
                      <a:pt x="692989" y="411192"/>
                      <a:pt x="920151" y="63260"/>
                      <a:pt x="957532" y="31630"/>
                    </a:cubicBezTo>
                    <a:cubicBezTo>
                      <a:pt x="994913" y="0"/>
                      <a:pt x="862642" y="218536"/>
                      <a:pt x="802257" y="307675"/>
                    </a:cubicBezTo>
                    <a:cubicBezTo>
                      <a:pt x="741872" y="396814"/>
                      <a:pt x="664234" y="514709"/>
                      <a:pt x="595223" y="566467"/>
                    </a:cubicBezTo>
                    <a:cubicBezTo>
                      <a:pt x="526212" y="618225"/>
                      <a:pt x="342182" y="615351"/>
                      <a:pt x="388189" y="618226"/>
                    </a:cubicBezTo>
                    <a:cubicBezTo>
                      <a:pt x="434196" y="621101"/>
                      <a:pt x="713117" y="609599"/>
                      <a:pt x="871268" y="583720"/>
                    </a:cubicBezTo>
                    <a:cubicBezTo>
                      <a:pt x="1029419" y="557841"/>
                      <a:pt x="1210574" y="523335"/>
                      <a:pt x="1337095" y="462950"/>
                    </a:cubicBezTo>
                    <a:cubicBezTo>
                      <a:pt x="1463616" y="402565"/>
                      <a:pt x="1664899" y="207034"/>
                      <a:pt x="1647646" y="22141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5" name="任意多边形 174"/>
              <p:cNvSpPr/>
              <p:nvPr/>
            </p:nvSpPr>
            <p:spPr>
              <a:xfrm rot="920371">
                <a:off x="3321670" y="2261269"/>
                <a:ext cx="537009" cy="1300721"/>
              </a:xfrm>
              <a:custGeom>
                <a:avLst/>
                <a:gdLst>
                  <a:gd name="connsiteX0" fmla="*/ 238664 w 704491"/>
                  <a:gd name="connsiteY0" fmla="*/ 83388 h 1486619"/>
                  <a:gd name="connsiteX1" fmla="*/ 117894 w 704491"/>
                  <a:gd name="connsiteY1" fmla="*/ 480203 h 1486619"/>
                  <a:gd name="connsiteX2" fmla="*/ 255917 w 704491"/>
                  <a:gd name="connsiteY2" fmla="*/ 997788 h 1486619"/>
                  <a:gd name="connsiteX3" fmla="*/ 618227 w 704491"/>
                  <a:gd name="connsiteY3" fmla="*/ 1394603 h 1486619"/>
                  <a:gd name="connsiteX4" fmla="*/ 704491 w 704491"/>
                  <a:gd name="connsiteY4" fmla="*/ 1394603 h 1486619"/>
                  <a:gd name="connsiteX5" fmla="*/ 618227 w 704491"/>
                  <a:gd name="connsiteY5" fmla="*/ 1446362 h 1486619"/>
                  <a:gd name="connsiteX6" fmla="*/ 255917 w 704491"/>
                  <a:gd name="connsiteY6" fmla="*/ 1153064 h 1486619"/>
                  <a:gd name="connsiteX7" fmla="*/ 100642 w 704491"/>
                  <a:gd name="connsiteY7" fmla="*/ 842513 h 1486619"/>
                  <a:gd name="connsiteX8" fmla="*/ 14377 w 704491"/>
                  <a:gd name="connsiteY8" fmla="*/ 497456 h 1486619"/>
                  <a:gd name="connsiteX9" fmla="*/ 186906 w 704491"/>
                  <a:gd name="connsiteY9" fmla="*/ 14377 h 1486619"/>
                  <a:gd name="connsiteX10" fmla="*/ 186906 w 704491"/>
                  <a:gd name="connsiteY10" fmla="*/ 14377 h 1486619"/>
                  <a:gd name="connsiteX11" fmla="*/ 169653 w 704491"/>
                  <a:gd name="connsiteY11" fmla="*/ 14377 h 1486619"/>
                  <a:gd name="connsiteX12" fmla="*/ 238664 w 704491"/>
                  <a:gd name="connsiteY12" fmla="*/ 83388 h 1486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04491" h="1486619">
                    <a:moveTo>
                      <a:pt x="238664" y="83388"/>
                    </a:moveTo>
                    <a:cubicBezTo>
                      <a:pt x="230038" y="161026"/>
                      <a:pt x="115019" y="327803"/>
                      <a:pt x="117894" y="480203"/>
                    </a:cubicBezTo>
                    <a:cubicBezTo>
                      <a:pt x="120769" y="632603"/>
                      <a:pt x="172528" y="845388"/>
                      <a:pt x="255917" y="997788"/>
                    </a:cubicBezTo>
                    <a:cubicBezTo>
                      <a:pt x="339306" y="1150188"/>
                      <a:pt x="543465" y="1328467"/>
                      <a:pt x="618227" y="1394603"/>
                    </a:cubicBezTo>
                    <a:cubicBezTo>
                      <a:pt x="692989" y="1460739"/>
                      <a:pt x="704491" y="1385977"/>
                      <a:pt x="704491" y="1394603"/>
                    </a:cubicBezTo>
                    <a:cubicBezTo>
                      <a:pt x="704491" y="1403229"/>
                      <a:pt x="692989" y="1486619"/>
                      <a:pt x="618227" y="1446362"/>
                    </a:cubicBezTo>
                    <a:cubicBezTo>
                      <a:pt x="543465" y="1406106"/>
                      <a:pt x="342181" y="1253705"/>
                      <a:pt x="255917" y="1153064"/>
                    </a:cubicBezTo>
                    <a:cubicBezTo>
                      <a:pt x="169653" y="1052423"/>
                      <a:pt x="140899" y="951781"/>
                      <a:pt x="100642" y="842513"/>
                    </a:cubicBezTo>
                    <a:cubicBezTo>
                      <a:pt x="60385" y="733245"/>
                      <a:pt x="0" y="635478"/>
                      <a:pt x="14377" y="497456"/>
                    </a:cubicBezTo>
                    <a:cubicBezTo>
                      <a:pt x="28754" y="359434"/>
                      <a:pt x="186906" y="14377"/>
                      <a:pt x="186906" y="14377"/>
                    </a:cubicBezTo>
                    <a:lnTo>
                      <a:pt x="186906" y="14377"/>
                    </a:lnTo>
                    <a:cubicBezTo>
                      <a:pt x="184031" y="14377"/>
                      <a:pt x="158151" y="0"/>
                      <a:pt x="169653" y="14377"/>
                    </a:cubicBezTo>
                    <a:cubicBezTo>
                      <a:pt x="181155" y="28754"/>
                      <a:pt x="247290" y="5750"/>
                      <a:pt x="238664" y="8338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6" name="任意多边形 175"/>
              <p:cNvSpPr/>
              <p:nvPr/>
            </p:nvSpPr>
            <p:spPr>
              <a:xfrm rot="920371">
                <a:off x="3275696" y="2239248"/>
                <a:ext cx="160006" cy="1330911"/>
              </a:xfrm>
              <a:custGeom>
                <a:avLst/>
                <a:gdLst>
                  <a:gd name="connsiteX0" fmla="*/ 169652 w 209909"/>
                  <a:gd name="connsiteY0" fmla="*/ 20128 h 1521124"/>
                  <a:gd name="connsiteX1" fmla="*/ 14377 w 209909"/>
                  <a:gd name="connsiteY1" fmla="*/ 399691 h 1521124"/>
                  <a:gd name="connsiteX2" fmla="*/ 83388 w 209909"/>
                  <a:gd name="connsiteY2" fmla="*/ 762000 h 1521124"/>
                  <a:gd name="connsiteX3" fmla="*/ 135147 w 209909"/>
                  <a:gd name="connsiteY3" fmla="*/ 1124309 h 1521124"/>
                  <a:gd name="connsiteX4" fmla="*/ 186905 w 209909"/>
                  <a:gd name="connsiteY4" fmla="*/ 1452113 h 1521124"/>
                  <a:gd name="connsiteX5" fmla="*/ 186905 w 209909"/>
                  <a:gd name="connsiteY5" fmla="*/ 710242 h 1521124"/>
                  <a:gd name="connsiteX6" fmla="*/ 48883 w 209909"/>
                  <a:gd name="connsiteY6" fmla="*/ 520460 h 1521124"/>
                  <a:gd name="connsiteX7" fmla="*/ 169652 w 209909"/>
                  <a:gd name="connsiteY7" fmla="*/ 20128 h 152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9909" h="1521124">
                    <a:moveTo>
                      <a:pt x="169652" y="20128"/>
                    </a:moveTo>
                    <a:cubicBezTo>
                      <a:pt x="163901" y="0"/>
                      <a:pt x="28754" y="276046"/>
                      <a:pt x="14377" y="399691"/>
                    </a:cubicBezTo>
                    <a:cubicBezTo>
                      <a:pt x="0" y="523336"/>
                      <a:pt x="63260" y="641230"/>
                      <a:pt x="83388" y="762000"/>
                    </a:cubicBezTo>
                    <a:cubicBezTo>
                      <a:pt x="103516" y="882770"/>
                      <a:pt x="117894" y="1009290"/>
                      <a:pt x="135147" y="1124309"/>
                    </a:cubicBezTo>
                    <a:cubicBezTo>
                      <a:pt x="152400" y="1239328"/>
                      <a:pt x="178279" y="1521124"/>
                      <a:pt x="186905" y="1452113"/>
                    </a:cubicBezTo>
                    <a:cubicBezTo>
                      <a:pt x="195531" y="1383102"/>
                      <a:pt x="209909" y="865518"/>
                      <a:pt x="186905" y="710242"/>
                    </a:cubicBezTo>
                    <a:cubicBezTo>
                      <a:pt x="163901" y="554966"/>
                      <a:pt x="57509" y="635479"/>
                      <a:pt x="48883" y="520460"/>
                    </a:cubicBezTo>
                    <a:cubicBezTo>
                      <a:pt x="40257" y="405441"/>
                      <a:pt x="175403" y="40256"/>
                      <a:pt x="169652" y="2012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7" name="任意多边形 176"/>
              <p:cNvSpPr/>
              <p:nvPr/>
            </p:nvSpPr>
            <p:spPr>
              <a:xfrm rot="920371">
                <a:off x="4335269" y="3083352"/>
                <a:ext cx="653456" cy="1125087"/>
              </a:xfrm>
              <a:custGeom>
                <a:avLst/>
                <a:gdLst>
                  <a:gd name="connsiteX0" fmla="*/ 787879 w 793630"/>
                  <a:gd name="connsiteY0" fmla="*/ 117895 h 1121435"/>
                  <a:gd name="connsiteX1" fmla="*/ 753373 w 793630"/>
                  <a:gd name="connsiteY1" fmla="*/ 531963 h 1121435"/>
                  <a:gd name="connsiteX2" fmla="*/ 546339 w 793630"/>
                  <a:gd name="connsiteY2" fmla="*/ 894272 h 1121435"/>
                  <a:gd name="connsiteX3" fmla="*/ 28755 w 793630"/>
                  <a:gd name="connsiteY3" fmla="*/ 1118559 h 1121435"/>
                  <a:gd name="connsiteX4" fmla="*/ 373811 w 793630"/>
                  <a:gd name="connsiteY4" fmla="*/ 877019 h 1121435"/>
                  <a:gd name="connsiteX5" fmla="*/ 667109 w 793630"/>
                  <a:gd name="connsiteY5" fmla="*/ 462951 h 1121435"/>
                  <a:gd name="connsiteX6" fmla="*/ 770626 w 793630"/>
                  <a:gd name="connsiteY6" fmla="*/ 66136 h 1121435"/>
                  <a:gd name="connsiteX7" fmla="*/ 736121 w 793630"/>
                  <a:gd name="connsiteY7" fmla="*/ 66136 h 1121435"/>
                  <a:gd name="connsiteX8" fmla="*/ 787879 w 793630"/>
                  <a:gd name="connsiteY8" fmla="*/ 117895 h 112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630" h="1121435">
                    <a:moveTo>
                      <a:pt x="787879" y="117895"/>
                    </a:moveTo>
                    <a:cubicBezTo>
                      <a:pt x="790754" y="195533"/>
                      <a:pt x="793630" y="402567"/>
                      <a:pt x="753373" y="531963"/>
                    </a:cubicBezTo>
                    <a:cubicBezTo>
                      <a:pt x="713116" y="661359"/>
                      <a:pt x="667109" y="796506"/>
                      <a:pt x="546339" y="894272"/>
                    </a:cubicBezTo>
                    <a:cubicBezTo>
                      <a:pt x="425569" y="992038"/>
                      <a:pt x="57510" y="1121435"/>
                      <a:pt x="28755" y="1118559"/>
                    </a:cubicBezTo>
                    <a:cubicBezTo>
                      <a:pt x="0" y="1115684"/>
                      <a:pt x="267419" y="986287"/>
                      <a:pt x="373811" y="877019"/>
                    </a:cubicBezTo>
                    <a:cubicBezTo>
                      <a:pt x="480203" y="767751"/>
                      <a:pt x="600973" y="598098"/>
                      <a:pt x="667109" y="462951"/>
                    </a:cubicBezTo>
                    <a:cubicBezTo>
                      <a:pt x="733245" y="327804"/>
                      <a:pt x="759124" y="132272"/>
                      <a:pt x="770626" y="66136"/>
                    </a:cubicBezTo>
                    <a:cubicBezTo>
                      <a:pt x="782128" y="0"/>
                      <a:pt x="730370" y="63261"/>
                      <a:pt x="736121" y="66136"/>
                    </a:cubicBezTo>
                    <a:cubicBezTo>
                      <a:pt x="741872" y="69011"/>
                      <a:pt x="785004" y="40257"/>
                      <a:pt x="787879" y="117895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9" name="任意多边形 178"/>
              <p:cNvSpPr/>
              <p:nvPr/>
            </p:nvSpPr>
            <p:spPr>
              <a:xfrm rot="920371">
                <a:off x="5030779" y="1821857"/>
                <a:ext cx="381386" cy="883082"/>
              </a:xfrm>
              <a:custGeom>
                <a:avLst/>
                <a:gdLst>
                  <a:gd name="connsiteX0" fmla="*/ 143774 w 500333"/>
                  <a:gd name="connsiteY0" fmla="*/ 207034 h 1009292"/>
                  <a:gd name="connsiteX1" fmla="*/ 212785 w 500333"/>
                  <a:gd name="connsiteY1" fmla="*/ 431321 h 1009292"/>
                  <a:gd name="connsiteX2" fmla="*/ 23004 w 500333"/>
                  <a:gd name="connsiteY2" fmla="*/ 310551 h 1009292"/>
                  <a:gd name="connsiteX3" fmla="*/ 350808 w 500333"/>
                  <a:gd name="connsiteY3" fmla="*/ 897148 h 1009292"/>
                  <a:gd name="connsiteX4" fmla="*/ 488831 w 500333"/>
                  <a:gd name="connsiteY4" fmla="*/ 983412 h 1009292"/>
                  <a:gd name="connsiteX5" fmla="*/ 419819 w 500333"/>
                  <a:gd name="connsiteY5" fmla="*/ 776378 h 1009292"/>
                  <a:gd name="connsiteX6" fmla="*/ 385314 w 500333"/>
                  <a:gd name="connsiteY6" fmla="*/ 258793 h 1009292"/>
                  <a:gd name="connsiteX7" fmla="*/ 92016 w 500333"/>
                  <a:gd name="connsiteY7" fmla="*/ 51759 h 1009292"/>
                  <a:gd name="connsiteX8" fmla="*/ 74763 w 500333"/>
                  <a:gd name="connsiteY8" fmla="*/ 0 h 1009292"/>
                  <a:gd name="connsiteX9" fmla="*/ 126521 w 500333"/>
                  <a:gd name="connsiteY9" fmla="*/ 155276 h 1009292"/>
                  <a:gd name="connsiteX10" fmla="*/ 126521 w 500333"/>
                  <a:gd name="connsiteY10" fmla="*/ 155276 h 1009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0333" h="1009292">
                    <a:moveTo>
                      <a:pt x="143774" y="207034"/>
                    </a:moveTo>
                    <a:cubicBezTo>
                      <a:pt x="188343" y="310551"/>
                      <a:pt x="232913" y="414068"/>
                      <a:pt x="212785" y="431321"/>
                    </a:cubicBezTo>
                    <a:cubicBezTo>
                      <a:pt x="192657" y="448574"/>
                      <a:pt x="0" y="232913"/>
                      <a:pt x="23004" y="310551"/>
                    </a:cubicBezTo>
                    <a:cubicBezTo>
                      <a:pt x="46008" y="388189"/>
                      <a:pt x="273170" y="785004"/>
                      <a:pt x="350808" y="897148"/>
                    </a:cubicBezTo>
                    <a:cubicBezTo>
                      <a:pt x="428446" y="1009292"/>
                      <a:pt x="477329" y="1003540"/>
                      <a:pt x="488831" y="983412"/>
                    </a:cubicBezTo>
                    <a:cubicBezTo>
                      <a:pt x="500333" y="963284"/>
                      <a:pt x="437072" y="897148"/>
                      <a:pt x="419819" y="776378"/>
                    </a:cubicBezTo>
                    <a:cubicBezTo>
                      <a:pt x="402566" y="655608"/>
                      <a:pt x="439948" y="379563"/>
                      <a:pt x="385314" y="258793"/>
                    </a:cubicBezTo>
                    <a:cubicBezTo>
                      <a:pt x="330680" y="138023"/>
                      <a:pt x="143774" y="94891"/>
                      <a:pt x="92016" y="51759"/>
                    </a:cubicBezTo>
                    <a:cubicBezTo>
                      <a:pt x="40258" y="8627"/>
                      <a:pt x="74763" y="0"/>
                      <a:pt x="74763" y="0"/>
                    </a:cubicBezTo>
                    <a:lnTo>
                      <a:pt x="126521" y="155276"/>
                    </a:lnTo>
                    <a:lnTo>
                      <a:pt x="126521" y="155276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0" name="任意多边形 179"/>
              <p:cNvSpPr/>
              <p:nvPr/>
            </p:nvSpPr>
            <p:spPr>
              <a:xfrm rot="920371">
                <a:off x="5159730" y="2015041"/>
                <a:ext cx="227954" cy="679292"/>
              </a:xfrm>
              <a:custGeom>
                <a:avLst/>
                <a:gdLst>
                  <a:gd name="connsiteX0" fmla="*/ 31630 w 299049"/>
                  <a:gd name="connsiteY0" fmla="*/ 23003 h 776377"/>
                  <a:gd name="connsiteX1" fmla="*/ 152400 w 299049"/>
                  <a:gd name="connsiteY1" fmla="*/ 92015 h 776377"/>
                  <a:gd name="connsiteX2" fmla="*/ 186906 w 299049"/>
                  <a:gd name="connsiteY2" fmla="*/ 575094 h 776377"/>
                  <a:gd name="connsiteX3" fmla="*/ 273170 w 299049"/>
                  <a:gd name="connsiteY3" fmla="*/ 747622 h 776377"/>
                  <a:gd name="connsiteX4" fmla="*/ 31630 w 299049"/>
                  <a:gd name="connsiteY4" fmla="*/ 402566 h 776377"/>
                  <a:gd name="connsiteX5" fmla="*/ 83389 w 299049"/>
                  <a:gd name="connsiteY5" fmla="*/ 419818 h 776377"/>
                  <a:gd name="connsiteX6" fmla="*/ 169653 w 299049"/>
                  <a:gd name="connsiteY6" fmla="*/ 143773 h 776377"/>
                  <a:gd name="connsiteX7" fmla="*/ 100642 w 299049"/>
                  <a:gd name="connsiteY7" fmla="*/ 5750 h 776377"/>
                  <a:gd name="connsiteX8" fmla="*/ 100642 w 299049"/>
                  <a:gd name="connsiteY8" fmla="*/ 5750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9049" h="776377">
                    <a:moveTo>
                      <a:pt x="31630" y="23003"/>
                    </a:moveTo>
                    <a:cubicBezTo>
                      <a:pt x="79075" y="11501"/>
                      <a:pt x="126521" y="0"/>
                      <a:pt x="152400" y="92015"/>
                    </a:cubicBezTo>
                    <a:cubicBezTo>
                      <a:pt x="178279" y="184030"/>
                      <a:pt x="166778" y="465826"/>
                      <a:pt x="186906" y="575094"/>
                    </a:cubicBezTo>
                    <a:cubicBezTo>
                      <a:pt x="207034" y="684362"/>
                      <a:pt x="299049" y="776377"/>
                      <a:pt x="273170" y="747622"/>
                    </a:cubicBezTo>
                    <a:cubicBezTo>
                      <a:pt x="247291" y="718867"/>
                      <a:pt x="63260" y="457200"/>
                      <a:pt x="31630" y="402566"/>
                    </a:cubicBezTo>
                    <a:cubicBezTo>
                      <a:pt x="0" y="347932"/>
                      <a:pt x="60385" y="462950"/>
                      <a:pt x="83389" y="419818"/>
                    </a:cubicBezTo>
                    <a:cubicBezTo>
                      <a:pt x="106393" y="376686"/>
                      <a:pt x="166778" y="212784"/>
                      <a:pt x="169653" y="143773"/>
                    </a:cubicBezTo>
                    <a:cubicBezTo>
                      <a:pt x="172528" y="74762"/>
                      <a:pt x="100642" y="5750"/>
                      <a:pt x="100642" y="5750"/>
                    </a:cubicBezTo>
                    <a:lnTo>
                      <a:pt x="100642" y="575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1" name="任意多边形 180"/>
              <p:cNvSpPr/>
              <p:nvPr/>
            </p:nvSpPr>
            <p:spPr>
              <a:xfrm rot="920371">
                <a:off x="5133970" y="2868006"/>
                <a:ext cx="326728" cy="462926"/>
              </a:xfrm>
              <a:custGeom>
                <a:avLst/>
                <a:gdLst>
                  <a:gd name="connsiteX0" fmla="*/ 307675 w 517584"/>
                  <a:gd name="connsiteY0" fmla="*/ 0 h 529087"/>
                  <a:gd name="connsiteX1" fmla="*/ 462951 w 517584"/>
                  <a:gd name="connsiteY1" fmla="*/ 120770 h 529087"/>
                  <a:gd name="connsiteX2" fmla="*/ 514709 w 517584"/>
                  <a:gd name="connsiteY2" fmla="*/ 293298 h 529087"/>
                  <a:gd name="connsiteX3" fmla="*/ 445698 w 517584"/>
                  <a:gd name="connsiteY3" fmla="*/ 414068 h 529087"/>
                  <a:gd name="connsiteX4" fmla="*/ 290422 w 517584"/>
                  <a:gd name="connsiteY4" fmla="*/ 517585 h 529087"/>
                  <a:gd name="connsiteX5" fmla="*/ 31630 w 517584"/>
                  <a:gd name="connsiteY5" fmla="*/ 483080 h 529087"/>
                  <a:gd name="connsiteX6" fmla="*/ 100641 w 517584"/>
                  <a:gd name="connsiteY6" fmla="*/ 345057 h 529087"/>
                  <a:gd name="connsiteX7" fmla="*/ 100641 w 517584"/>
                  <a:gd name="connsiteY7" fmla="*/ 86264 h 529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584" h="529087">
                    <a:moveTo>
                      <a:pt x="307675" y="0"/>
                    </a:moveTo>
                    <a:cubicBezTo>
                      <a:pt x="368060" y="35943"/>
                      <a:pt x="428445" y="71887"/>
                      <a:pt x="462951" y="120770"/>
                    </a:cubicBezTo>
                    <a:cubicBezTo>
                      <a:pt x="497457" y="169653"/>
                      <a:pt x="517584" y="244415"/>
                      <a:pt x="514709" y="293298"/>
                    </a:cubicBezTo>
                    <a:cubicBezTo>
                      <a:pt x="511834" y="342181"/>
                      <a:pt x="483079" y="376687"/>
                      <a:pt x="445698" y="414068"/>
                    </a:cubicBezTo>
                    <a:cubicBezTo>
                      <a:pt x="408317" y="451449"/>
                      <a:pt x="359433" y="506083"/>
                      <a:pt x="290422" y="517585"/>
                    </a:cubicBezTo>
                    <a:cubicBezTo>
                      <a:pt x="221411" y="529087"/>
                      <a:pt x="63260" y="511835"/>
                      <a:pt x="31630" y="483080"/>
                    </a:cubicBezTo>
                    <a:cubicBezTo>
                      <a:pt x="0" y="454325"/>
                      <a:pt x="89139" y="411193"/>
                      <a:pt x="100641" y="345057"/>
                    </a:cubicBezTo>
                    <a:cubicBezTo>
                      <a:pt x="112143" y="278921"/>
                      <a:pt x="106392" y="182592"/>
                      <a:pt x="100641" y="86264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2" name="任意多边形 181"/>
              <p:cNvSpPr/>
              <p:nvPr/>
            </p:nvSpPr>
            <p:spPr>
              <a:xfrm rot="920371">
                <a:off x="4071347" y="1809195"/>
                <a:ext cx="732084" cy="825216"/>
              </a:xfrm>
              <a:custGeom>
                <a:avLst/>
                <a:gdLst>
                  <a:gd name="connsiteX0" fmla="*/ 828136 w 960407"/>
                  <a:gd name="connsiteY0" fmla="*/ 34506 h 943155"/>
                  <a:gd name="connsiteX1" fmla="*/ 793630 w 960407"/>
                  <a:gd name="connsiteY1" fmla="*/ 414068 h 943155"/>
                  <a:gd name="connsiteX2" fmla="*/ 414068 w 960407"/>
                  <a:gd name="connsiteY2" fmla="*/ 672861 h 943155"/>
                  <a:gd name="connsiteX3" fmla="*/ 759124 w 960407"/>
                  <a:gd name="connsiteY3" fmla="*/ 500332 h 943155"/>
                  <a:gd name="connsiteX4" fmla="*/ 672860 w 960407"/>
                  <a:gd name="connsiteY4" fmla="*/ 741872 h 943155"/>
                  <a:gd name="connsiteX5" fmla="*/ 155275 w 960407"/>
                  <a:gd name="connsiteY5" fmla="*/ 914400 h 943155"/>
                  <a:gd name="connsiteX6" fmla="*/ 0 w 960407"/>
                  <a:gd name="connsiteY6" fmla="*/ 914400 h 943155"/>
                  <a:gd name="connsiteX7" fmla="*/ 189781 w 960407"/>
                  <a:gd name="connsiteY7" fmla="*/ 914400 h 943155"/>
                  <a:gd name="connsiteX8" fmla="*/ 379562 w 960407"/>
                  <a:gd name="connsiteY8" fmla="*/ 862642 h 943155"/>
                  <a:gd name="connsiteX9" fmla="*/ 690113 w 960407"/>
                  <a:gd name="connsiteY9" fmla="*/ 741872 h 943155"/>
                  <a:gd name="connsiteX10" fmla="*/ 828136 w 960407"/>
                  <a:gd name="connsiteY10" fmla="*/ 517585 h 943155"/>
                  <a:gd name="connsiteX11" fmla="*/ 897147 w 960407"/>
                  <a:gd name="connsiteY11" fmla="*/ 465827 h 943155"/>
                  <a:gd name="connsiteX12" fmla="*/ 879894 w 960407"/>
                  <a:gd name="connsiteY12" fmla="*/ 603849 h 943155"/>
                  <a:gd name="connsiteX13" fmla="*/ 948905 w 960407"/>
                  <a:gd name="connsiteY13" fmla="*/ 327804 h 943155"/>
                  <a:gd name="connsiteX14" fmla="*/ 948905 w 960407"/>
                  <a:gd name="connsiteY14" fmla="*/ 86264 h 943155"/>
                  <a:gd name="connsiteX15" fmla="*/ 897147 w 960407"/>
                  <a:gd name="connsiteY15" fmla="*/ 155276 h 943155"/>
                  <a:gd name="connsiteX16" fmla="*/ 828136 w 960407"/>
                  <a:gd name="connsiteY16" fmla="*/ 207034 h 943155"/>
                  <a:gd name="connsiteX17" fmla="*/ 828136 w 960407"/>
                  <a:gd name="connsiteY17" fmla="*/ 34506 h 94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60407" h="943155">
                    <a:moveTo>
                      <a:pt x="828136" y="34506"/>
                    </a:moveTo>
                    <a:cubicBezTo>
                      <a:pt x="822385" y="69012"/>
                      <a:pt x="862641" y="307676"/>
                      <a:pt x="793630" y="414068"/>
                    </a:cubicBezTo>
                    <a:cubicBezTo>
                      <a:pt x="724619" y="520460"/>
                      <a:pt x="419819" y="658484"/>
                      <a:pt x="414068" y="672861"/>
                    </a:cubicBezTo>
                    <a:cubicBezTo>
                      <a:pt x="408317" y="687238"/>
                      <a:pt x="715992" y="488830"/>
                      <a:pt x="759124" y="500332"/>
                    </a:cubicBezTo>
                    <a:cubicBezTo>
                      <a:pt x="802256" y="511834"/>
                      <a:pt x="773501" y="672861"/>
                      <a:pt x="672860" y="741872"/>
                    </a:cubicBezTo>
                    <a:cubicBezTo>
                      <a:pt x="572219" y="810883"/>
                      <a:pt x="267418" y="885645"/>
                      <a:pt x="155275" y="914400"/>
                    </a:cubicBezTo>
                    <a:cubicBezTo>
                      <a:pt x="43132" y="943155"/>
                      <a:pt x="0" y="914400"/>
                      <a:pt x="0" y="914400"/>
                    </a:cubicBezTo>
                    <a:cubicBezTo>
                      <a:pt x="5751" y="914400"/>
                      <a:pt x="126521" y="923026"/>
                      <a:pt x="189781" y="914400"/>
                    </a:cubicBezTo>
                    <a:cubicBezTo>
                      <a:pt x="253041" y="905774"/>
                      <a:pt x="296173" y="891397"/>
                      <a:pt x="379562" y="862642"/>
                    </a:cubicBezTo>
                    <a:cubicBezTo>
                      <a:pt x="462951" y="833887"/>
                      <a:pt x="615351" y="799382"/>
                      <a:pt x="690113" y="741872"/>
                    </a:cubicBezTo>
                    <a:cubicBezTo>
                      <a:pt x="764875" y="684363"/>
                      <a:pt x="793630" y="563592"/>
                      <a:pt x="828136" y="517585"/>
                    </a:cubicBezTo>
                    <a:cubicBezTo>
                      <a:pt x="862642" y="471578"/>
                      <a:pt x="888521" y="451450"/>
                      <a:pt x="897147" y="465827"/>
                    </a:cubicBezTo>
                    <a:cubicBezTo>
                      <a:pt x="905773" y="480204"/>
                      <a:pt x="871268" y="626853"/>
                      <a:pt x="879894" y="603849"/>
                    </a:cubicBezTo>
                    <a:cubicBezTo>
                      <a:pt x="888520" y="580845"/>
                      <a:pt x="937403" y="414068"/>
                      <a:pt x="948905" y="327804"/>
                    </a:cubicBezTo>
                    <a:cubicBezTo>
                      <a:pt x="960407" y="241540"/>
                      <a:pt x="957531" y="115019"/>
                      <a:pt x="948905" y="86264"/>
                    </a:cubicBezTo>
                    <a:cubicBezTo>
                      <a:pt x="940279" y="57509"/>
                      <a:pt x="917275" y="135148"/>
                      <a:pt x="897147" y="155276"/>
                    </a:cubicBezTo>
                    <a:cubicBezTo>
                      <a:pt x="877019" y="175404"/>
                      <a:pt x="842513" y="227162"/>
                      <a:pt x="828136" y="207034"/>
                    </a:cubicBezTo>
                    <a:cubicBezTo>
                      <a:pt x="813759" y="186906"/>
                      <a:pt x="833887" y="0"/>
                      <a:pt x="828136" y="3450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4" name="任意多边形 183"/>
              <p:cNvSpPr/>
              <p:nvPr/>
            </p:nvSpPr>
            <p:spPr>
              <a:xfrm rot="920371">
                <a:off x="4273098" y="3356368"/>
                <a:ext cx="45719" cy="85556"/>
              </a:xfrm>
              <a:custGeom>
                <a:avLst/>
                <a:gdLst>
                  <a:gd name="connsiteX0" fmla="*/ 34412 w 78658"/>
                  <a:gd name="connsiteY0" fmla="*/ 0 h 152399"/>
                  <a:gd name="connsiteX1" fmla="*/ 4916 w 78658"/>
                  <a:gd name="connsiteY1" fmla="*/ 117987 h 152399"/>
                  <a:gd name="connsiteX2" fmla="*/ 63909 w 78658"/>
                  <a:gd name="connsiteY2" fmla="*/ 147483 h 152399"/>
                  <a:gd name="connsiteX3" fmla="*/ 78658 w 78658"/>
                  <a:gd name="connsiteY3" fmla="*/ 147483 h 152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658" h="152399">
                    <a:moveTo>
                      <a:pt x="34412" y="0"/>
                    </a:moveTo>
                    <a:cubicBezTo>
                      <a:pt x="17206" y="46703"/>
                      <a:pt x="0" y="93407"/>
                      <a:pt x="4916" y="117987"/>
                    </a:cubicBezTo>
                    <a:cubicBezTo>
                      <a:pt x="9832" y="142567"/>
                      <a:pt x="51619" y="142567"/>
                      <a:pt x="63909" y="147483"/>
                    </a:cubicBezTo>
                    <a:cubicBezTo>
                      <a:pt x="76199" y="152399"/>
                      <a:pt x="77428" y="149941"/>
                      <a:pt x="78658" y="147483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5" name="椭圆 184"/>
              <p:cNvSpPr/>
              <p:nvPr/>
            </p:nvSpPr>
            <p:spPr>
              <a:xfrm rot="920371">
                <a:off x="3965145" y="3083129"/>
                <a:ext cx="190810" cy="19576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7" name="椭圆 186"/>
              <p:cNvSpPr/>
              <p:nvPr/>
            </p:nvSpPr>
            <p:spPr>
              <a:xfrm rot="920371">
                <a:off x="4447396" y="3215416"/>
                <a:ext cx="190810" cy="19576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8" name="直接连接符 187"/>
              <p:cNvCxnSpPr>
                <a:stCxn id="187" idx="2"/>
                <a:endCxn id="185" idx="6"/>
              </p:cNvCxnSpPr>
              <p:nvPr/>
            </p:nvCxnSpPr>
            <p:spPr>
              <a:xfrm rot="11720371">
                <a:off x="4146837" y="3247126"/>
                <a:ext cx="309256" cy="1588"/>
              </a:xfrm>
              <a:prstGeom prst="line">
                <a:avLst/>
              </a:prstGeom>
              <a:ln w="2857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9" name="任意多边形 188"/>
              <p:cNvSpPr/>
              <p:nvPr/>
            </p:nvSpPr>
            <p:spPr>
              <a:xfrm rot="920371">
                <a:off x="3972122" y="2858634"/>
                <a:ext cx="262166" cy="64011"/>
              </a:xfrm>
              <a:custGeom>
                <a:avLst/>
                <a:gdLst>
                  <a:gd name="connsiteX0" fmla="*/ 0 w 680883"/>
                  <a:gd name="connsiteY0" fmla="*/ 201561 h 213851"/>
                  <a:gd name="connsiteX1" fmla="*/ 162232 w 680883"/>
                  <a:gd name="connsiteY1" fmla="*/ 54077 h 213851"/>
                  <a:gd name="connsiteX2" fmla="*/ 427703 w 680883"/>
                  <a:gd name="connsiteY2" fmla="*/ 9832 h 213851"/>
                  <a:gd name="connsiteX3" fmla="*/ 678425 w 680883"/>
                  <a:gd name="connsiteY3" fmla="*/ 113071 h 213851"/>
                  <a:gd name="connsiteX4" fmla="*/ 442451 w 680883"/>
                  <a:gd name="connsiteY4" fmla="*/ 83574 h 213851"/>
                  <a:gd name="connsiteX5" fmla="*/ 162232 w 680883"/>
                  <a:gd name="connsiteY5" fmla="*/ 127819 h 213851"/>
                  <a:gd name="connsiteX6" fmla="*/ 0 w 680883"/>
                  <a:gd name="connsiteY6" fmla="*/ 201561 h 21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0883" h="213851">
                    <a:moveTo>
                      <a:pt x="0" y="201561"/>
                    </a:moveTo>
                    <a:cubicBezTo>
                      <a:pt x="0" y="189271"/>
                      <a:pt x="90948" y="86032"/>
                      <a:pt x="162232" y="54077"/>
                    </a:cubicBezTo>
                    <a:cubicBezTo>
                      <a:pt x="233516" y="22122"/>
                      <a:pt x="341671" y="0"/>
                      <a:pt x="427703" y="9832"/>
                    </a:cubicBezTo>
                    <a:cubicBezTo>
                      <a:pt x="513735" y="19664"/>
                      <a:pt x="675967" y="100781"/>
                      <a:pt x="678425" y="113071"/>
                    </a:cubicBezTo>
                    <a:cubicBezTo>
                      <a:pt x="680883" y="125361"/>
                      <a:pt x="528483" y="81116"/>
                      <a:pt x="442451" y="83574"/>
                    </a:cubicBezTo>
                    <a:cubicBezTo>
                      <a:pt x="356419" y="86032"/>
                      <a:pt x="231058" y="108155"/>
                      <a:pt x="162232" y="127819"/>
                    </a:cubicBezTo>
                    <a:cubicBezTo>
                      <a:pt x="93406" y="147483"/>
                      <a:pt x="0" y="213851"/>
                      <a:pt x="0" y="20156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0" name="任意多边形 189"/>
              <p:cNvSpPr/>
              <p:nvPr/>
            </p:nvSpPr>
            <p:spPr>
              <a:xfrm rot="920371">
                <a:off x="3900696" y="3333017"/>
                <a:ext cx="71438" cy="150425"/>
              </a:xfrm>
              <a:custGeom>
                <a:avLst/>
                <a:gdLst>
                  <a:gd name="connsiteX0" fmla="*/ 257175 w 257175"/>
                  <a:gd name="connsiteY0" fmla="*/ 0 h 185737"/>
                  <a:gd name="connsiteX1" fmla="*/ 85725 w 257175"/>
                  <a:gd name="connsiteY1" fmla="*/ 71437 h 185737"/>
                  <a:gd name="connsiteX2" fmla="*/ 0 w 257175"/>
                  <a:gd name="connsiteY2" fmla="*/ 185737 h 185737"/>
                  <a:gd name="connsiteX3" fmla="*/ 0 w 257175"/>
                  <a:gd name="connsiteY3" fmla="*/ 18573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7175" h="185737">
                    <a:moveTo>
                      <a:pt x="257175" y="0"/>
                    </a:moveTo>
                    <a:cubicBezTo>
                      <a:pt x="192881" y="20240"/>
                      <a:pt x="128588" y="40481"/>
                      <a:pt x="85725" y="71437"/>
                    </a:cubicBezTo>
                    <a:cubicBezTo>
                      <a:pt x="42863" y="102393"/>
                      <a:pt x="0" y="185737"/>
                      <a:pt x="0" y="185737"/>
                    </a:cubicBezTo>
                    <a:lnTo>
                      <a:pt x="0" y="185737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2" name="直接连接符 191"/>
              <p:cNvCxnSpPr/>
              <p:nvPr/>
            </p:nvCxnSpPr>
            <p:spPr>
              <a:xfrm rot="920371">
                <a:off x="4867602" y="3097848"/>
                <a:ext cx="214314" cy="71438"/>
              </a:xfrm>
              <a:prstGeom prst="line">
                <a:avLst/>
              </a:prstGeom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直接连接符 192"/>
              <p:cNvCxnSpPr/>
              <p:nvPr/>
            </p:nvCxnSpPr>
            <p:spPr>
              <a:xfrm rot="11720371" flipV="1">
                <a:off x="3739570" y="2862837"/>
                <a:ext cx="209764" cy="123807"/>
              </a:xfrm>
              <a:prstGeom prst="line">
                <a:avLst/>
              </a:prstGeom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直接连接符 193"/>
              <p:cNvCxnSpPr>
                <a:stCxn id="181" idx="7"/>
                <a:endCxn id="187" idx="6"/>
              </p:cNvCxnSpPr>
              <p:nvPr/>
            </p:nvCxnSpPr>
            <p:spPr>
              <a:xfrm rot="920371" flipH="1">
                <a:off x="4700640" y="2849683"/>
                <a:ext cx="475848" cy="561800"/>
              </a:xfrm>
              <a:prstGeom prst="line">
                <a:avLst/>
              </a:prstGeom>
              <a:ln w="1905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直接连接符 195"/>
              <p:cNvCxnSpPr>
                <a:stCxn id="266" idx="0"/>
                <a:endCxn id="185" idx="2"/>
              </p:cNvCxnSpPr>
              <p:nvPr/>
            </p:nvCxnSpPr>
            <p:spPr>
              <a:xfrm rot="920371">
                <a:off x="3616693" y="2587498"/>
                <a:ext cx="428379" cy="520892"/>
              </a:xfrm>
              <a:prstGeom prst="line">
                <a:avLst/>
              </a:prstGeom>
              <a:ln w="1905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直接连接符 196"/>
              <p:cNvCxnSpPr/>
              <p:nvPr/>
            </p:nvCxnSpPr>
            <p:spPr>
              <a:xfrm rot="920371" flipV="1">
                <a:off x="4922531" y="2890200"/>
                <a:ext cx="208891" cy="85515"/>
              </a:xfrm>
              <a:prstGeom prst="line">
                <a:avLst/>
              </a:prstGeom>
              <a:ln w="28575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直接连接符 197"/>
              <p:cNvCxnSpPr/>
              <p:nvPr/>
            </p:nvCxnSpPr>
            <p:spPr>
              <a:xfrm rot="11720371">
                <a:off x="3873065" y="2667113"/>
                <a:ext cx="142876" cy="73026"/>
              </a:xfrm>
              <a:prstGeom prst="line">
                <a:avLst/>
              </a:prstGeom>
              <a:ln w="28575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直接连接符 199"/>
              <p:cNvCxnSpPr/>
              <p:nvPr/>
            </p:nvCxnSpPr>
            <p:spPr>
              <a:xfrm rot="920371">
                <a:off x="4626866" y="2660136"/>
                <a:ext cx="214314" cy="1588"/>
              </a:xfrm>
              <a:prstGeom prst="line">
                <a:avLst/>
              </a:prstGeom>
              <a:ln w="28575"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1" name="任意多边形 200"/>
              <p:cNvSpPr/>
              <p:nvPr/>
            </p:nvSpPr>
            <p:spPr>
              <a:xfrm rot="920371" flipH="1">
                <a:off x="4521550" y="3514112"/>
                <a:ext cx="152400" cy="133352"/>
              </a:xfrm>
              <a:custGeom>
                <a:avLst/>
                <a:gdLst>
                  <a:gd name="connsiteX0" fmla="*/ 257175 w 257175"/>
                  <a:gd name="connsiteY0" fmla="*/ 0 h 185737"/>
                  <a:gd name="connsiteX1" fmla="*/ 85725 w 257175"/>
                  <a:gd name="connsiteY1" fmla="*/ 71437 h 185737"/>
                  <a:gd name="connsiteX2" fmla="*/ 0 w 257175"/>
                  <a:gd name="connsiteY2" fmla="*/ 185737 h 185737"/>
                  <a:gd name="connsiteX3" fmla="*/ 0 w 257175"/>
                  <a:gd name="connsiteY3" fmla="*/ 18573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7175" h="185737">
                    <a:moveTo>
                      <a:pt x="257175" y="0"/>
                    </a:moveTo>
                    <a:cubicBezTo>
                      <a:pt x="192881" y="20240"/>
                      <a:pt x="128588" y="40481"/>
                      <a:pt x="85725" y="71437"/>
                    </a:cubicBezTo>
                    <a:cubicBezTo>
                      <a:pt x="42863" y="102393"/>
                      <a:pt x="0" y="185737"/>
                      <a:pt x="0" y="185737"/>
                    </a:cubicBezTo>
                    <a:lnTo>
                      <a:pt x="0" y="185737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任意多边形 201"/>
              <p:cNvSpPr/>
              <p:nvPr/>
            </p:nvSpPr>
            <p:spPr>
              <a:xfrm rot="920371">
                <a:off x="3917819" y="3863577"/>
                <a:ext cx="398206" cy="113071"/>
              </a:xfrm>
              <a:custGeom>
                <a:avLst/>
                <a:gdLst>
                  <a:gd name="connsiteX0" fmla="*/ 0 w 398206"/>
                  <a:gd name="connsiteY0" fmla="*/ 0 h 113071"/>
                  <a:gd name="connsiteX1" fmla="*/ 103238 w 398206"/>
                  <a:gd name="connsiteY1" fmla="*/ 88491 h 113071"/>
                  <a:gd name="connsiteX2" fmla="*/ 250722 w 398206"/>
                  <a:gd name="connsiteY2" fmla="*/ 103239 h 113071"/>
                  <a:gd name="connsiteX3" fmla="*/ 398206 w 398206"/>
                  <a:gd name="connsiteY3" fmla="*/ 29497 h 113071"/>
                  <a:gd name="connsiteX4" fmla="*/ 398206 w 398206"/>
                  <a:gd name="connsiteY4" fmla="*/ 29497 h 113071"/>
                  <a:gd name="connsiteX5" fmla="*/ 368709 w 398206"/>
                  <a:gd name="connsiteY5" fmla="*/ 29497 h 113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8206" h="113071">
                    <a:moveTo>
                      <a:pt x="0" y="0"/>
                    </a:moveTo>
                    <a:cubicBezTo>
                      <a:pt x="30725" y="35642"/>
                      <a:pt x="61451" y="71285"/>
                      <a:pt x="103238" y="88491"/>
                    </a:cubicBezTo>
                    <a:cubicBezTo>
                      <a:pt x="145025" y="105697"/>
                      <a:pt x="201561" y="113071"/>
                      <a:pt x="250722" y="103239"/>
                    </a:cubicBezTo>
                    <a:cubicBezTo>
                      <a:pt x="299883" y="93407"/>
                      <a:pt x="398206" y="29497"/>
                      <a:pt x="398206" y="29497"/>
                    </a:cubicBezTo>
                    <a:lnTo>
                      <a:pt x="398206" y="29497"/>
                    </a:lnTo>
                    <a:lnTo>
                      <a:pt x="368709" y="29497"/>
                    </a:lnTo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任意多边形 202"/>
              <p:cNvSpPr/>
              <p:nvPr/>
            </p:nvSpPr>
            <p:spPr>
              <a:xfrm rot="920371">
                <a:off x="4036435" y="3696141"/>
                <a:ext cx="309716" cy="17206"/>
              </a:xfrm>
              <a:custGeom>
                <a:avLst/>
                <a:gdLst>
                  <a:gd name="connsiteX0" fmla="*/ 0 w 309716"/>
                  <a:gd name="connsiteY0" fmla="*/ 17206 h 17206"/>
                  <a:gd name="connsiteX1" fmla="*/ 73742 w 309716"/>
                  <a:gd name="connsiteY1" fmla="*/ 2458 h 17206"/>
                  <a:gd name="connsiteX2" fmla="*/ 250723 w 309716"/>
                  <a:gd name="connsiteY2" fmla="*/ 2458 h 17206"/>
                  <a:gd name="connsiteX3" fmla="*/ 280220 w 309716"/>
                  <a:gd name="connsiteY3" fmla="*/ 17206 h 17206"/>
                  <a:gd name="connsiteX4" fmla="*/ 309716 w 309716"/>
                  <a:gd name="connsiteY4" fmla="*/ 2458 h 17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716" h="17206">
                    <a:moveTo>
                      <a:pt x="0" y="17206"/>
                    </a:moveTo>
                    <a:cubicBezTo>
                      <a:pt x="15977" y="11061"/>
                      <a:pt x="31955" y="4916"/>
                      <a:pt x="73742" y="2458"/>
                    </a:cubicBezTo>
                    <a:cubicBezTo>
                      <a:pt x="115529" y="0"/>
                      <a:pt x="216310" y="0"/>
                      <a:pt x="250723" y="2458"/>
                    </a:cubicBezTo>
                    <a:cubicBezTo>
                      <a:pt x="285136" y="4916"/>
                      <a:pt x="270388" y="17206"/>
                      <a:pt x="280220" y="17206"/>
                    </a:cubicBezTo>
                    <a:cubicBezTo>
                      <a:pt x="290052" y="17206"/>
                      <a:pt x="299884" y="9832"/>
                      <a:pt x="309716" y="2458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任意多边形 203"/>
              <p:cNvSpPr/>
              <p:nvPr/>
            </p:nvSpPr>
            <p:spPr>
              <a:xfrm rot="920371">
                <a:off x="3994809" y="2926790"/>
                <a:ext cx="206477" cy="61452"/>
              </a:xfrm>
              <a:custGeom>
                <a:avLst/>
                <a:gdLst>
                  <a:gd name="connsiteX0" fmla="*/ 0 w 206477"/>
                  <a:gd name="connsiteY0" fmla="*/ 61452 h 61452"/>
                  <a:gd name="connsiteX1" fmla="*/ 103239 w 206477"/>
                  <a:gd name="connsiteY1" fmla="*/ 2458 h 61452"/>
                  <a:gd name="connsiteX2" fmla="*/ 206477 w 206477"/>
                  <a:gd name="connsiteY2" fmla="*/ 46704 h 61452"/>
                  <a:gd name="connsiteX3" fmla="*/ 206477 w 206477"/>
                  <a:gd name="connsiteY3" fmla="*/ 46704 h 61452"/>
                  <a:gd name="connsiteX4" fmla="*/ 206477 w 206477"/>
                  <a:gd name="connsiteY4" fmla="*/ 46704 h 61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477" h="61452">
                    <a:moveTo>
                      <a:pt x="0" y="61452"/>
                    </a:moveTo>
                    <a:cubicBezTo>
                      <a:pt x="34413" y="33184"/>
                      <a:pt x="68826" y="4916"/>
                      <a:pt x="103239" y="2458"/>
                    </a:cubicBezTo>
                    <a:cubicBezTo>
                      <a:pt x="137652" y="0"/>
                      <a:pt x="206477" y="46704"/>
                      <a:pt x="206477" y="46704"/>
                    </a:cubicBezTo>
                    <a:lnTo>
                      <a:pt x="206477" y="46704"/>
                    </a:lnTo>
                    <a:lnTo>
                      <a:pt x="206477" y="46704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5" name="任意多边形 204"/>
              <p:cNvSpPr/>
              <p:nvPr/>
            </p:nvSpPr>
            <p:spPr>
              <a:xfrm rot="920371">
                <a:off x="4523267" y="3009819"/>
                <a:ext cx="262166" cy="64011"/>
              </a:xfrm>
              <a:custGeom>
                <a:avLst/>
                <a:gdLst>
                  <a:gd name="connsiteX0" fmla="*/ 0 w 680883"/>
                  <a:gd name="connsiteY0" fmla="*/ 201561 h 213851"/>
                  <a:gd name="connsiteX1" fmla="*/ 162232 w 680883"/>
                  <a:gd name="connsiteY1" fmla="*/ 54077 h 213851"/>
                  <a:gd name="connsiteX2" fmla="*/ 427703 w 680883"/>
                  <a:gd name="connsiteY2" fmla="*/ 9832 h 213851"/>
                  <a:gd name="connsiteX3" fmla="*/ 678425 w 680883"/>
                  <a:gd name="connsiteY3" fmla="*/ 113071 h 213851"/>
                  <a:gd name="connsiteX4" fmla="*/ 442451 w 680883"/>
                  <a:gd name="connsiteY4" fmla="*/ 83574 h 213851"/>
                  <a:gd name="connsiteX5" fmla="*/ 162232 w 680883"/>
                  <a:gd name="connsiteY5" fmla="*/ 127819 h 213851"/>
                  <a:gd name="connsiteX6" fmla="*/ 0 w 680883"/>
                  <a:gd name="connsiteY6" fmla="*/ 201561 h 21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0883" h="213851">
                    <a:moveTo>
                      <a:pt x="0" y="201561"/>
                    </a:moveTo>
                    <a:cubicBezTo>
                      <a:pt x="0" y="189271"/>
                      <a:pt x="90948" y="86032"/>
                      <a:pt x="162232" y="54077"/>
                    </a:cubicBezTo>
                    <a:cubicBezTo>
                      <a:pt x="233516" y="22122"/>
                      <a:pt x="341671" y="0"/>
                      <a:pt x="427703" y="9832"/>
                    </a:cubicBezTo>
                    <a:cubicBezTo>
                      <a:pt x="513735" y="19664"/>
                      <a:pt x="675967" y="100781"/>
                      <a:pt x="678425" y="113071"/>
                    </a:cubicBezTo>
                    <a:cubicBezTo>
                      <a:pt x="680883" y="125361"/>
                      <a:pt x="528483" y="81116"/>
                      <a:pt x="442451" y="83574"/>
                    </a:cubicBezTo>
                    <a:cubicBezTo>
                      <a:pt x="356419" y="86032"/>
                      <a:pt x="231058" y="108155"/>
                      <a:pt x="162232" y="127819"/>
                    </a:cubicBezTo>
                    <a:cubicBezTo>
                      <a:pt x="93406" y="147483"/>
                      <a:pt x="0" y="213851"/>
                      <a:pt x="0" y="20156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任意多边形 206"/>
              <p:cNvSpPr/>
              <p:nvPr/>
            </p:nvSpPr>
            <p:spPr>
              <a:xfrm rot="920371">
                <a:off x="4553670" y="3077524"/>
                <a:ext cx="191729" cy="31955"/>
              </a:xfrm>
              <a:custGeom>
                <a:avLst/>
                <a:gdLst>
                  <a:gd name="connsiteX0" fmla="*/ 0 w 191729"/>
                  <a:gd name="connsiteY0" fmla="*/ 17207 h 31955"/>
                  <a:gd name="connsiteX1" fmla="*/ 88490 w 191729"/>
                  <a:gd name="connsiteY1" fmla="*/ 2458 h 31955"/>
                  <a:gd name="connsiteX2" fmla="*/ 191729 w 191729"/>
                  <a:gd name="connsiteY2" fmla="*/ 31955 h 31955"/>
                  <a:gd name="connsiteX3" fmla="*/ 191729 w 191729"/>
                  <a:gd name="connsiteY3" fmla="*/ 31955 h 31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1729" h="31955">
                    <a:moveTo>
                      <a:pt x="0" y="17207"/>
                    </a:moveTo>
                    <a:cubicBezTo>
                      <a:pt x="28267" y="8603"/>
                      <a:pt x="56535" y="0"/>
                      <a:pt x="88490" y="2458"/>
                    </a:cubicBezTo>
                    <a:cubicBezTo>
                      <a:pt x="120445" y="4916"/>
                      <a:pt x="191729" y="31955"/>
                      <a:pt x="191729" y="31955"/>
                    </a:cubicBezTo>
                    <a:lnTo>
                      <a:pt x="191729" y="31955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8" name="任意多边形 207"/>
              <p:cNvSpPr/>
              <p:nvPr/>
            </p:nvSpPr>
            <p:spPr>
              <a:xfrm rot="920371">
                <a:off x="4755193" y="3307935"/>
                <a:ext cx="88490" cy="206478"/>
              </a:xfrm>
              <a:custGeom>
                <a:avLst/>
                <a:gdLst>
                  <a:gd name="connsiteX0" fmla="*/ 88490 w 88490"/>
                  <a:gd name="connsiteY0" fmla="*/ 0 h 206478"/>
                  <a:gd name="connsiteX1" fmla="*/ 14748 w 88490"/>
                  <a:gd name="connsiteY1" fmla="*/ 44245 h 206478"/>
                  <a:gd name="connsiteX2" fmla="*/ 0 w 88490"/>
                  <a:gd name="connsiteY2" fmla="*/ 147484 h 206478"/>
                  <a:gd name="connsiteX3" fmla="*/ 14748 w 88490"/>
                  <a:gd name="connsiteY3" fmla="*/ 206478 h 206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490" h="206478">
                    <a:moveTo>
                      <a:pt x="88490" y="0"/>
                    </a:moveTo>
                    <a:cubicBezTo>
                      <a:pt x="58993" y="9832"/>
                      <a:pt x="29496" y="19664"/>
                      <a:pt x="14748" y="44245"/>
                    </a:cubicBezTo>
                    <a:cubicBezTo>
                      <a:pt x="0" y="68826"/>
                      <a:pt x="0" y="120445"/>
                      <a:pt x="0" y="147484"/>
                    </a:cubicBezTo>
                    <a:cubicBezTo>
                      <a:pt x="0" y="174523"/>
                      <a:pt x="7374" y="190500"/>
                      <a:pt x="14748" y="206478"/>
                    </a:cubicBez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9" name="任意多边形 208"/>
              <p:cNvSpPr/>
              <p:nvPr/>
            </p:nvSpPr>
            <p:spPr>
              <a:xfrm rot="920371">
                <a:off x="3769249" y="3072579"/>
                <a:ext cx="125361" cy="176981"/>
              </a:xfrm>
              <a:custGeom>
                <a:avLst/>
                <a:gdLst>
                  <a:gd name="connsiteX0" fmla="*/ 0 w 125361"/>
                  <a:gd name="connsiteY0" fmla="*/ 0 h 176981"/>
                  <a:gd name="connsiteX1" fmla="*/ 58993 w 125361"/>
                  <a:gd name="connsiteY1" fmla="*/ 29497 h 176981"/>
                  <a:gd name="connsiteX2" fmla="*/ 117987 w 125361"/>
                  <a:gd name="connsiteY2" fmla="*/ 117987 h 176981"/>
                  <a:gd name="connsiteX3" fmla="*/ 103239 w 125361"/>
                  <a:gd name="connsiteY3" fmla="*/ 176981 h 176981"/>
                  <a:gd name="connsiteX4" fmla="*/ 103239 w 125361"/>
                  <a:gd name="connsiteY4" fmla="*/ 176981 h 176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361" h="176981">
                    <a:moveTo>
                      <a:pt x="0" y="0"/>
                    </a:moveTo>
                    <a:cubicBezTo>
                      <a:pt x="19664" y="4916"/>
                      <a:pt x="39329" y="9833"/>
                      <a:pt x="58993" y="29497"/>
                    </a:cubicBezTo>
                    <a:cubicBezTo>
                      <a:pt x="78657" y="49161"/>
                      <a:pt x="110613" y="93406"/>
                      <a:pt x="117987" y="117987"/>
                    </a:cubicBezTo>
                    <a:cubicBezTo>
                      <a:pt x="125361" y="142568"/>
                      <a:pt x="103239" y="176981"/>
                      <a:pt x="103239" y="176981"/>
                    </a:cubicBezTo>
                    <a:lnTo>
                      <a:pt x="103239" y="176981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任意多边形 209"/>
              <p:cNvSpPr/>
              <p:nvPr/>
            </p:nvSpPr>
            <p:spPr>
              <a:xfrm rot="920371">
                <a:off x="4717268" y="2770491"/>
                <a:ext cx="575187" cy="1177412"/>
              </a:xfrm>
              <a:custGeom>
                <a:avLst/>
                <a:gdLst>
                  <a:gd name="connsiteX0" fmla="*/ 471948 w 575187"/>
                  <a:gd name="connsiteY0" fmla="*/ 132735 h 1177412"/>
                  <a:gd name="connsiteX1" fmla="*/ 427703 w 575187"/>
                  <a:gd name="connsiteY1" fmla="*/ 663677 h 1177412"/>
                  <a:gd name="connsiteX2" fmla="*/ 176981 w 575187"/>
                  <a:gd name="connsiteY2" fmla="*/ 1091380 h 1177412"/>
                  <a:gd name="connsiteX3" fmla="*/ 14748 w 575187"/>
                  <a:gd name="connsiteY3" fmla="*/ 1091380 h 1177412"/>
                  <a:gd name="connsiteX4" fmla="*/ 88490 w 575187"/>
                  <a:gd name="connsiteY4" fmla="*/ 1165122 h 1177412"/>
                  <a:gd name="connsiteX5" fmla="*/ 191729 w 575187"/>
                  <a:gd name="connsiteY5" fmla="*/ 1165122 h 1177412"/>
                  <a:gd name="connsiteX6" fmla="*/ 265471 w 575187"/>
                  <a:gd name="connsiteY6" fmla="*/ 1106129 h 1177412"/>
                  <a:gd name="connsiteX7" fmla="*/ 398206 w 575187"/>
                  <a:gd name="connsiteY7" fmla="*/ 958645 h 1177412"/>
                  <a:gd name="connsiteX8" fmla="*/ 545690 w 575187"/>
                  <a:gd name="connsiteY8" fmla="*/ 589935 h 1177412"/>
                  <a:gd name="connsiteX9" fmla="*/ 560439 w 575187"/>
                  <a:gd name="connsiteY9" fmla="*/ 73742 h 1177412"/>
                  <a:gd name="connsiteX10" fmla="*/ 471948 w 575187"/>
                  <a:gd name="connsiteY10" fmla="*/ 132735 h 117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5187" h="1177412">
                    <a:moveTo>
                      <a:pt x="471948" y="132735"/>
                    </a:moveTo>
                    <a:cubicBezTo>
                      <a:pt x="449825" y="231058"/>
                      <a:pt x="476864" y="503903"/>
                      <a:pt x="427703" y="663677"/>
                    </a:cubicBezTo>
                    <a:cubicBezTo>
                      <a:pt x="378542" y="823451"/>
                      <a:pt x="245807" y="1020096"/>
                      <a:pt x="176981" y="1091380"/>
                    </a:cubicBezTo>
                    <a:cubicBezTo>
                      <a:pt x="108155" y="1162664"/>
                      <a:pt x="29496" y="1079090"/>
                      <a:pt x="14748" y="1091380"/>
                    </a:cubicBezTo>
                    <a:cubicBezTo>
                      <a:pt x="0" y="1103670"/>
                      <a:pt x="58993" y="1152832"/>
                      <a:pt x="88490" y="1165122"/>
                    </a:cubicBezTo>
                    <a:cubicBezTo>
                      <a:pt x="117987" y="1177412"/>
                      <a:pt x="162232" y="1174954"/>
                      <a:pt x="191729" y="1165122"/>
                    </a:cubicBezTo>
                    <a:cubicBezTo>
                      <a:pt x="221226" y="1155290"/>
                      <a:pt x="231058" y="1140542"/>
                      <a:pt x="265471" y="1106129"/>
                    </a:cubicBezTo>
                    <a:cubicBezTo>
                      <a:pt x="299884" y="1071716"/>
                      <a:pt x="351503" y="1044677"/>
                      <a:pt x="398206" y="958645"/>
                    </a:cubicBezTo>
                    <a:cubicBezTo>
                      <a:pt x="444909" y="872613"/>
                      <a:pt x="518651" y="737419"/>
                      <a:pt x="545690" y="589935"/>
                    </a:cubicBezTo>
                    <a:cubicBezTo>
                      <a:pt x="572729" y="442451"/>
                      <a:pt x="575187" y="147484"/>
                      <a:pt x="560439" y="73742"/>
                    </a:cubicBezTo>
                    <a:cubicBezTo>
                      <a:pt x="545691" y="0"/>
                      <a:pt x="494071" y="34413"/>
                      <a:pt x="471948" y="132735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1" name="任意多边形 210"/>
              <p:cNvSpPr/>
              <p:nvPr/>
            </p:nvSpPr>
            <p:spPr>
              <a:xfrm rot="920371">
                <a:off x="3757681" y="4043322"/>
                <a:ext cx="636639" cy="395748"/>
              </a:xfrm>
              <a:custGeom>
                <a:avLst/>
                <a:gdLst>
                  <a:gd name="connsiteX0" fmla="*/ 162232 w 636639"/>
                  <a:gd name="connsiteY0" fmla="*/ 46703 h 395748"/>
                  <a:gd name="connsiteX1" fmla="*/ 324464 w 636639"/>
                  <a:gd name="connsiteY1" fmla="*/ 76200 h 395748"/>
                  <a:gd name="connsiteX2" fmla="*/ 427703 w 636639"/>
                  <a:gd name="connsiteY2" fmla="*/ 2458 h 395748"/>
                  <a:gd name="connsiteX3" fmla="*/ 486697 w 636639"/>
                  <a:gd name="connsiteY3" fmla="*/ 90948 h 395748"/>
                  <a:gd name="connsiteX4" fmla="*/ 619432 w 636639"/>
                  <a:gd name="connsiteY4" fmla="*/ 149942 h 395748"/>
                  <a:gd name="connsiteX5" fmla="*/ 383458 w 636639"/>
                  <a:gd name="connsiteY5" fmla="*/ 385916 h 395748"/>
                  <a:gd name="connsiteX6" fmla="*/ 44245 w 636639"/>
                  <a:gd name="connsiteY6" fmla="*/ 208935 h 395748"/>
                  <a:gd name="connsiteX7" fmla="*/ 117987 w 636639"/>
                  <a:gd name="connsiteY7" fmla="*/ 135193 h 395748"/>
                  <a:gd name="connsiteX8" fmla="*/ 162232 w 636639"/>
                  <a:gd name="connsiteY8" fmla="*/ 46703 h 395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6639" h="395748">
                    <a:moveTo>
                      <a:pt x="162232" y="46703"/>
                    </a:moveTo>
                    <a:cubicBezTo>
                      <a:pt x="196645" y="36871"/>
                      <a:pt x="280219" y="83574"/>
                      <a:pt x="324464" y="76200"/>
                    </a:cubicBezTo>
                    <a:cubicBezTo>
                      <a:pt x="368709" y="68826"/>
                      <a:pt x="400664" y="0"/>
                      <a:pt x="427703" y="2458"/>
                    </a:cubicBezTo>
                    <a:cubicBezTo>
                      <a:pt x="454742" y="4916"/>
                      <a:pt x="454742" y="66367"/>
                      <a:pt x="486697" y="90948"/>
                    </a:cubicBezTo>
                    <a:cubicBezTo>
                      <a:pt x="518652" y="115529"/>
                      <a:pt x="636639" y="100781"/>
                      <a:pt x="619432" y="149942"/>
                    </a:cubicBezTo>
                    <a:cubicBezTo>
                      <a:pt x="602226" y="199103"/>
                      <a:pt x="479322" y="376084"/>
                      <a:pt x="383458" y="385916"/>
                    </a:cubicBezTo>
                    <a:cubicBezTo>
                      <a:pt x="287594" y="395748"/>
                      <a:pt x="88490" y="250722"/>
                      <a:pt x="44245" y="208935"/>
                    </a:cubicBezTo>
                    <a:cubicBezTo>
                      <a:pt x="0" y="167148"/>
                      <a:pt x="100781" y="157315"/>
                      <a:pt x="117987" y="135193"/>
                    </a:cubicBezTo>
                    <a:cubicBezTo>
                      <a:pt x="135193" y="113071"/>
                      <a:pt x="127819" y="56535"/>
                      <a:pt x="162232" y="46703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任意多边形 211"/>
              <p:cNvSpPr/>
              <p:nvPr/>
            </p:nvSpPr>
            <p:spPr>
              <a:xfrm rot="920371">
                <a:off x="3575223" y="4194140"/>
                <a:ext cx="196645" cy="324465"/>
              </a:xfrm>
              <a:custGeom>
                <a:avLst/>
                <a:gdLst>
                  <a:gd name="connsiteX0" fmla="*/ 167149 w 196645"/>
                  <a:gd name="connsiteY0" fmla="*/ 0 h 324465"/>
                  <a:gd name="connsiteX1" fmla="*/ 4916 w 196645"/>
                  <a:gd name="connsiteY1" fmla="*/ 103239 h 324465"/>
                  <a:gd name="connsiteX2" fmla="*/ 196645 w 196645"/>
                  <a:gd name="connsiteY2" fmla="*/ 324465 h 324465"/>
                  <a:gd name="connsiteX3" fmla="*/ 196645 w 196645"/>
                  <a:gd name="connsiteY3" fmla="*/ 324465 h 324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645" h="324465">
                    <a:moveTo>
                      <a:pt x="167149" y="0"/>
                    </a:moveTo>
                    <a:cubicBezTo>
                      <a:pt x="83574" y="24580"/>
                      <a:pt x="0" y="49161"/>
                      <a:pt x="4916" y="103239"/>
                    </a:cubicBezTo>
                    <a:cubicBezTo>
                      <a:pt x="9832" y="157317"/>
                      <a:pt x="196645" y="324465"/>
                      <a:pt x="196645" y="324465"/>
                    </a:cubicBezTo>
                    <a:lnTo>
                      <a:pt x="196645" y="324465"/>
                    </a:ln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3" name="任意多边形 212"/>
              <p:cNvSpPr/>
              <p:nvPr/>
            </p:nvSpPr>
            <p:spPr>
              <a:xfrm>
                <a:off x="3569093" y="4200833"/>
                <a:ext cx="995516" cy="1238864"/>
              </a:xfrm>
              <a:custGeom>
                <a:avLst/>
                <a:gdLst>
                  <a:gd name="connsiteX0" fmla="*/ 218768 w 995516"/>
                  <a:gd name="connsiteY0" fmla="*/ 0 h 1238864"/>
                  <a:gd name="connsiteX1" fmla="*/ 41788 w 995516"/>
                  <a:gd name="connsiteY1" fmla="*/ 58993 h 1238864"/>
                  <a:gd name="connsiteX2" fmla="*/ 204020 w 995516"/>
                  <a:gd name="connsiteY2" fmla="*/ 324464 h 1238864"/>
                  <a:gd name="connsiteX3" fmla="*/ 307258 w 995516"/>
                  <a:gd name="connsiteY3" fmla="*/ 781664 h 1238864"/>
                  <a:gd name="connsiteX4" fmla="*/ 602226 w 995516"/>
                  <a:gd name="connsiteY4" fmla="*/ 899652 h 1238864"/>
                  <a:gd name="connsiteX5" fmla="*/ 897194 w 995516"/>
                  <a:gd name="connsiteY5" fmla="*/ 1076632 h 1238864"/>
                  <a:gd name="connsiteX6" fmla="*/ 985684 w 995516"/>
                  <a:gd name="connsiteY6" fmla="*/ 1224116 h 1238864"/>
                  <a:gd name="connsiteX7" fmla="*/ 838200 w 995516"/>
                  <a:gd name="connsiteY7" fmla="*/ 1165122 h 1238864"/>
                  <a:gd name="connsiteX8" fmla="*/ 720213 w 995516"/>
                  <a:gd name="connsiteY8" fmla="*/ 1061884 h 1238864"/>
                  <a:gd name="connsiteX9" fmla="*/ 454742 w 995516"/>
                  <a:gd name="connsiteY9" fmla="*/ 1017639 h 1238864"/>
                  <a:gd name="connsiteX10" fmla="*/ 174523 w 995516"/>
                  <a:gd name="connsiteY10" fmla="*/ 914400 h 1238864"/>
                  <a:gd name="connsiteX11" fmla="*/ 27039 w 995516"/>
                  <a:gd name="connsiteY11" fmla="*/ 589935 h 1238864"/>
                  <a:gd name="connsiteX12" fmla="*/ 12291 w 995516"/>
                  <a:gd name="connsiteY12" fmla="*/ 162232 h 1238864"/>
                  <a:gd name="connsiteX13" fmla="*/ 41788 w 995516"/>
                  <a:gd name="connsiteY13" fmla="*/ 103239 h 1238864"/>
                  <a:gd name="connsiteX14" fmla="*/ 56536 w 995516"/>
                  <a:gd name="connsiteY14" fmla="*/ 117987 h 1238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516" h="1238864">
                    <a:moveTo>
                      <a:pt x="218768" y="0"/>
                    </a:moveTo>
                    <a:cubicBezTo>
                      <a:pt x="131507" y="2458"/>
                      <a:pt x="44246" y="4916"/>
                      <a:pt x="41788" y="58993"/>
                    </a:cubicBezTo>
                    <a:cubicBezTo>
                      <a:pt x="39330" y="113070"/>
                      <a:pt x="159775" y="204019"/>
                      <a:pt x="204020" y="324464"/>
                    </a:cubicBezTo>
                    <a:cubicBezTo>
                      <a:pt x="248265" y="444909"/>
                      <a:pt x="240890" y="685799"/>
                      <a:pt x="307258" y="781664"/>
                    </a:cubicBezTo>
                    <a:cubicBezTo>
                      <a:pt x="373626" y="877529"/>
                      <a:pt x="503903" y="850491"/>
                      <a:pt x="602226" y="899652"/>
                    </a:cubicBezTo>
                    <a:cubicBezTo>
                      <a:pt x="700549" y="948813"/>
                      <a:pt x="833284" y="1022555"/>
                      <a:pt x="897194" y="1076632"/>
                    </a:cubicBezTo>
                    <a:cubicBezTo>
                      <a:pt x="961104" y="1130709"/>
                      <a:pt x="995516" y="1209368"/>
                      <a:pt x="985684" y="1224116"/>
                    </a:cubicBezTo>
                    <a:cubicBezTo>
                      <a:pt x="975852" y="1238864"/>
                      <a:pt x="882445" y="1192161"/>
                      <a:pt x="838200" y="1165122"/>
                    </a:cubicBezTo>
                    <a:cubicBezTo>
                      <a:pt x="793955" y="1138083"/>
                      <a:pt x="784123" y="1086464"/>
                      <a:pt x="720213" y="1061884"/>
                    </a:cubicBezTo>
                    <a:cubicBezTo>
                      <a:pt x="656303" y="1037304"/>
                      <a:pt x="545690" y="1042220"/>
                      <a:pt x="454742" y="1017639"/>
                    </a:cubicBezTo>
                    <a:cubicBezTo>
                      <a:pt x="363794" y="993058"/>
                      <a:pt x="245807" y="985684"/>
                      <a:pt x="174523" y="914400"/>
                    </a:cubicBezTo>
                    <a:cubicBezTo>
                      <a:pt x="103239" y="843116"/>
                      <a:pt x="54078" y="715296"/>
                      <a:pt x="27039" y="589935"/>
                    </a:cubicBezTo>
                    <a:cubicBezTo>
                      <a:pt x="0" y="464574"/>
                      <a:pt x="9833" y="243348"/>
                      <a:pt x="12291" y="162232"/>
                    </a:cubicBezTo>
                    <a:cubicBezTo>
                      <a:pt x="14749" y="81116"/>
                      <a:pt x="34414" y="110613"/>
                      <a:pt x="41788" y="103239"/>
                    </a:cubicBezTo>
                    <a:cubicBezTo>
                      <a:pt x="49162" y="95865"/>
                      <a:pt x="52849" y="106926"/>
                      <a:pt x="56536" y="117987"/>
                    </a:cubicBez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任意多边形 213"/>
              <p:cNvSpPr/>
              <p:nvPr/>
            </p:nvSpPr>
            <p:spPr>
              <a:xfrm>
                <a:off x="3507642" y="5144730"/>
                <a:ext cx="1209368" cy="685799"/>
              </a:xfrm>
              <a:custGeom>
                <a:avLst/>
                <a:gdLst>
                  <a:gd name="connsiteX0" fmla="*/ 265471 w 1209368"/>
                  <a:gd name="connsiteY0" fmla="*/ 14748 h 685799"/>
                  <a:gd name="connsiteX1" fmla="*/ 44245 w 1209368"/>
                  <a:gd name="connsiteY1" fmla="*/ 176980 h 685799"/>
                  <a:gd name="connsiteX2" fmla="*/ 44245 w 1209368"/>
                  <a:gd name="connsiteY2" fmla="*/ 353961 h 685799"/>
                  <a:gd name="connsiteX3" fmla="*/ 309716 w 1209368"/>
                  <a:gd name="connsiteY3" fmla="*/ 501445 h 685799"/>
                  <a:gd name="connsiteX4" fmla="*/ 412955 w 1209368"/>
                  <a:gd name="connsiteY4" fmla="*/ 678425 h 685799"/>
                  <a:gd name="connsiteX5" fmla="*/ 604684 w 1209368"/>
                  <a:gd name="connsiteY5" fmla="*/ 457200 h 685799"/>
                  <a:gd name="connsiteX6" fmla="*/ 1135626 w 1209368"/>
                  <a:gd name="connsiteY6" fmla="*/ 412955 h 685799"/>
                  <a:gd name="connsiteX7" fmla="*/ 1047135 w 1209368"/>
                  <a:gd name="connsiteY7" fmla="*/ 250722 h 685799"/>
                  <a:gd name="connsiteX8" fmla="*/ 1061884 w 1209368"/>
                  <a:gd name="connsiteY8" fmla="*/ 294967 h 685799"/>
                  <a:gd name="connsiteX9" fmla="*/ 884903 w 1209368"/>
                  <a:gd name="connsiteY9" fmla="*/ 206477 h 685799"/>
                  <a:gd name="connsiteX10" fmla="*/ 781664 w 1209368"/>
                  <a:gd name="connsiteY10" fmla="*/ 103238 h 685799"/>
                  <a:gd name="connsiteX11" fmla="*/ 516193 w 1209368"/>
                  <a:gd name="connsiteY11" fmla="*/ 88490 h 685799"/>
                  <a:gd name="connsiteX12" fmla="*/ 265471 w 1209368"/>
                  <a:gd name="connsiteY12" fmla="*/ 14748 h 685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09368" h="685799">
                    <a:moveTo>
                      <a:pt x="265471" y="14748"/>
                    </a:moveTo>
                    <a:cubicBezTo>
                      <a:pt x="186813" y="29496"/>
                      <a:pt x="81116" y="120445"/>
                      <a:pt x="44245" y="176980"/>
                    </a:cubicBezTo>
                    <a:cubicBezTo>
                      <a:pt x="7374" y="233515"/>
                      <a:pt x="0" y="299884"/>
                      <a:pt x="44245" y="353961"/>
                    </a:cubicBezTo>
                    <a:cubicBezTo>
                      <a:pt x="88490" y="408038"/>
                      <a:pt x="248264" y="447368"/>
                      <a:pt x="309716" y="501445"/>
                    </a:cubicBezTo>
                    <a:cubicBezTo>
                      <a:pt x="371168" y="555522"/>
                      <a:pt x="363794" y="685799"/>
                      <a:pt x="412955" y="678425"/>
                    </a:cubicBezTo>
                    <a:cubicBezTo>
                      <a:pt x="462116" y="671051"/>
                      <a:pt x="484239" y="501445"/>
                      <a:pt x="604684" y="457200"/>
                    </a:cubicBezTo>
                    <a:cubicBezTo>
                      <a:pt x="725129" y="412955"/>
                      <a:pt x="1061884" y="447368"/>
                      <a:pt x="1135626" y="412955"/>
                    </a:cubicBezTo>
                    <a:cubicBezTo>
                      <a:pt x="1209368" y="378542"/>
                      <a:pt x="1059425" y="270387"/>
                      <a:pt x="1047135" y="250722"/>
                    </a:cubicBezTo>
                    <a:cubicBezTo>
                      <a:pt x="1034845" y="231057"/>
                      <a:pt x="1088923" y="302341"/>
                      <a:pt x="1061884" y="294967"/>
                    </a:cubicBezTo>
                    <a:cubicBezTo>
                      <a:pt x="1034845" y="287593"/>
                      <a:pt x="931606" y="238432"/>
                      <a:pt x="884903" y="206477"/>
                    </a:cubicBezTo>
                    <a:cubicBezTo>
                      <a:pt x="838200" y="174522"/>
                      <a:pt x="843116" y="122902"/>
                      <a:pt x="781664" y="103238"/>
                    </a:cubicBezTo>
                    <a:cubicBezTo>
                      <a:pt x="720212" y="83574"/>
                      <a:pt x="602225" y="103238"/>
                      <a:pt x="516193" y="88490"/>
                    </a:cubicBezTo>
                    <a:cubicBezTo>
                      <a:pt x="430161" y="73742"/>
                      <a:pt x="344129" y="0"/>
                      <a:pt x="265471" y="14748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6" name="任意多边形 215"/>
              <p:cNvSpPr/>
              <p:nvPr/>
            </p:nvSpPr>
            <p:spPr>
              <a:xfrm>
                <a:off x="4407293" y="4451555"/>
                <a:ext cx="100781" cy="427704"/>
              </a:xfrm>
              <a:custGeom>
                <a:avLst/>
                <a:gdLst>
                  <a:gd name="connsiteX0" fmla="*/ 0 w 100781"/>
                  <a:gd name="connsiteY0" fmla="*/ 0 h 427704"/>
                  <a:gd name="connsiteX1" fmla="*/ 58994 w 100781"/>
                  <a:gd name="connsiteY1" fmla="*/ 132736 h 427704"/>
                  <a:gd name="connsiteX2" fmla="*/ 88491 w 100781"/>
                  <a:gd name="connsiteY2" fmla="*/ 206478 h 427704"/>
                  <a:gd name="connsiteX3" fmla="*/ 88491 w 100781"/>
                  <a:gd name="connsiteY3" fmla="*/ 309717 h 427704"/>
                  <a:gd name="connsiteX4" fmla="*/ 14749 w 100781"/>
                  <a:gd name="connsiteY4" fmla="*/ 427704 h 42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81" h="427704">
                    <a:moveTo>
                      <a:pt x="0" y="0"/>
                    </a:moveTo>
                    <a:cubicBezTo>
                      <a:pt x="22123" y="49161"/>
                      <a:pt x="44246" y="98323"/>
                      <a:pt x="58994" y="132736"/>
                    </a:cubicBezTo>
                    <a:cubicBezTo>
                      <a:pt x="73742" y="167149"/>
                      <a:pt x="83575" y="176981"/>
                      <a:pt x="88491" y="206478"/>
                    </a:cubicBezTo>
                    <a:cubicBezTo>
                      <a:pt x="93407" y="235975"/>
                      <a:pt x="100781" y="272846"/>
                      <a:pt x="88491" y="309717"/>
                    </a:cubicBezTo>
                    <a:cubicBezTo>
                      <a:pt x="76201" y="346588"/>
                      <a:pt x="45475" y="387146"/>
                      <a:pt x="14749" y="427704"/>
                    </a:cubicBezTo>
                  </a:path>
                </a:pathLst>
              </a:cu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7" name="任意多边形 216"/>
              <p:cNvSpPr/>
              <p:nvPr/>
            </p:nvSpPr>
            <p:spPr>
              <a:xfrm>
                <a:off x="3486436" y="4183626"/>
                <a:ext cx="714380" cy="921019"/>
              </a:xfrm>
              <a:custGeom>
                <a:avLst/>
                <a:gdLst>
                  <a:gd name="connsiteX0" fmla="*/ 206478 w 486697"/>
                  <a:gd name="connsiteY0" fmla="*/ 17206 h 865238"/>
                  <a:gd name="connsiteX1" fmla="*/ 383458 w 486697"/>
                  <a:gd name="connsiteY1" fmla="*/ 208935 h 865238"/>
                  <a:gd name="connsiteX2" fmla="*/ 457200 w 486697"/>
                  <a:gd name="connsiteY2" fmla="*/ 282677 h 865238"/>
                  <a:gd name="connsiteX3" fmla="*/ 442452 w 486697"/>
                  <a:gd name="connsiteY3" fmla="*/ 769374 h 865238"/>
                  <a:gd name="connsiteX4" fmla="*/ 457200 w 486697"/>
                  <a:gd name="connsiteY4" fmla="*/ 857864 h 865238"/>
                  <a:gd name="connsiteX5" fmla="*/ 265471 w 486697"/>
                  <a:gd name="connsiteY5" fmla="*/ 798870 h 865238"/>
                  <a:gd name="connsiteX6" fmla="*/ 221226 w 486697"/>
                  <a:gd name="connsiteY6" fmla="*/ 651387 h 865238"/>
                  <a:gd name="connsiteX7" fmla="*/ 176981 w 486697"/>
                  <a:gd name="connsiteY7" fmla="*/ 400664 h 865238"/>
                  <a:gd name="connsiteX8" fmla="*/ 162232 w 486697"/>
                  <a:gd name="connsiteY8" fmla="*/ 282677 h 865238"/>
                  <a:gd name="connsiteX9" fmla="*/ 0 w 486697"/>
                  <a:gd name="connsiteY9" fmla="*/ 105696 h 865238"/>
                  <a:gd name="connsiteX10" fmla="*/ 206478 w 486697"/>
                  <a:gd name="connsiteY10" fmla="*/ 17206 h 865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6697" h="865238">
                    <a:moveTo>
                      <a:pt x="206478" y="17206"/>
                    </a:moveTo>
                    <a:cubicBezTo>
                      <a:pt x="270388" y="34412"/>
                      <a:pt x="341671" y="164690"/>
                      <a:pt x="383458" y="208935"/>
                    </a:cubicBezTo>
                    <a:cubicBezTo>
                      <a:pt x="425245" y="253180"/>
                      <a:pt x="447368" y="189271"/>
                      <a:pt x="457200" y="282677"/>
                    </a:cubicBezTo>
                    <a:cubicBezTo>
                      <a:pt x="467032" y="376084"/>
                      <a:pt x="442452" y="673510"/>
                      <a:pt x="442452" y="769374"/>
                    </a:cubicBezTo>
                    <a:cubicBezTo>
                      <a:pt x="442452" y="865238"/>
                      <a:pt x="486697" y="852948"/>
                      <a:pt x="457200" y="857864"/>
                    </a:cubicBezTo>
                    <a:cubicBezTo>
                      <a:pt x="427703" y="862780"/>
                      <a:pt x="304800" y="833283"/>
                      <a:pt x="265471" y="798870"/>
                    </a:cubicBezTo>
                    <a:cubicBezTo>
                      <a:pt x="226142" y="764457"/>
                      <a:pt x="235974" y="717755"/>
                      <a:pt x="221226" y="651387"/>
                    </a:cubicBezTo>
                    <a:cubicBezTo>
                      <a:pt x="206478" y="585019"/>
                      <a:pt x="186813" y="462116"/>
                      <a:pt x="176981" y="400664"/>
                    </a:cubicBezTo>
                    <a:cubicBezTo>
                      <a:pt x="167149" y="339212"/>
                      <a:pt x="191729" y="331838"/>
                      <a:pt x="162232" y="282677"/>
                    </a:cubicBezTo>
                    <a:cubicBezTo>
                      <a:pt x="132735" y="233516"/>
                      <a:pt x="0" y="152399"/>
                      <a:pt x="0" y="105696"/>
                    </a:cubicBezTo>
                    <a:cubicBezTo>
                      <a:pt x="0" y="58993"/>
                      <a:pt x="142568" y="0"/>
                      <a:pt x="206478" y="17206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任意多边形 217"/>
              <p:cNvSpPr/>
              <p:nvPr/>
            </p:nvSpPr>
            <p:spPr>
              <a:xfrm>
                <a:off x="3802610" y="4200833"/>
                <a:ext cx="339212" cy="250722"/>
              </a:xfrm>
              <a:custGeom>
                <a:avLst/>
                <a:gdLst>
                  <a:gd name="connsiteX0" fmla="*/ 0 w 339212"/>
                  <a:gd name="connsiteY0" fmla="*/ 0 h 250722"/>
                  <a:gd name="connsiteX1" fmla="*/ 206477 w 339212"/>
                  <a:gd name="connsiteY1" fmla="*/ 191729 h 250722"/>
                  <a:gd name="connsiteX2" fmla="*/ 339212 w 339212"/>
                  <a:gd name="connsiteY2" fmla="*/ 250722 h 250722"/>
                  <a:gd name="connsiteX3" fmla="*/ 339212 w 339212"/>
                  <a:gd name="connsiteY3" fmla="*/ 250722 h 250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9212" h="250722">
                    <a:moveTo>
                      <a:pt x="0" y="0"/>
                    </a:moveTo>
                    <a:cubicBezTo>
                      <a:pt x="74971" y="74971"/>
                      <a:pt x="149942" y="149942"/>
                      <a:pt x="206477" y="191729"/>
                    </a:cubicBezTo>
                    <a:cubicBezTo>
                      <a:pt x="263012" y="233516"/>
                      <a:pt x="339212" y="250722"/>
                      <a:pt x="339212" y="250722"/>
                    </a:cubicBezTo>
                    <a:lnTo>
                      <a:pt x="339212" y="250722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9" name="任意多边形 218"/>
              <p:cNvSpPr/>
              <p:nvPr/>
            </p:nvSpPr>
            <p:spPr>
              <a:xfrm>
                <a:off x="4304055" y="5144730"/>
                <a:ext cx="297426" cy="265471"/>
              </a:xfrm>
              <a:custGeom>
                <a:avLst/>
                <a:gdLst>
                  <a:gd name="connsiteX0" fmla="*/ 44245 w 297426"/>
                  <a:gd name="connsiteY0" fmla="*/ 29496 h 265471"/>
                  <a:gd name="connsiteX1" fmla="*/ 235974 w 297426"/>
                  <a:gd name="connsiteY1" fmla="*/ 176980 h 265471"/>
                  <a:gd name="connsiteX2" fmla="*/ 265471 w 297426"/>
                  <a:gd name="connsiteY2" fmla="*/ 265471 h 265471"/>
                  <a:gd name="connsiteX3" fmla="*/ 44245 w 297426"/>
                  <a:gd name="connsiteY3" fmla="*/ 176980 h 265471"/>
                  <a:gd name="connsiteX4" fmla="*/ 0 w 297426"/>
                  <a:gd name="connsiteY4" fmla="*/ 0 h 265471"/>
                  <a:gd name="connsiteX5" fmla="*/ 0 w 297426"/>
                  <a:gd name="connsiteY5" fmla="*/ 0 h 26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7426" h="265471">
                    <a:moveTo>
                      <a:pt x="44245" y="29496"/>
                    </a:moveTo>
                    <a:cubicBezTo>
                      <a:pt x="121674" y="83573"/>
                      <a:pt x="199103" y="137651"/>
                      <a:pt x="235974" y="176980"/>
                    </a:cubicBezTo>
                    <a:cubicBezTo>
                      <a:pt x="272845" y="216309"/>
                      <a:pt x="297426" y="265471"/>
                      <a:pt x="265471" y="265471"/>
                    </a:cubicBezTo>
                    <a:cubicBezTo>
                      <a:pt x="233516" y="265471"/>
                      <a:pt x="88490" y="221225"/>
                      <a:pt x="44245" y="176980"/>
                    </a:cubicBezTo>
                    <a:cubicBezTo>
                      <a:pt x="0" y="132735"/>
                      <a:pt x="0" y="0"/>
                      <a:pt x="0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2" name="任意多边形 221"/>
              <p:cNvSpPr/>
              <p:nvPr/>
            </p:nvSpPr>
            <p:spPr>
              <a:xfrm>
                <a:off x="3460938" y="4200833"/>
                <a:ext cx="865239" cy="958645"/>
              </a:xfrm>
              <a:custGeom>
                <a:avLst/>
                <a:gdLst>
                  <a:gd name="connsiteX0" fmla="*/ 326923 w 865239"/>
                  <a:gd name="connsiteY0" fmla="*/ 0 h 958645"/>
                  <a:gd name="connsiteX1" fmla="*/ 76201 w 865239"/>
                  <a:gd name="connsiteY1" fmla="*/ 44245 h 958645"/>
                  <a:gd name="connsiteX2" fmla="*/ 31955 w 865239"/>
                  <a:gd name="connsiteY2" fmla="*/ 132735 h 958645"/>
                  <a:gd name="connsiteX3" fmla="*/ 267930 w 865239"/>
                  <a:gd name="connsiteY3" fmla="*/ 280219 h 958645"/>
                  <a:gd name="connsiteX4" fmla="*/ 297426 w 865239"/>
                  <a:gd name="connsiteY4" fmla="*/ 501445 h 958645"/>
                  <a:gd name="connsiteX5" fmla="*/ 385917 w 865239"/>
                  <a:gd name="connsiteY5" fmla="*/ 796413 h 958645"/>
                  <a:gd name="connsiteX6" fmla="*/ 533401 w 865239"/>
                  <a:gd name="connsiteY6" fmla="*/ 870155 h 958645"/>
                  <a:gd name="connsiteX7" fmla="*/ 813620 w 865239"/>
                  <a:gd name="connsiteY7" fmla="*/ 943897 h 958645"/>
                  <a:gd name="connsiteX8" fmla="*/ 843117 w 865239"/>
                  <a:gd name="connsiteY8" fmla="*/ 958645 h 958645"/>
                  <a:gd name="connsiteX9" fmla="*/ 843117 w 865239"/>
                  <a:gd name="connsiteY9" fmla="*/ 958645 h 958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239" h="958645">
                    <a:moveTo>
                      <a:pt x="326923" y="0"/>
                    </a:moveTo>
                    <a:cubicBezTo>
                      <a:pt x="226142" y="11061"/>
                      <a:pt x="125362" y="22123"/>
                      <a:pt x="76201" y="44245"/>
                    </a:cubicBezTo>
                    <a:cubicBezTo>
                      <a:pt x="27040" y="66367"/>
                      <a:pt x="0" y="93406"/>
                      <a:pt x="31955" y="132735"/>
                    </a:cubicBezTo>
                    <a:cubicBezTo>
                      <a:pt x="63910" y="172064"/>
                      <a:pt x="223685" y="218767"/>
                      <a:pt x="267930" y="280219"/>
                    </a:cubicBezTo>
                    <a:cubicBezTo>
                      <a:pt x="312175" y="341671"/>
                      <a:pt x="277762" y="415413"/>
                      <a:pt x="297426" y="501445"/>
                    </a:cubicBezTo>
                    <a:cubicBezTo>
                      <a:pt x="317090" y="587477"/>
                      <a:pt x="346588" y="734961"/>
                      <a:pt x="385917" y="796413"/>
                    </a:cubicBezTo>
                    <a:cubicBezTo>
                      <a:pt x="425246" y="857865"/>
                      <a:pt x="462117" y="845574"/>
                      <a:pt x="533401" y="870155"/>
                    </a:cubicBezTo>
                    <a:cubicBezTo>
                      <a:pt x="604685" y="894736"/>
                      <a:pt x="762001" y="929149"/>
                      <a:pt x="813620" y="943897"/>
                    </a:cubicBezTo>
                    <a:cubicBezTo>
                      <a:pt x="865239" y="958645"/>
                      <a:pt x="843117" y="958645"/>
                      <a:pt x="843117" y="958645"/>
                    </a:cubicBezTo>
                    <a:lnTo>
                      <a:pt x="843117" y="958645"/>
                    </a:lnTo>
                  </a:path>
                </a:pathLst>
              </a:cu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3" name="任意多边形 222"/>
              <p:cNvSpPr/>
              <p:nvPr/>
            </p:nvSpPr>
            <p:spPr>
              <a:xfrm>
                <a:off x="3453564" y="4186084"/>
                <a:ext cx="1307691" cy="968478"/>
              </a:xfrm>
              <a:custGeom>
                <a:avLst/>
                <a:gdLst>
                  <a:gd name="connsiteX0" fmla="*/ 673510 w 1307691"/>
                  <a:gd name="connsiteY0" fmla="*/ 250723 h 968478"/>
                  <a:gd name="connsiteX1" fmla="*/ 349046 w 1307691"/>
                  <a:gd name="connsiteY1" fmla="*/ 29497 h 968478"/>
                  <a:gd name="connsiteX2" fmla="*/ 54078 w 1307691"/>
                  <a:gd name="connsiteY2" fmla="*/ 73742 h 968478"/>
                  <a:gd name="connsiteX3" fmla="*/ 39329 w 1307691"/>
                  <a:gd name="connsiteY3" fmla="*/ 147484 h 968478"/>
                  <a:gd name="connsiteX4" fmla="*/ 290052 w 1307691"/>
                  <a:gd name="connsiteY4" fmla="*/ 294968 h 968478"/>
                  <a:gd name="connsiteX5" fmla="*/ 304800 w 1307691"/>
                  <a:gd name="connsiteY5" fmla="*/ 516194 h 968478"/>
                  <a:gd name="connsiteX6" fmla="*/ 363794 w 1307691"/>
                  <a:gd name="connsiteY6" fmla="*/ 781665 h 968478"/>
                  <a:gd name="connsiteX7" fmla="*/ 614517 w 1307691"/>
                  <a:gd name="connsiteY7" fmla="*/ 914401 h 968478"/>
                  <a:gd name="connsiteX8" fmla="*/ 835742 w 1307691"/>
                  <a:gd name="connsiteY8" fmla="*/ 958646 h 968478"/>
                  <a:gd name="connsiteX9" fmla="*/ 865239 w 1307691"/>
                  <a:gd name="connsiteY9" fmla="*/ 958646 h 968478"/>
                  <a:gd name="connsiteX10" fmla="*/ 865239 w 1307691"/>
                  <a:gd name="connsiteY10" fmla="*/ 899652 h 968478"/>
                  <a:gd name="connsiteX11" fmla="*/ 924233 w 1307691"/>
                  <a:gd name="connsiteY11" fmla="*/ 811162 h 968478"/>
                  <a:gd name="connsiteX12" fmla="*/ 1071717 w 1307691"/>
                  <a:gd name="connsiteY12" fmla="*/ 560439 h 968478"/>
                  <a:gd name="connsiteX13" fmla="*/ 953729 w 1307691"/>
                  <a:gd name="connsiteY13" fmla="*/ 294968 h 968478"/>
                  <a:gd name="connsiteX14" fmla="*/ 1012723 w 1307691"/>
                  <a:gd name="connsiteY14" fmla="*/ 383459 h 968478"/>
                  <a:gd name="connsiteX15" fmla="*/ 1071717 w 1307691"/>
                  <a:gd name="connsiteY15" fmla="*/ 442452 h 968478"/>
                  <a:gd name="connsiteX16" fmla="*/ 1130710 w 1307691"/>
                  <a:gd name="connsiteY16" fmla="*/ 235975 h 968478"/>
                  <a:gd name="connsiteX17" fmla="*/ 1307691 w 1307691"/>
                  <a:gd name="connsiteY17" fmla="*/ 206478 h 968478"/>
                  <a:gd name="connsiteX18" fmla="*/ 1130710 w 1307691"/>
                  <a:gd name="connsiteY18" fmla="*/ 73742 h 968478"/>
                  <a:gd name="connsiteX19" fmla="*/ 924233 w 1307691"/>
                  <a:gd name="connsiteY19" fmla="*/ 14749 h 968478"/>
                  <a:gd name="connsiteX20" fmla="*/ 953729 w 1307691"/>
                  <a:gd name="connsiteY20" fmla="*/ 44246 h 968478"/>
                  <a:gd name="connsiteX21" fmla="*/ 865239 w 1307691"/>
                  <a:gd name="connsiteY21" fmla="*/ 176981 h 968478"/>
                  <a:gd name="connsiteX22" fmla="*/ 673510 w 1307691"/>
                  <a:gd name="connsiteY22" fmla="*/ 250723 h 968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307691" h="968478">
                    <a:moveTo>
                      <a:pt x="673510" y="250723"/>
                    </a:moveTo>
                    <a:cubicBezTo>
                      <a:pt x="587478" y="226142"/>
                      <a:pt x="452285" y="58994"/>
                      <a:pt x="349046" y="29497"/>
                    </a:cubicBezTo>
                    <a:cubicBezTo>
                      <a:pt x="245807" y="0"/>
                      <a:pt x="105697" y="54078"/>
                      <a:pt x="54078" y="73742"/>
                    </a:cubicBezTo>
                    <a:cubicBezTo>
                      <a:pt x="2459" y="93406"/>
                      <a:pt x="0" y="110613"/>
                      <a:pt x="39329" y="147484"/>
                    </a:cubicBezTo>
                    <a:cubicBezTo>
                      <a:pt x="78658" y="184355"/>
                      <a:pt x="245807" y="233516"/>
                      <a:pt x="290052" y="294968"/>
                    </a:cubicBezTo>
                    <a:cubicBezTo>
                      <a:pt x="334297" y="356420"/>
                      <a:pt x="292510" y="435078"/>
                      <a:pt x="304800" y="516194"/>
                    </a:cubicBezTo>
                    <a:cubicBezTo>
                      <a:pt x="317090" y="597310"/>
                      <a:pt x="312175" y="715297"/>
                      <a:pt x="363794" y="781665"/>
                    </a:cubicBezTo>
                    <a:cubicBezTo>
                      <a:pt x="415413" y="848033"/>
                      <a:pt x="535859" y="884904"/>
                      <a:pt x="614517" y="914401"/>
                    </a:cubicBezTo>
                    <a:cubicBezTo>
                      <a:pt x="693175" y="943898"/>
                      <a:pt x="793955" y="951272"/>
                      <a:pt x="835742" y="958646"/>
                    </a:cubicBezTo>
                    <a:cubicBezTo>
                      <a:pt x="877529" y="966020"/>
                      <a:pt x="860323" y="968478"/>
                      <a:pt x="865239" y="958646"/>
                    </a:cubicBezTo>
                    <a:cubicBezTo>
                      <a:pt x="870155" y="948814"/>
                      <a:pt x="855407" y="924233"/>
                      <a:pt x="865239" y="899652"/>
                    </a:cubicBezTo>
                    <a:cubicBezTo>
                      <a:pt x="875071" y="875071"/>
                      <a:pt x="889820" y="867697"/>
                      <a:pt x="924233" y="811162"/>
                    </a:cubicBezTo>
                    <a:cubicBezTo>
                      <a:pt x="958646" y="754627"/>
                      <a:pt x="1066801" y="646471"/>
                      <a:pt x="1071717" y="560439"/>
                    </a:cubicBezTo>
                    <a:cubicBezTo>
                      <a:pt x="1076633" y="474407"/>
                      <a:pt x="963561" y="324465"/>
                      <a:pt x="953729" y="294968"/>
                    </a:cubicBezTo>
                    <a:cubicBezTo>
                      <a:pt x="943897" y="265471"/>
                      <a:pt x="993058" y="358878"/>
                      <a:pt x="1012723" y="383459"/>
                    </a:cubicBezTo>
                    <a:cubicBezTo>
                      <a:pt x="1032388" y="408040"/>
                      <a:pt x="1052053" y="467033"/>
                      <a:pt x="1071717" y="442452"/>
                    </a:cubicBezTo>
                    <a:cubicBezTo>
                      <a:pt x="1091381" y="417871"/>
                      <a:pt x="1091381" y="275304"/>
                      <a:pt x="1130710" y="235975"/>
                    </a:cubicBezTo>
                    <a:cubicBezTo>
                      <a:pt x="1170039" y="196646"/>
                      <a:pt x="1307691" y="233517"/>
                      <a:pt x="1307691" y="206478"/>
                    </a:cubicBezTo>
                    <a:cubicBezTo>
                      <a:pt x="1307691" y="179439"/>
                      <a:pt x="1194620" y="105697"/>
                      <a:pt x="1130710" y="73742"/>
                    </a:cubicBezTo>
                    <a:cubicBezTo>
                      <a:pt x="1066800" y="41787"/>
                      <a:pt x="953730" y="19665"/>
                      <a:pt x="924233" y="14749"/>
                    </a:cubicBezTo>
                    <a:cubicBezTo>
                      <a:pt x="894736" y="9833"/>
                      <a:pt x="963561" y="17207"/>
                      <a:pt x="953729" y="44246"/>
                    </a:cubicBezTo>
                    <a:cubicBezTo>
                      <a:pt x="943897" y="71285"/>
                      <a:pt x="914400" y="140110"/>
                      <a:pt x="865239" y="176981"/>
                    </a:cubicBezTo>
                    <a:cubicBezTo>
                      <a:pt x="816078" y="213852"/>
                      <a:pt x="759542" y="275304"/>
                      <a:pt x="673510" y="250723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4" name="任意多边形 223"/>
              <p:cNvSpPr/>
              <p:nvPr/>
            </p:nvSpPr>
            <p:spPr>
              <a:xfrm>
                <a:off x="3905848" y="5660924"/>
                <a:ext cx="267929" cy="154857"/>
              </a:xfrm>
              <a:custGeom>
                <a:avLst/>
                <a:gdLst>
                  <a:gd name="connsiteX0" fmla="*/ 0 w 267929"/>
                  <a:gd name="connsiteY0" fmla="*/ 147483 h 154857"/>
                  <a:gd name="connsiteX1" fmla="*/ 221226 w 267929"/>
                  <a:gd name="connsiteY1" fmla="*/ 147483 h 154857"/>
                  <a:gd name="connsiteX2" fmla="*/ 250723 w 267929"/>
                  <a:gd name="connsiteY2" fmla="*/ 132735 h 154857"/>
                  <a:gd name="connsiteX3" fmla="*/ 117987 w 267929"/>
                  <a:gd name="connsiteY3" fmla="*/ 14748 h 154857"/>
                  <a:gd name="connsiteX4" fmla="*/ 117987 w 267929"/>
                  <a:gd name="connsiteY4" fmla="*/ 44244 h 154857"/>
                  <a:gd name="connsiteX5" fmla="*/ 58994 w 267929"/>
                  <a:gd name="connsiteY5" fmla="*/ 147483 h 154857"/>
                  <a:gd name="connsiteX6" fmla="*/ 58994 w 267929"/>
                  <a:gd name="connsiteY6" fmla="*/ 147483 h 154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7929" h="154857">
                    <a:moveTo>
                      <a:pt x="0" y="147483"/>
                    </a:moveTo>
                    <a:cubicBezTo>
                      <a:pt x="89719" y="148712"/>
                      <a:pt x="179439" y="149941"/>
                      <a:pt x="221226" y="147483"/>
                    </a:cubicBezTo>
                    <a:cubicBezTo>
                      <a:pt x="263013" y="145025"/>
                      <a:pt x="267929" y="154857"/>
                      <a:pt x="250723" y="132735"/>
                    </a:cubicBezTo>
                    <a:cubicBezTo>
                      <a:pt x="233517" y="110613"/>
                      <a:pt x="140110" y="29496"/>
                      <a:pt x="117987" y="14748"/>
                    </a:cubicBezTo>
                    <a:cubicBezTo>
                      <a:pt x="95864" y="0"/>
                      <a:pt x="127819" y="22122"/>
                      <a:pt x="117987" y="44244"/>
                    </a:cubicBezTo>
                    <a:cubicBezTo>
                      <a:pt x="108155" y="66366"/>
                      <a:pt x="58994" y="147483"/>
                      <a:pt x="58994" y="147483"/>
                    </a:cubicBezTo>
                    <a:lnTo>
                      <a:pt x="58994" y="147483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9" name="任意多边形 228"/>
              <p:cNvSpPr/>
              <p:nvPr/>
            </p:nvSpPr>
            <p:spPr>
              <a:xfrm>
                <a:off x="4540029" y="3217607"/>
                <a:ext cx="862780" cy="1914833"/>
              </a:xfrm>
              <a:custGeom>
                <a:avLst/>
                <a:gdLst>
                  <a:gd name="connsiteX0" fmla="*/ 103239 w 862780"/>
                  <a:gd name="connsiteY0" fmla="*/ 1204452 h 1914833"/>
                  <a:gd name="connsiteX1" fmla="*/ 339213 w 862780"/>
                  <a:gd name="connsiteY1" fmla="*/ 1558413 h 1914833"/>
                  <a:gd name="connsiteX2" fmla="*/ 427703 w 862780"/>
                  <a:gd name="connsiteY2" fmla="*/ 1528916 h 1914833"/>
                  <a:gd name="connsiteX3" fmla="*/ 604684 w 862780"/>
                  <a:gd name="connsiteY3" fmla="*/ 732503 h 1914833"/>
                  <a:gd name="connsiteX4" fmla="*/ 634181 w 862780"/>
                  <a:gd name="connsiteY4" fmla="*/ 334297 h 1914833"/>
                  <a:gd name="connsiteX5" fmla="*/ 663677 w 862780"/>
                  <a:gd name="connsiteY5" fmla="*/ 319548 h 1914833"/>
                  <a:gd name="connsiteX6" fmla="*/ 781664 w 862780"/>
                  <a:gd name="connsiteY6" fmla="*/ 9832 h 1914833"/>
                  <a:gd name="connsiteX7" fmla="*/ 855406 w 862780"/>
                  <a:gd name="connsiteY7" fmla="*/ 260555 h 1914833"/>
                  <a:gd name="connsiteX8" fmla="*/ 737419 w 862780"/>
                  <a:gd name="connsiteY8" fmla="*/ 555523 h 1914833"/>
                  <a:gd name="connsiteX9" fmla="*/ 560439 w 862780"/>
                  <a:gd name="connsiteY9" fmla="*/ 1705897 h 1914833"/>
                  <a:gd name="connsiteX10" fmla="*/ 280219 w 862780"/>
                  <a:gd name="connsiteY10" fmla="*/ 1809136 h 1914833"/>
                  <a:gd name="connsiteX11" fmla="*/ 29497 w 862780"/>
                  <a:gd name="connsiteY11" fmla="*/ 1351936 h 1914833"/>
                  <a:gd name="connsiteX12" fmla="*/ 103239 w 862780"/>
                  <a:gd name="connsiteY12" fmla="*/ 1204452 h 1914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62780" h="1914833">
                    <a:moveTo>
                      <a:pt x="103239" y="1204452"/>
                    </a:moveTo>
                    <a:cubicBezTo>
                      <a:pt x="154858" y="1238865"/>
                      <a:pt x="285136" y="1504336"/>
                      <a:pt x="339213" y="1558413"/>
                    </a:cubicBezTo>
                    <a:cubicBezTo>
                      <a:pt x="393290" y="1612490"/>
                      <a:pt x="383458" y="1666568"/>
                      <a:pt x="427703" y="1528916"/>
                    </a:cubicBezTo>
                    <a:cubicBezTo>
                      <a:pt x="471948" y="1391264"/>
                      <a:pt x="570271" y="931606"/>
                      <a:pt x="604684" y="732503"/>
                    </a:cubicBezTo>
                    <a:cubicBezTo>
                      <a:pt x="639097" y="533400"/>
                      <a:pt x="624349" y="403123"/>
                      <a:pt x="634181" y="334297"/>
                    </a:cubicBezTo>
                    <a:cubicBezTo>
                      <a:pt x="644013" y="265471"/>
                      <a:pt x="639097" y="373626"/>
                      <a:pt x="663677" y="319548"/>
                    </a:cubicBezTo>
                    <a:cubicBezTo>
                      <a:pt x="688258" y="265471"/>
                      <a:pt x="749709" y="19664"/>
                      <a:pt x="781664" y="9832"/>
                    </a:cubicBezTo>
                    <a:cubicBezTo>
                      <a:pt x="813619" y="0"/>
                      <a:pt x="862780" y="169607"/>
                      <a:pt x="855406" y="260555"/>
                    </a:cubicBezTo>
                    <a:cubicBezTo>
                      <a:pt x="848032" y="351504"/>
                      <a:pt x="786580" y="314633"/>
                      <a:pt x="737419" y="555523"/>
                    </a:cubicBezTo>
                    <a:cubicBezTo>
                      <a:pt x="688258" y="796413"/>
                      <a:pt x="636639" y="1496961"/>
                      <a:pt x="560439" y="1705897"/>
                    </a:cubicBezTo>
                    <a:cubicBezTo>
                      <a:pt x="484239" y="1914833"/>
                      <a:pt x="368709" y="1868129"/>
                      <a:pt x="280219" y="1809136"/>
                    </a:cubicBezTo>
                    <a:cubicBezTo>
                      <a:pt x="191729" y="1750143"/>
                      <a:pt x="58994" y="1455175"/>
                      <a:pt x="29497" y="1351936"/>
                    </a:cubicBezTo>
                    <a:cubicBezTo>
                      <a:pt x="0" y="1248697"/>
                      <a:pt x="51620" y="1170039"/>
                      <a:pt x="103239" y="1204452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0" name="任意多边形 229"/>
              <p:cNvSpPr/>
              <p:nvPr/>
            </p:nvSpPr>
            <p:spPr>
              <a:xfrm>
                <a:off x="3773113" y="4495801"/>
                <a:ext cx="73742" cy="162232"/>
              </a:xfrm>
              <a:custGeom>
                <a:avLst/>
                <a:gdLst>
                  <a:gd name="connsiteX0" fmla="*/ 0 w 73742"/>
                  <a:gd name="connsiteY0" fmla="*/ 0 h 162232"/>
                  <a:gd name="connsiteX1" fmla="*/ 73742 w 73742"/>
                  <a:gd name="connsiteY1" fmla="*/ 162232 h 162232"/>
                  <a:gd name="connsiteX2" fmla="*/ 73742 w 73742"/>
                  <a:gd name="connsiteY2" fmla="*/ 162232 h 162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3742" h="162232">
                    <a:moveTo>
                      <a:pt x="0" y="0"/>
                    </a:moveTo>
                    <a:lnTo>
                      <a:pt x="73742" y="162232"/>
                    </a:lnTo>
                    <a:lnTo>
                      <a:pt x="73742" y="162232"/>
                    </a:lnTo>
                  </a:path>
                </a:pathLst>
              </a:cu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3" name="任意多边形 232"/>
              <p:cNvSpPr/>
              <p:nvPr/>
            </p:nvSpPr>
            <p:spPr>
              <a:xfrm>
                <a:off x="4070539" y="5668297"/>
                <a:ext cx="585019" cy="381001"/>
              </a:xfrm>
              <a:custGeom>
                <a:avLst/>
                <a:gdLst>
                  <a:gd name="connsiteX0" fmla="*/ 41787 w 585019"/>
                  <a:gd name="connsiteY0" fmla="*/ 22123 h 381001"/>
                  <a:gd name="connsiteX1" fmla="*/ 292509 w 585019"/>
                  <a:gd name="connsiteY1" fmla="*/ 213852 h 381001"/>
                  <a:gd name="connsiteX2" fmla="*/ 543232 w 585019"/>
                  <a:gd name="connsiteY2" fmla="*/ 346588 h 381001"/>
                  <a:gd name="connsiteX3" fmla="*/ 41787 w 585019"/>
                  <a:gd name="connsiteY3" fmla="*/ 22123 h 38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5019" h="381001">
                    <a:moveTo>
                      <a:pt x="41787" y="22123"/>
                    </a:moveTo>
                    <a:cubicBezTo>
                      <a:pt x="0" y="0"/>
                      <a:pt x="208935" y="159775"/>
                      <a:pt x="292509" y="213852"/>
                    </a:cubicBezTo>
                    <a:cubicBezTo>
                      <a:pt x="376083" y="267930"/>
                      <a:pt x="585019" y="381001"/>
                      <a:pt x="543232" y="346588"/>
                    </a:cubicBezTo>
                    <a:cubicBezTo>
                      <a:pt x="501445" y="312175"/>
                      <a:pt x="83574" y="44246"/>
                      <a:pt x="41787" y="22123"/>
                    </a:cubicBezTo>
                    <a:close/>
                  </a:path>
                </a:pathLst>
              </a:cu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任意多边形 233"/>
              <p:cNvSpPr/>
              <p:nvPr/>
            </p:nvSpPr>
            <p:spPr>
              <a:xfrm>
                <a:off x="4731758" y="6103375"/>
                <a:ext cx="240890" cy="503903"/>
              </a:xfrm>
              <a:custGeom>
                <a:avLst/>
                <a:gdLst>
                  <a:gd name="connsiteX0" fmla="*/ 0 w 240890"/>
                  <a:gd name="connsiteY0" fmla="*/ 0 h 503903"/>
                  <a:gd name="connsiteX1" fmla="*/ 235974 w 240890"/>
                  <a:gd name="connsiteY1" fmla="*/ 501445 h 503903"/>
                  <a:gd name="connsiteX2" fmla="*/ 0 w 240890"/>
                  <a:gd name="connsiteY2" fmla="*/ 0 h 503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0890" h="503903">
                    <a:moveTo>
                      <a:pt x="0" y="0"/>
                    </a:moveTo>
                    <a:cubicBezTo>
                      <a:pt x="0" y="0"/>
                      <a:pt x="240890" y="498987"/>
                      <a:pt x="235974" y="501445"/>
                    </a:cubicBezTo>
                    <a:cubicBezTo>
                      <a:pt x="231058" y="503903"/>
                      <a:pt x="0" y="0"/>
                      <a:pt x="0" y="0"/>
                    </a:cubicBezTo>
                    <a:close/>
                  </a:path>
                </a:pathLst>
              </a:cu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5" name="任意多边形 234"/>
              <p:cNvSpPr/>
              <p:nvPr/>
            </p:nvSpPr>
            <p:spPr>
              <a:xfrm>
                <a:off x="3591216" y="4508091"/>
                <a:ext cx="51619" cy="390832"/>
              </a:xfrm>
              <a:custGeom>
                <a:avLst/>
                <a:gdLst>
                  <a:gd name="connsiteX0" fmla="*/ 4916 w 51619"/>
                  <a:gd name="connsiteY0" fmla="*/ 2458 h 390832"/>
                  <a:gd name="connsiteX1" fmla="*/ 19665 w 51619"/>
                  <a:gd name="connsiteY1" fmla="*/ 326923 h 390832"/>
                  <a:gd name="connsiteX2" fmla="*/ 49161 w 51619"/>
                  <a:gd name="connsiteY2" fmla="*/ 341671 h 390832"/>
                  <a:gd name="connsiteX3" fmla="*/ 4916 w 51619"/>
                  <a:gd name="connsiteY3" fmla="*/ 2458 h 390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619" h="390832">
                    <a:moveTo>
                      <a:pt x="4916" y="2458"/>
                    </a:moveTo>
                    <a:cubicBezTo>
                      <a:pt x="0" y="0"/>
                      <a:pt x="12291" y="270388"/>
                      <a:pt x="19665" y="326923"/>
                    </a:cubicBezTo>
                    <a:cubicBezTo>
                      <a:pt x="27039" y="383458"/>
                      <a:pt x="51619" y="390832"/>
                      <a:pt x="49161" y="341671"/>
                    </a:cubicBezTo>
                    <a:cubicBezTo>
                      <a:pt x="46703" y="292510"/>
                      <a:pt x="9832" y="4916"/>
                      <a:pt x="4916" y="2458"/>
                    </a:cubicBezTo>
                    <a:close/>
                  </a:path>
                </a:pathLst>
              </a:cu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7" name="任意多边形 236"/>
              <p:cNvSpPr/>
              <p:nvPr/>
            </p:nvSpPr>
            <p:spPr>
              <a:xfrm>
                <a:off x="3605965" y="3146323"/>
                <a:ext cx="294967" cy="779207"/>
              </a:xfrm>
              <a:custGeom>
                <a:avLst/>
                <a:gdLst>
                  <a:gd name="connsiteX0" fmla="*/ 4916 w 294967"/>
                  <a:gd name="connsiteY0" fmla="*/ 7374 h 779207"/>
                  <a:gd name="connsiteX1" fmla="*/ 49161 w 294967"/>
                  <a:gd name="connsiteY1" fmla="*/ 346587 h 779207"/>
                  <a:gd name="connsiteX2" fmla="*/ 270386 w 294967"/>
                  <a:gd name="connsiteY2" fmla="*/ 744794 h 779207"/>
                  <a:gd name="connsiteX3" fmla="*/ 196645 w 294967"/>
                  <a:gd name="connsiteY3" fmla="*/ 553065 h 779207"/>
                  <a:gd name="connsiteX4" fmla="*/ 78657 w 294967"/>
                  <a:gd name="connsiteY4" fmla="*/ 302342 h 779207"/>
                  <a:gd name="connsiteX5" fmla="*/ 4916 w 294967"/>
                  <a:gd name="connsiteY5" fmla="*/ 7374 h 779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4967" h="779207">
                    <a:moveTo>
                      <a:pt x="4916" y="7374"/>
                    </a:moveTo>
                    <a:cubicBezTo>
                      <a:pt x="0" y="14748"/>
                      <a:pt x="4916" y="223684"/>
                      <a:pt x="49161" y="346587"/>
                    </a:cubicBezTo>
                    <a:cubicBezTo>
                      <a:pt x="93406" y="469490"/>
                      <a:pt x="245805" y="710381"/>
                      <a:pt x="270386" y="744794"/>
                    </a:cubicBezTo>
                    <a:cubicBezTo>
                      <a:pt x="294967" y="779207"/>
                      <a:pt x="228600" y="626807"/>
                      <a:pt x="196645" y="553065"/>
                    </a:cubicBezTo>
                    <a:cubicBezTo>
                      <a:pt x="164690" y="479323"/>
                      <a:pt x="110612" y="395749"/>
                      <a:pt x="78657" y="302342"/>
                    </a:cubicBezTo>
                    <a:cubicBezTo>
                      <a:pt x="46702" y="208935"/>
                      <a:pt x="9832" y="0"/>
                      <a:pt x="4916" y="7374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8" name="任意多边形 237"/>
              <p:cNvSpPr/>
              <p:nvPr/>
            </p:nvSpPr>
            <p:spPr>
              <a:xfrm>
                <a:off x="3942719" y="4168878"/>
                <a:ext cx="132736" cy="93406"/>
              </a:xfrm>
              <a:custGeom>
                <a:avLst/>
                <a:gdLst>
                  <a:gd name="connsiteX0" fmla="*/ 7374 w 132736"/>
                  <a:gd name="connsiteY0" fmla="*/ 2458 h 93406"/>
                  <a:gd name="connsiteX1" fmla="*/ 110613 w 132736"/>
                  <a:gd name="connsiteY1" fmla="*/ 17207 h 93406"/>
                  <a:gd name="connsiteX2" fmla="*/ 125362 w 132736"/>
                  <a:gd name="connsiteY2" fmla="*/ 90948 h 93406"/>
                  <a:gd name="connsiteX3" fmla="*/ 66368 w 132736"/>
                  <a:gd name="connsiteY3" fmla="*/ 31955 h 93406"/>
                  <a:gd name="connsiteX4" fmla="*/ 7374 w 132736"/>
                  <a:gd name="connsiteY4" fmla="*/ 2458 h 93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36" h="93406">
                    <a:moveTo>
                      <a:pt x="7374" y="2458"/>
                    </a:moveTo>
                    <a:cubicBezTo>
                      <a:pt x="14748" y="0"/>
                      <a:pt x="90948" y="2459"/>
                      <a:pt x="110613" y="17207"/>
                    </a:cubicBezTo>
                    <a:cubicBezTo>
                      <a:pt x="130278" y="31955"/>
                      <a:pt x="132736" y="88490"/>
                      <a:pt x="125362" y="90948"/>
                    </a:cubicBezTo>
                    <a:cubicBezTo>
                      <a:pt x="117988" y="93406"/>
                      <a:pt x="86033" y="44245"/>
                      <a:pt x="66368" y="31955"/>
                    </a:cubicBezTo>
                    <a:cubicBezTo>
                      <a:pt x="46703" y="19665"/>
                      <a:pt x="0" y="4916"/>
                      <a:pt x="7374" y="2458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1" name="任意多边形 240"/>
              <p:cNvSpPr/>
              <p:nvPr/>
            </p:nvSpPr>
            <p:spPr>
              <a:xfrm>
                <a:off x="4168861" y="4240162"/>
                <a:ext cx="122903" cy="83574"/>
              </a:xfrm>
              <a:custGeom>
                <a:avLst/>
                <a:gdLst>
                  <a:gd name="connsiteX0" fmla="*/ 2458 w 122903"/>
                  <a:gd name="connsiteY0" fmla="*/ 78658 h 83574"/>
                  <a:gd name="connsiteX1" fmla="*/ 31955 w 122903"/>
                  <a:gd name="connsiteY1" fmla="*/ 19664 h 83574"/>
                  <a:gd name="connsiteX2" fmla="*/ 120445 w 122903"/>
                  <a:gd name="connsiteY2" fmla="*/ 4916 h 83574"/>
                  <a:gd name="connsiteX3" fmla="*/ 46703 w 122903"/>
                  <a:gd name="connsiteY3" fmla="*/ 49161 h 83574"/>
                  <a:gd name="connsiteX4" fmla="*/ 2458 w 122903"/>
                  <a:gd name="connsiteY4" fmla="*/ 78658 h 83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903" h="83574">
                    <a:moveTo>
                      <a:pt x="2458" y="78658"/>
                    </a:moveTo>
                    <a:cubicBezTo>
                      <a:pt x="0" y="73742"/>
                      <a:pt x="12291" y="31954"/>
                      <a:pt x="31955" y="19664"/>
                    </a:cubicBezTo>
                    <a:cubicBezTo>
                      <a:pt x="51619" y="7374"/>
                      <a:pt x="117987" y="0"/>
                      <a:pt x="120445" y="4916"/>
                    </a:cubicBezTo>
                    <a:cubicBezTo>
                      <a:pt x="122903" y="9832"/>
                      <a:pt x="63909" y="36871"/>
                      <a:pt x="46703" y="49161"/>
                    </a:cubicBezTo>
                    <a:cubicBezTo>
                      <a:pt x="29497" y="61451"/>
                      <a:pt x="4916" y="83574"/>
                      <a:pt x="2458" y="78658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任意多边形 241"/>
              <p:cNvSpPr/>
              <p:nvPr/>
            </p:nvSpPr>
            <p:spPr>
              <a:xfrm>
                <a:off x="4535113" y="2696497"/>
                <a:ext cx="363793" cy="90949"/>
              </a:xfrm>
              <a:custGeom>
                <a:avLst/>
                <a:gdLst>
                  <a:gd name="connsiteX0" fmla="*/ 4916 w 363793"/>
                  <a:gd name="connsiteY0" fmla="*/ 0 h 90949"/>
                  <a:gd name="connsiteX1" fmla="*/ 152400 w 363793"/>
                  <a:gd name="connsiteY1" fmla="*/ 14749 h 90949"/>
                  <a:gd name="connsiteX2" fmla="*/ 226142 w 363793"/>
                  <a:gd name="connsiteY2" fmla="*/ 44246 h 90949"/>
                  <a:gd name="connsiteX3" fmla="*/ 329380 w 363793"/>
                  <a:gd name="connsiteY3" fmla="*/ 44246 h 90949"/>
                  <a:gd name="connsiteX4" fmla="*/ 358877 w 363793"/>
                  <a:gd name="connsiteY4" fmla="*/ 88491 h 90949"/>
                  <a:gd name="connsiteX5" fmla="*/ 299884 w 363793"/>
                  <a:gd name="connsiteY5" fmla="*/ 58994 h 90949"/>
                  <a:gd name="connsiteX6" fmla="*/ 181897 w 363793"/>
                  <a:gd name="connsiteY6" fmla="*/ 58994 h 90949"/>
                  <a:gd name="connsiteX7" fmla="*/ 122903 w 363793"/>
                  <a:gd name="connsiteY7" fmla="*/ 14749 h 90949"/>
                  <a:gd name="connsiteX8" fmla="*/ 4916 w 363793"/>
                  <a:gd name="connsiteY8" fmla="*/ 0 h 90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3793" h="90949">
                    <a:moveTo>
                      <a:pt x="4916" y="0"/>
                    </a:moveTo>
                    <a:cubicBezTo>
                      <a:pt x="9832" y="0"/>
                      <a:pt x="115529" y="7375"/>
                      <a:pt x="152400" y="14749"/>
                    </a:cubicBezTo>
                    <a:cubicBezTo>
                      <a:pt x="189271" y="22123"/>
                      <a:pt x="196645" y="39330"/>
                      <a:pt x="226142" y="44246"/>
                    </a:cubicBezTo>
                    <a:cubicBezTo>
                      <a:pt x="255639" y="49162"/>
                      <a:pt x="307258" y="36872"/>
                      <a:pt x="329380" y="44246"/>
                    </a:cubicBezTo>
                    <a:cubicBezTo>
                      <a:pt x="351503" y="51620"/>
                      <a:pt x="363793" y="86033"/>
                      <a:pt x="358877" y="88491"/>
                    </a:cubicBezTo>
                    <a:cubicBezTo>
                      <a:pt x="353961" y="90949"/>
                      <a:pt x="329381" y="63910"/>
                      <a:pt x="299884" y="58994"/>
                    </a:cubicBezTo>
                    <a:cubicBezTo>
                      <a:pt x="270387" y="54078"/>
                      <a:pt x="211394" y="66368"/>
                      <a:pt x="181897" y="58994"/>
                    </a:cubicBezTo>
                    <a:cubicBezTo>
                      <a:pt x="152400" y="51620"/>
                      <a:pt x="147484" y="19665"/>
                      <a:pt x="122903" y="14749"/>
                    </a:cubicBezTo>
                    <a:cubicBezTo>
                      <a:pt x="98322" y="9833"/>
                      <a:pt x="0" y="0"/>
                      <a:pt x="4916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3" name="任意多边形 242"/>
              <p:cNvSpPr/>
              <p:nvPr/>
            </p:nvSpPr>
            <p:spPr>
              <a:xfrm>
                <a:off x="3512558" y="5196349"/>
                <a:ext cx="314632" cy="381000"/>
              </a:xfrm>
              <a:custGeom>
                <a:avLst/>
                <a:gdLst>
                  <a:gd name="connsiteX0" fmla="*/ 260555 w 314632"/>
                  <a:gd name="connsiteY0" fmla="*/ 7374 h 381000"/>
                  <a:gd name="connsiteX1" fmla="*/ 68826 w 314632"/>
                  <a:gd name="connsiteY1" fmla="*/ 140110 h 381000"/>
                  <a:gd name="connsiteX2" fmla="*/ 39329 w 314632"/>
                  <a:gd name="connsiteY2" fmla="*/ 258097 h 381000"/>
                  <a:gd name="connsiteX3" fmla="*/ 304800 w 314632"/>
                  <a:gd name="connsiteY3" fmla="*/ 376084 h 381000"/>
                  <a:gd name="connsiteX4" fmla="*/ 98323 w 314632"/>
                  <a:gd name="connsiteY4" fmla="*/ 228600 h 381000"/>
                  <a:gd name="connsiteX5" fmla="*/ 216310 w 314632"/>
                  <a:gd name="connsiteY5" fmla="*/ 95865 h 381000"/>
                  <a:gd name="connsiteX6" fmla="*/ 260555 w 314632"/>
                  <a:gd name="connsiteY6" fmla="*/ 7374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4632" h="381000">
                    <a:moveTo>
                      <a:pt x="260555" y="7374"/>
                    </a:moveTo>
                    <a:cubicBezTo>
                      <a:pt x="235974" y="14748"/>
                      <a:pt x="105697" y="98323"/>
                      <a:pt x="68826" y="140110"/>
                    </a:cubicBezTo>
                    <a:cubicBezTo>
                      <a:pt x="31955" y="181897"/>
                      <a:pt x="0" y="218768"/>
                      <a:pt x="39329" y="258097"/>
                    </a:cubicBezTo>
                    <a:cubicBezTo>
                      <a:pt x="78658" y="297426"/>
                      <a:pt x="294968" y="381000"/>
                      <a:pt x="304800" y="376084"/>
                    </a:cubicBezTo>
                    <a:cubicBezTo>
                      <a:pt x="314632" y="371168"/>
                      <a:pt x="113071" y="275303"/>
                      <a:pt x="98323" y="228600"/>
                    </a:cubicBezTo>
                    <a:cubicBezTo>
                      <a:pt x="83575" y="181897"/>
                      <a:pt x="191730" y="132736"/>
                      <a:pt x="216310" y="95865"/>
                    </a:cubicBezTo>
                    <a:cubicBezTo>
                      <a:pt x="240891" y="58994"/>
                      <a:pt x="285136" y="0"/>
                      <a:pt x="260555" y="7374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4" name="任意多边形 243"/>
              <p:cNvSpPr/>
              <p:nvPr/>
            </p:nvSpPr>
            <p:spPr>
              <a:xfrm>
                <a:off x="4358132" y="4522839"/>
                <a:ext cx="140110" cy="373626"/>
              </a:xfrm>
              <a:custGeom>
                <a:avLst/>
                <a:gdLst>
                  <a:gd name="connsiteX0" fmla="*/ 4916 w 140110"/>
                  <a:gd name="connsiteY0" fmla="*/ 2458 h 373626"/>
                  <a:gd name="connsiteX1" fmla="*/ 137652 w 140110"/>
                  <a:gd name="connsiteY1" fmla="*/ 194187 h 373626"/>
                  <a:gd name="connsiteX2" fmla="*/ 19665 w 140110"/>
                  <a:gd name="connsiteY2" fmla="*/ 371168 h 373626"/>
                  <a:gd name="connsiteX3" fmla="*/ 108155 w 140110"/>
                  <a:gd name="connsiteY3" fmla="*/ 208936 h 373626"/>
                  <a:gd name="connsiteX4" fmla="*/ 4916 w 140110"/>
                  <a:gd name="connsiteY4" fmla="*/ 2458 h 373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110" h="373626">
                    <a:moveTo>
                      <a:pt x="4916" y="2458"/>
                    </a:moveTo>
                    <a:cubicBezTo>
                      <a:pt x="9832" y="0"/>
                      <a:pt x="135194" y="132735"/>
                      <a:pt x="137652" y="194187"/>
                    </a:cubicBezTo>
                    <a:cubicBezTo>
                      <a:pt x="140110" y="255639"/>
                      <a:pt x="24581" y="368710"/>
                      <a:pt x="19665" y="371168"/>
                    </a:cubicBezTo>
                    <a:cubicBezTo>
                      <a:pt x="14749" y="373626"/>
                      <a:pt x="110613" y="265471"/>
                      <a:pt x="108155" y="208936"/>
                    </a:cubicBezTo>
                    <a:cubicBezTo>
                      <a:pt x="105697" y="152401"/>
                      <a:pt x="0" y="4916"/>
                      <a:pt x="4916" y="2458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63" name="组合 362"/>
          <p:cNvGrpSpPr/>
          <p:nvPr/>
        </p:nvGrpSpPr>
        <p:grpSpPr>
          <a:xfrm rot="21108992">
            <a:off x="1483203" y="2624544"/>
            <a:ext cx="2962887" cy="2984824"/>
            <a:chOff x="1857356" y="857232"/>
            <a:chExt cx="5403850" cy="4079875"/>
          </a:xfrm>
        </p:grpSpPr>
        <p:sp>
          <p:nvSpPr>
            <p:cNvPr id="364" name="任意多边形 363"/>
            <p:cNvSpPr/>
            <p:nvPr/>
          </p:nvSpPr>
          <p:spPr>
            <a:xfrm>
              <a:off x="2552681" y="857232"/>
              <a:ext cx="815975" cy="1374775"/>
            </a:xfrm>
            <a:custGeom>
              <a:avLst/>
              <a:gdLst>
                <a:gd name="connsiteX0" fmla="*/ 142875 w 815975"/>
                <a:gd name="connsiteY0" fmla="*/ 57150 h 1374775"/>
                <a:gd name="connsiteX1" fmla="*/ 9525 w 815975"/>
                <a:gd name="connsiteY1" fmla="*/ 476250 h 1374775"/>
                <a:gd name="connsiteX2" fmla="*/ 85725 w 815975"/>
                <a:gd name="connsiteY2" fmla="*/ 781050 h 1374775"/>
                <a:gd name="connsiteX3" fmla="*/ 428625 w 815975"/>
                <a:gd name="connsiteY3" fmla="*/ 1085850 h 1374775"/>
                <a:gd name="connsiteX4" fmla="*/ 676275 w 815975"/>
                <a:gd name="connsiteY4" fmla="*/ 1371600 h 1374775"/>
                <a:gd name="connsiteX5" fmla="*/ 676275 w 815975"/>
                <a:gd name="connsiteY5" fmla="*/ 1104900 h 1374775"/>
                <a:gd name="connsiteX6" fmla="*/ 714375 w 815975"/>
                <a:gd name="connsiteY6" fmla="*/ 819150 h 1374775"/>
                <a:gd name="connsiteX7" fmla="*/ 809625 w 815975"/>
                <a:gd name="connsiteY7" fmla="*/ 571500 h 1374775"/>
                <a:gd name="connsiteX8" fmla="*/ 752475 w 815975"/>
                <a:gd name="connsiteY8" fmla="*/ 419100 h 1374775"/>
                <a:gd name="connsiteX9" fmla="*/ 619125 w 815975"/>
                <a:gd name="connsiteY9" fmla="*/ 247650 h 1374775"/>
                <a:gd name="connsiteX10" fmla="*/ 466725 w 815975"/>
                <a:gd name="connsiteY10" fmla="*/ 190500 h 1374775"/>
                <a:gd name="connsiteX11" fmla="*/ 238125 w 815975"/>
                <a:gd name="connsiteY11" fmla="*/ 133350 h 1374775"/>
                <a:gd name="connsiteX12" fmla="*/ 142875 w 815975"/>
                <a:gd name="connsiteY12" fmla="*/ 57150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15975" h="1374775">
                  <a:moveTo>
                    <a:pt x="142875" y="57150"/>
                  </a:moveTo>
                  <a:cubicBezTo>
                    <a:pt x="104775" y="114300"/>
                    <a:pt x="19050" y="355600"/>
                    <a:pt x="9525" y="476250"/>
                  </a:cubicBezTo>
                  <a:cubicBezTo>
                    <a:pt x="0" y="596900"/>
                    <a:pt x="15875" y="679450"/>
                    <a:pt x="85725" y="781050"/>
                  </a:cubicBezTo>
                  <a:cubicBezTo>
                    <a:pt x="155575" y="882650"/>
                    <a:pt x="330200" y="987425"/>
                    <a:pt x="428625" y="1085850"/>
                  </a:cubicBezTo>
                  <a:cubicBezTo>
                    <a:pt x="527050" y="1184275"/>
                    <a:pt x="635000" y="1368425"/>
                    <a:pt x="676275" y="1371600"/>
                  </a:cubicBezTo>
                  <a:cubicBezTo>
                    <a:pt x="717550" y="1374775"/>
                    <a:pt x="669925" y="1196975"/>
                    <a:pt x="676275" y="1104900"/>
                  </a:cubicBezTo>
                  <a:cubicBezTo>
                    <a:pt x="682625" y="1012825"/>
                    <a:pt x="692150" y="908050"/>
                    <a:pt x="714375" y="819150"/>
                  </a:cubicBezTo>
                  <a:cubicBezTo>
                    <a:pt x="736600" y="730250"/>
                    <a:pt x="803275" y="638175"/>
                    <a:pt x="809625" y="571500"/>
                  </a:cubicBezTo>
                  <a:cubicBezTo>
                    <a:pt x="815975" y="504825"/>
                    <a:pt x="784225" y="473075"/>
                    <a:pt x="752475" y="419100"/>
                  </a:cubicBezTo>
                  <a:cubicBezTo>
                    <a:pt x="720725" y="365125"/>
                    <a:pt x="666750" y="285750"/>
                    <a:pt x="619125" y="247650"/>
                  </a:cubicBezTo>
                  <a:cubicBezTo>
                    <a:pt x="571500" y="209550"/>
                    <a:pt x="530225" y="209550"/>
                    <a:pt x="466725" y="190500"/>
                  </a:cubicBezTo>
                  <a:cubicBezTo>
                    <a:pt x="403225" y="171450"/>
                    <a:pt x="292100" y="149225"/>
                    <a:pt x="238125" y="133350"/>
                  </a:cubicBezTo>
                  <a:cubicBezTo>
                    <a:pt x="184150" y="117475"/>
                    <a:pt x="180975" y="0"/>
                    <a:pt x="142875" y="5715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5" name="任意多边形 364"/>
            <p:cNvSpPr/>
            <p:nvPr/>
          </p:nvSpPr>
          <p:spPr>
            <a:xfrm>
              <a:off x="2520931" y="2285982"/>
              <a:ext cx="825500" cy="933450"/>
            </a:xfrm>
            <a:custGeom>
              <a:avLst/>
              <a:gdLst>
                <a:gd name="connsiteX0" fmla="*/ 3175 w 825500"/>
                <a:gd name="connsiteY0" fmla="*/ 209550 h 933450"/>
                <a:gd name="connsiteX1" fmla="*/ 79375 w 825500"/>
                <a:gd name="connsiteY1" fmla="*/ 400050 h 933450"/>
                <a:gd name="connsiteX2" fmla="*/ 174625 w 825500"/>
                <a:gd name="connsiteY2" fmla="*/ 495300 h 933450"/>
                <a:gd name="connsiteX3" fmla="*/ 250825 w 825500"/>
                <a:gd name="connsiteY3" fmla="*/ 762000 h 933450"/>
                <a:gd name="connsiteX4" fmla="*/ 441325 w 825500"/>
                <a:gd name="connsiteY4" fmla="*/ 800100 h 933450"/>
                <a:gd name="connsiteX5" fmla="*/ 688975 w 825500"/>
                <a:gd name="connsiteY5" fmla="*/ 895350 h 933450"/>
                <a:gd name="connsiteX6" fmla="*/ 727075 w 825500"/>
                <a:gd name="connsiteY6" fmla="*/ 895350 h 933450"/>
                <a:gd name="connsiteX7" fmla="*/ 688975 w 825500"/>
                <a:gd name="connsiteY7" fmla="*/ 666750 h 933450"/>
                <a:gd name="connsiteX8" fmla="*/ 784225 w 825500"/>
                <a:gd name="connsiteY8" fmla="*/ 571500 h 933450"/>
                <a:gd name="connsiteX9" fmla="*/ 784225 w 825500"/>
                <a:gd name="connsiteY9" fmla="*/ 438150 h 933450"/>
                <a:gd name="connsiteX10" fmla="*/ 822325 w 825500"/>
                <a:gd name="connsiteY10" fmla="*/ 304800 h 933450"/>
                <a:gd name="connsiteX11" fmla="*/ 765175 w 825500"/>
                <a:gd name="connsiteY11" fmla="*/ 190500 h 933450"/>
                <a:gd name="connsiteX12" fmla="*/ 765175 w 825500"/>
                <a:gd name="connsiteY12" fmla="*/ 76200 h 933450"/>
                <a:gd name="connsiteX13" fmla="*/ 784225 w 825500"/>
                <a:gd name="connsiteY13" fmla="*/ 38100 h 933450"/>
                <a:gd name="connsiteX14" fmla="*/ 746125 w 825500"/>
                <a:gd name="connsiteY14" fmla="*/ 19050 h 933450"/>
                <a:gd name="connsiteX15" fmla="*/ 631825 w 825500"/>
                <a:gd name="connsiteY15" fmla="*/ 19050 h 933450"/>
                <a:gd name="connsiteX16" fmla="*/ 403225 w 825500"/>
                <a:gd name="connsiteY16" fmla="*/ 133350 h 933450"/>
                <a:gd name="connsiteX17" fmla="*/ 422275 w 825500"/>
                <a:gd name="connsiteY17" fmla="*/ 342900 h 933450"/>
                <a:gd name="connsiteX18" fmla="*/ 460375 w 825500"/>
                <a:gd name="connsiteY18" fmla="*/ 476250 h 933450"/>
                <a:gd name="connsiteX19" fmla="*/ 384175 w 825500"/>
                <a:gd name="connsiteY19" fmla="*/ 266700 h 933450"/>
                <a:gd name="connsiteX20" fmla="*/ 403225 w 825500"/>
                <a:gd name="connsiteY20" fmla="*/ 114300 h 933450"/>
                <a:gd name="connsiteX21" fmla="*/ 212725 w 825500"/>
                <a:gd name="connsiteY21" fmla="*/ 152400 h 933450"/>
                <a:gd name="connsiteX22" fmla="*/ 117475 w 825500"/>
                <a:gd name="connsiteY22" fmla="*/ 152400 h 933450"/>
                <a:gd name="connsiteX23" fmla="*/ 60325 w 825500"/>
                <a:gd name="connsiteY23" fmla="*/ 171450 h 933450"/>
                <a:gd name="connsiteX24" fmla="*/ 3175 w 825500"/>
                <a:gd name="connsiteY24" fmla="*/ 209550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25500" h="933450">
                  <a:moveTo>
                    <a:pt x="3175" y="209550"/>
                  </a:moveTo>
                  <a:cubicBezTo>
                    <a:pt x="6350" y="247650"/>
                    <a:pt x="50800" y="352425"/>
                    <a:pt x="79375" y="400050"/>
                  </a:cubicBezTo>
                  <a:cubicBezTo>
                    <a:pt x="107950" y="447675"/>
                    <a:pt x="146050" y="434975"/>
                    <a:pt x="174625" y="495300"/>
                  </a:cubicBezTo>
                  <a:cubicBezTo>
                    <a:pt x="203200" y="555625"/>
                    <a:pt x="206375" y="711200"/>
                    <a:pt x="250825" y="762000"/>
                  </a:cubicBezTo>
                  <a:cubicBezTo>
                    <a:pt x="295275" y="812800"/>
                    <a:pt x="368300" y="777875"/>
                    <a:pt x="441325" y="800100"/>
                  </a:cubicBezTo>
                  <a:cubicBezTo>
                    <a:pt x="514350" y="822325"/>
                    <a:pt x="641350" y="879475"/>
                    <a:pt x="688975" y="895350"/>
                  </a:cubicBezTo>
                  <a:cubicBezTo>
                    <a:pt x="736600" y="911225"/>
                    <a:pt x="727075" y="933450"/>
                    <a:pt x="727075" y="895350"/>
                  </a:cubicBezTo>
                  <a:cubicBezTo>
                    <a:pt x="727075" y="857250"/>
                    <a:pt x="679450" y="720725"/>
                    <a:pt x="688975" y="666750"/>
                  </a:cubicBezTo>
                  <a:cubicBezTo>
                    <a:pt x="698500" y="612775"/>
                    <a:pt x="768350" y="609600"/>
                    <a:pt x="784225" y="571500"/>
                  </a:cubicBezTo>
                  <a:cubicBezTo>
                    <a:pt x="800100" y="533400"/>
                    <a:pt x="777875" y="482600"/>
                    <a:pt x="784225" y="438150"/>
                  </a:cubicBezTo>
                  <a:cubicBezTo>
                    <a:pt x="790575" y="393700"/>
                    <a:pt x="825500" y="346075"/>
                    <a:pt x="822325" y="304800"/>
                  </a:cubicBezTo>
                  <a:cubicBezTo>
                    <a:pt x="819150" y="263525"/>
                    <a:pt x="774700" y="228600"/>
                    <a:pt x="765175" y="190500"/>
                  </a:cubicBezTo>
                  <a:cubicBezTo>
                    <a:pt x="755650" y="152400"/>
                    <a:pt x="762000" y="101600"/>
                    <a:pt x="765175" y="76200"/>
                  </a:cubicBezTo>
                  <a:cubicBezTo>
                    <a:pt x="768350" y="50800"/>
                    <a:pt x="787400" y="47625"/>
                    <a:pt x="784225" y="38100"/>
                  </a:cubicBezTo>
                  <a:cubicBezTo>
                    <a:pt x="781050" y="28575"/>
                    <a:pt x="771525" y="22225"/>
                    <a:pt x="746125" y="19050"/>
                  </a:cubicBezTo>
                  <a:cubicBezTo>
                    <a:pt x="720725" y="15875"/>
                    <a:pt x="688975" y="0"/>
                    <a:pt x="631825" y="19050"/>
                  </a:cubicBezTo>
                  <a:cubicBezTo>
                    <a:pt x="574675" y="38100"/>
                    <a:pt x="438150" y="79375"/>
                    <a:pt x="403225" y="133350"/>
                  </a:cubicBezTo>
                  <a:cubicBezTo>
                    <a:pt x="368300" y="187325"/>
                    <a:pt x="412750" y="285750"/>
                    <a:pt x="422275" y="342900"/>
                  </a:cubicBezTo>
                  <a:cubicBezTo>
                    <a:pt x="431800" y="400050"/>
                    <a:pt x="466725" y="488950"/>
                    <a:pt x="460375" y="476250"/>
                  </a:cubicBezTo>
                  <a:cubicBezTo>
                    <a:pt x="454025" y="463550"/>
                    <a:pt x="393700" y="327025"/>
                    <a:pt x="384175" y="266700"/>
                  </a:cubicBezTo>
                  <a:cubicBezTo>
                    <a:pt x="374650" y="206375"/>
                    <a:pt x="431800" y="133350"/>
                    <a:pt x="403225" y="114300"/>
                  </a:cubicBezTo>
                  <a:cubicBezTo>
                    <a:pt x="374650" y="95250"/>
                    <a:pt x="260350" y="146050"/>
                    <a:pt x="212725" y="152400"/>
                  </a:cubicBezTo>
                  <a:cubicBezTo>
                    <a:pt x="165100" y="158750"/>
                    <a:pt x="142875" y="149225"/>
                    <a:pt x="117475" y="152400"/>
                  </a:cubicBezTo>
                  <a:cubicBezTo>
                    <a:pt x="92075" y="155575"/>
                    <a:pt x="76200" y="161925"/>
                    <a:pt x="60325" y="171450"/>
                  </a:cubicBezTo>
                  <a:cubicBezTo>
                    <a:pt x="44450" y="180975"/>
                    <a:pt x="0" y="171450"/>
                    <a:pt x="3175" y="20955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6" name="任意多边形 365"/>
            <p:cNvSpPr/>
            <p:nvPr/>
          </p:nvSpPr>
          <p:spPr>
            <a:xfrm>
              <a:off x="1873231" y="1358882"/>
              <a:ext cx="1409700" cy="1162050"/>
            </a:xfrm>
            <a:custGeom>
              <a:avLst/>
              <a:gdLst>
                <a:gd name="connsiteX0" fmla="*/ 688975 w 1409700"/>
                <a:gd name="connsiteY0" fmla="*/ 50800 h 1162050"/>
                <a:gd name="connsiteX1" fmla="*/ 517525 w 1409700"/>
                <a:gd name="connsiteY1" fmla="*/ 69850 h 1162050"/>
                <a:gd name="connsiteX2" fmla="*/ 365125 w 1409700"/>
                <a:gd name="connsiteY2" fmla="*/ 12700 h 1162050"/>
                <a:gd name="connsiteX3" fmla="*/ 174625 w 1409700"/>
                <a:gd name="connsiteY3" fmla="*/ 146050 h 1162050"/>
                <a:gd name="connsiteX4" fmla="*/ 79375 w 1409700"/>
                <a:gd name="connsiteY4" fmla="*/ 222250 h 1162050"/>
                <a:gd name="connsiteX5" fmla="*/ 307975 w 1409700"/>
                <a:gd name="connsiteY5" fmla="*/ 374650 h 1162050"/>
                <a:gd name="connsiteX6" fmla="*/ 403225 w 1409700"/>
                <a:gd name="connsiteY6" fmla="*/ 527050 h 1162050"/>
                <a:gd name="connsiteX7" fmla="*/ 746125 w 1409700"/>
                <a:gd name="connsiteY7" fmla="*/ 584200 h 1162050"/>
                <a:gd name="connsiteX8" fmla="*/ 822325 w 1409700"/>
                <a:gd name="connsiteY8" fmla="*/ 584200 h 1162050"/>
                <a:gd name="connsiteX9" fmla="*/ 631825 w 1409700"/>
                <a:gd name="connsiteY9" fmla="*/ 565150 h 1162050"/>
                <a:gd name="connsiteX10" fmla="*/ 384175 w 1409700"/>
                <a:gd name="connsiteY10" fmla="*/ 508000 h 1162050"/>
                <a:gd name="connsiteX11" fmla="*/ 269875 w 1409700"/>
                <a:gd name="connsiteY11" fmla="*/ 527050 h 1162050"/>
                <a:gd name="connsiteX12" fmla="*/ 174625 w 1409700"/>
                <a:gd name="connsiteY12" fmla="*/ 641350 h 1162050"/>
                <a:gd name="connsiteX13" fmla="*/ 41275 w 1409700"/>
                <a:gd name="connsiteY13" fmla="*/ 698500 h 1162050"/>
                <a:gd name="connsiteX14" fmla="*/ 3175 w 1409700"/>
                <a:gd name="connsiteY14" fmla="*/ 755650 h 1162050"/>
                <a:gd name="connsiteX15" fmla="*/ 22225 w 1409700"/>
                <a:gd name="connsiteY15" fmla="*/ 889000 h 1162050"/>
                <a:gd name="connsiteX16" fmla="*/ 3175 w 1409700"/>
                <a:gd name="connsiteY16" fmla="*/ 984250 h 1162050"/>
                <a:gd name="connsiteX17" fmla="*/ 3175 w 1409700"/>
                <a:gd name="connsiteY17" fmla="*/ 1117600 h 1162050"/>
                <a:gd name="connsiteX18" fmla="*/ 22225 w 1409700"/>
                <a:gd name="connsiteY18" fmla="*/ 1155700 h 1162050"/>
                <a:gd name="connsiteX19" fmla="*/ 22225 w 1409700"/>
                <a:gd name="connsiteY19" fmla="*/ 1079500 h 1162050"/>
                <a:gd name="connsiteX20" fmla="*/ 136525 w 1409700"/>
                <a:gd name="connsiteY20" fmla="*/ 1041400 h 1162050"/>
                <a:gd name="connsiteX21" fmla="*/ 269875 w 1409700"/>
                <a:gd name="connsiteY21" fmla="*/ 1041400 h 1162050"/>
                <a:gd name="connsiteX22" fmla="*/ 479425 w 1409700"/>
                <a:gd name="connsiteY22" fmla="*/ 1117600 h 1162050"/>
                <a:gd name="connsiteX23" fmla="*/ 669925 w 1409700"/>
                <a:gd name="connsiteY23" fmla="*/ 1117600 h 1162050"/>
                <a:gd name="connsiteX24" fmla="*/ 708025 w 1409700"/>
                <a:gd name="connsiteY24" fmla="*/ 1060450 h 1162050"/>
                <a:gd name="connsiteX25" fmla="*/ 822325 w 1409700"/>
                <a:gd name="connsiteY25" fmla="*/ 1060450 h 1162050"/>
                <a:gd name="connsiteX26" fmla="*/ 1069975 w 1409700"/>
                <a:gd name="connsiteY26" fmla="*/ 1041400 h 1162050"/>
                <a:gd name="connsiteX27" fmla="*/ 1127125 w 1409700"/>
                <a:gd name="connsiteY27" fmla="*/ 984250 h 1162050"/>
                <a:gd name="connsiteX28" fmla="*/ 1355725 w 1409700"/>
                <a:gd name="connsiteY28" fmla="*/ 946150 h 1162050"/>
                <a:gd name="connsiteX29" fmla="*/ 1393825 w 1409700"/>
                <a:gd name="connsiteY29" fmla="*/ 908050 h 1162050"/>
                <a:gd name="connsiteX30" fmla="*/ 1260475 w 1409700"/>
                <a:gd name="connsiteY30" fmla="*/ 774700 h 1162050"/>
                <a:gd name="connsiteX31" fmla="*/ 955675 w 1409700"/>
                <a:gd name="connsiteY31" fmla="*/ 450850 h 1162050"/>
                <a:gd name="connsiteX32" fmla="*/ 765175 w 1409700"/>
                <a:gd name="connsiteY32" fmla="*/ 317500 h 1162050"/>
                <a:gd name="connsiteX33" fmla="*/ 688975 w 1409700"/>
                <a:gd name="connsiteY33" fmla="*/ 50800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9700" h="1162050">
                  <a:moveTo>
                    <a:pt x="688975" y="50800"/>
                  </a:moveTo>
                  <a:cubicBezTo>
                    <a:pt x="647700" y="9525"/>
                    <a:pt x="571500" y="76200"/>
                    <a:pt x="517525" y="69850"/>
                  </a:cubicBezTo>
                  <a:cubicBezTo>
                    <a:pt x="463550" y="63500"/>
                    <a:pt x="422275" y="0"/>
                    <a:pt x="365125" y="12700"/>
                  </a:cubicBezTo>
                  <a:cubicBezTo>
                    <a:pt x="307975" y="25400"/>
                    <a:pt x="222250" y="111125"/>
                    <a:pt x="174625" y="146050"/>
                  </a:cubicBezTo>
                  <a:cubicBezTo>
                    <a:pt x="127000" y="180975"/>
                    <a:pt x="57150" y="184150"/>
                    <a:pt x="79375" y="222250"/>
                  </a:cubicBezTo>
                  <a:cubicBezTo>
                    <a:pt x="101600" y="260350"/>
                    <a:pt x="254000" y="323850"/>
                    <a:pt x="307975" y="374650"/>
                  </a:cubicBezTo>
                  <a:cubicBezTo>
                    <a:pt x="361950" y="425450"/>
                    <a:pt x="330200" y="492125"/>
                    <a:pt x="403225" y="527050"/>
                  </a:cubicBezTo>
                  <a:cubicBezTo>
                    <a:pt x="476250" y="561975"/>
                    <a:pt x="676275" y="574675"/>
                    <a:pt x="746125" y="584200"/>
                  </a:cubicBezTo>
                  <a:cubicBezTo>
                    <a:pt x="815975" y="593725"/>
                    <a:pt x="841375" y="587375"/>
                    <a:pt x="822325" y="584200"/>
                  </a:cubicBezTo>
                  <a:cubicBezTo>
                    <a:pt x="803275" y="581025"/>
                    <a:pt x="704850" y="577850"/>
                    <a:pt x="631825" y="565150"/>
                  </a:cubicBezTo>
                  <a:cubicBezTo>
                    <a:pt x="558800" y="552450"/>
                    <a:pt x="444500" y="514350"/>
                    <a:pt x="384175" y="508000"/>
                  </a:cubicBezTo>
                  <a:cubicBezTo>
                    <a:pt x="323850" y="501650"/>
                    <a:pt x="304800" y="504825"/>
                    <a:pt x="269875" y="527050"/>
                  </a:cubicBezTo>
                  <a:cubicBezTo>
                    <a:pt x="234950" y="549275"/>
                    <a:pt x="212725" y="612775"/>
                    <a:pt x="174625" y="641350"/>
                  </a:cubicBezTo>
                  <a:cubicBezTo>
                    <a:pt x="136525" y="669925"/>
                    <a:pt x="69850" y="679450"/>
                    <a:pt x="41275" y="698500"/>
                  </a:cubicBezTo>
                  <a:cubicBezTo>
                    <a:pt x="12700" y="717550"/>
                    <a:pt x="6350" y="723900"/>
                    <a:pt x="3175" y="755650"/>
                  </a:cubicBezTo>
                  <a:cubicBezTo>
                    <a:pt x="0" y="787400"/>
                    <a:pt x="22225" y="850900"/>
                    <a:pt x="22225" y="889000"/>
                  </a:cubicBezTo>
                  <a:cubicBezTo>
                    <a:pt x="22225" y="927100"/>
                    <a:pt x="6350" y="946150"/>
                    <a:pt x="3175" y="984250"/>
                  </a:cubicBezTo>
                  <a:cubicBezTo>
                    <a:pt x="0" y="1022350"/>
                    <a:pt x="0" y="1089025"/>
                    <a:pt x="3175" y="1117600"/>
                  </a:cubicBezTo>
                  <a:cubicBezTo>
                    <a:pt x="6350" y="1146175"/>
                    <a:pt x="19050" y="1162050"/>
                    <a:pt x="22225" y="1155700"/>
                  </a:cubicBezTo>
                  <a:cubicBezTo>
                    <a:pt x="25400" y="1149350"/>
                    <a:pt x="3175" y="1098550"/>
                    <a:pt x="22225" y="1079500"/>
                  </a:cubicBezTo>
                  <a:cubicBezTo>
                    <a:pt x="41275" y="1060450"/>
                    <a:pt x="95250" y="1047750"/>
                    <a:pt x="136525" y="1041400"/>
                  </a:cubicBezTo>
                  <a:cubicBezTo>
                    <a:pt x="177800" y="1035050"/>
                    <a:pt x="212725" y="1028700"/>
                    <a:pt x="269875" y="1041400"/>
                  </a:cubicBezTo>
                  <a:cubicBezTo>
                    <a:pt x="327025" y="1054100"/>
                    <a:pt x="412750" y="1104900"/>
                    <a:pt x="479425" y="1117600"/>
                  </a:cubicBezTo>
                  <a:cubicBezTo>
                    <a:pt x="546100" y="1130300"/>
                    <a:pt x="631825" y="1127125"/>
                    <a:pt x="669925" y="1117600"/>
                  </a:cubicBezTo>
                  <a:cubicBezTo>
                    <a:pt x="708025" y="1108075"/>
                    <a:pt x="682625" y="1069975"/>
                    <a:pt x="708025" y="1060450"/>
                  </a:cubicBezTo>
                  <a:cubicBezTo>
                    <a:pt x="733425" y="1050925"/>
                    <a:pt x="762000" y="1063625"/>
                    <a:pt x="822325" y="1060450"/>
                  </a:cubicBezTo>
                  <a:cubicBezTo>
                    <a:pt x="882650" y="1057275"/>
                    <a:pt x="1019175" y="1054100"/>
                    <a:pt x="1069975" y="1041400"/>
                  </a:cubicBezTo>
                  <a:cubicBezTo>
                    <a:pt x="1120775" y="1028700"/>
                    <a:pt x="1079500" y="1000125"/>
                    <a:pt x="1127125" y="984250"/>
                  </a:cubicBezTo>
                  <a:cubicBezTo>
                    <a:pt x="1174750" y="968375"/>
                    <a:pt x="1311275" y="958850"/>
                    <a:pt x="1355725" y="946150"/>
                  </a:cubicBezTo>
                  <a:cubicBezTo>
                    <a:pt x="1400175" y="933450"/>
                    <a:pt x="1409700" y="936625"/>
                    <a:pt x="1393825" y="908050"/>
                  </a:cubicBezTo>
                  <a:cubicBezTo>
                    <a:pt x="1377950" y="879475"/>
                    <a:pt x="1333500" y="850900"/>
                    <a:pt x="1260475" y="774700"/>
                  </a:cubicBezTo>
                  <a:cubicBezTo>
                    <a:pt x="1187450" y="698500"/>
                    <a:pt x="1038225" y="527050"/>
                    <a:pt x="955675" y="450850"/>
                  </a:cubicBezTo>
                  <a:cubicBezTo>
                    <a:pt x="873125" y="374650"/>
                    <a:pt x="812800" y="377825"/>
                    <a:pt x="765175" y="317500"/>
                  </a:cubicBezTo>
                  <a:cubicBezTo>
                    <a:pt x="717550" y="257175"/>
                    <a:pt x="730250" y="92075"/>
                    <a:pt x="688975" y="5080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7" name="任意多边形 366"/>
            <p:cNvSpPr/>
            <p:nvPr/>
          </p:nvSpPr>
          <p:spPr>
            <a:xfrm>
              <a:off x="3260706" y="1819257"/>
              <a:ext cx="1114425" cy="1400175"/>
            </a:xfrm>
            <a:custGeom>
              <a:avLst/>
              <a:gdLst>
                <a:gd name="connsiteX0" fmla="*/ 25400 w 1114425"/>
                <a:gd name="connsiteY0" fmla="*/ 1095375 h 1400175"/>
                <a:gd name="connsiteX1" fmla="*/ 177800 w 1114425"/>
                <a:gd name="connsiteY1" fmla="*/ 1285875 h 1400175"/>
                <a:gd name="connsiteX2" fmla="*/ 406400 w 1114425"/>
                <a:gd name="connsiteY2" fmla="*/ 1381125 h 1400175"/>
                <a:gd name="connsiteX3" fmla="*/ 463550 w 1114425"/>
                <a:gd name="connsiteY3" fmla="*/ 1171575 h 1400175"/>
                <a:gd name="connsiteX4" fmla="*/ 387350 w 1114425"/>
                <a:gd name="connsiteY4" fmla="*/ 981075 h 1400175"/>
                <a:gd name="connsiteX5" fmla="*/ 330200 w 1114425"/>
                <a:gd name="connsiteY5" fmla="*/ 733425 h 1400175"/>
                <a:gd name="connsiteX6" fmla="*/ 330200 w 1114425"/>
                <a:gd name="connsiteY6" fmla="*/ 485775 h 1400175"/>
                <a:gd name="connsiteX7" fmla="*/ 425450 w 1114425"/>
                <a:gd name="connsiteY7" fmla="*/ 352425 h 1400175"/>
                <a:gd name="connsiteX8" fmla="*/ 539750 w 1114425"/>
                <a:gd name="connsiteY8" fmla="*/ 447675 h 1400175"/>
                <a:gd name="connsiteX9" fmla="*/ 635000 w 1114425"/>
                <a:gd name="connsiteY9" fmla="*/ 561975 h 1400175"/>
                <a:gd name="connsiteX10" fmla="*/ 692150 w 1114425"/>
                <a:gd name="connsiteY10" fmla="*/ 561975 h 1400175"/>
                <a:gd name="connsiteX11" fmla="*/ 806450 w 1114425"/>
                <a:gd name="connsiteY11" fmla="*/ 657225 h 1400175"/>
                <a:gd name="connsiteX12" fmla="*/ 977900 w 1114425"/>
                <a:gd name="connsiteY12" fmla="*/ 695325 h 1400175"/>
                <a:gd name="connsiteX13" fmla="*/ 1092200 w 1114425"/>
                <a:gd name="connsiteY13" fmla="*/ 771525 h 1400175"/>
                <a:gd name="connsiteX14" fmla="*/ 1111250 w 1114425"/>
                <a:gd name="connsiteY14" fmla="*/ 638175 h 1400175"/>
                <a:gd name="connsiteX15" fmla="*/ 1092200 w 1114425"/>
                <a:gd name="connsiteY15" fmla="*/ 485775 h 1400175"/>
                <a:gd name="connsiteX16" fmla="*/ 1054100 w 1114425"/>
                <a:gd name="connsiteY16" fmla="*/ 314325 h 1400175"/>
                <a:gd name="connsiteX17" fmla="*/ 958850 w 1114425"/>
                <a:gd name="connsiteY17" fmla="*/ 180975 h 1400175"/>
                <a:gd name="connsiteX18" fmla="*/ 825500 w 1114425"/>
                <a:gd name="connsiteY18" fmla="*/ 104775 h 1400175"/>
                <a:gd name="connsiteX19" fmla="*/ 615950 w 1114425"/>
                <a:gd name="connsiteY19" fmla="*/ 28575 h 1400175"/>
                <a:gd name="connsiteX20" fmla="*/ 596900 w 1114425"/>
                <a:gd name="connsiteY20" fmla="*/ 28575 h 1400175"/>
                <a:gd name="connsiteX21" fmla="*/ 425450 w 1114425"/>
                <a:gd name="connsiteY21" fmla="*/ 200025 h 1400175"/>
                <a:gd name="connsiteX22" fmla="*/ 292100 w 1114425"/>
                <a:gd name="connsiteY22" fmla="*/ 390525 h 1400175"/>
                <a:gd name="connsiteX23" fmla="*/ 234950 w 1114425"/>
                <a:gd name="connsiteY23" fmla="*/ 523875 h 1400175"/>
                <a:gd name="connsiteX24" fmla="*/ 139700 w 1114425"/>
                <a:gd name="connsiteY24" fmla="*/ 542925 h 1400175"/>
                <a:gd name="connsiteX25" fmla="*/ 63500 w 1114425"/>
                <a:gd name="connsiteY25" fmla="*/ 447675 h 1400175"/>
                <a:gd name="connsiteX26" fmla="*/ 25400 w 1114425"/>
                <a:gd name="connsiteY26" fmla="*/ 447675 h 1400175"/>
                <a:gd name="connsiteX27" fmla="*/ 44450 w 1114425"/>
                <a:gd name="connsiteY27" fmla="*/ 581025 h 1400175"/>
                <a:gd name="connsiteX28" fmla="*/ 82550 w 1114425"/>
                <a:gd name="connsiteY28" fmla="*/ 733425 h 1400175"/>
                <a:gd name="connsiteX29" fmla="*/ 82550 w 1114425"/>
                <a:gd name="connsiteY29" fmla="*/ 828675 h 1400175"/>
                <a:gd name="connsiteX30" fmla="*/ 44450 w 1114425"/>
                <a:gd name="connsiteY30" fmla="*/ 904875 h 1400175"/>
                <a:gd name="connsiteX31" fmla="*/ 25400 w 1114425"/>
                <a:gd name="connsiteY31" fmla="*/ 1000125 h 1400175"/>
                <a:gd name="connsiteX32" fmla="*/ 25400 w 1114425"/>
                <a:gd name="connsiteY32" fmla="*/ 1095375 h 140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14425" h="1400175">
                  <a:moveTo>
                    <a:pt x="25400" y="1095375"/>
                  </a:moveTo>
                  <a:cubicBezTo>
                    <a:pt x="50800" y="1143000"/>
                    <a:pt x="114300" y="1238250"/>
                    <a:pt x="177800" y="1285875"/>
                  </a:cubicBezTo>
                  <a:cubicBezTo>
                    <a:pt x="241300" y="1333500"/>
                    <a:pt x="358775" y="1400175"/>
                    <a:pt x="406400" y="1381125"/>
                  </a:cubicBezTo>
                  <a:cubicBezTo>
                    <a:pt x="454025" y="1362075"/>
                    <a:pt x="466725" y="1238250"/>
                    <a:pt x="463550" y="1171575"/>
                  </a:cubicBezTo>
                  <a:cubicBezTo>
                    <a:pt x="460375" y="1104900"/>
                    <a:pt x="409575" y="1054100"/>
                    <a:pt x="387350" y="981075"/>
                  </a:cubicBezTo>
                  <a:cubicBezTo>
                    <a:pt x="365125" y="908050"/>
                    <a:pt x="339725" y="815975"/>
                    <a:pt x="330200" y="733425"/>
                  </a:cubicBezTo>
                  <a:cubicBezTo>
                    <a:pt x="320675" y="650875"/>
                    <a:pt x="314325" y="549275"/>
                    <a:pt x="330200" y="485775"/>
                  </a:cubicBezTo>
                  <a:cubicBezTo>
                    <a:pt x="346075" y="422275"/>
                    <a:pt x="390525" y="358775"/>
                    <a:pt x="425450" y="352425"/>
                  </a:cubicBezTo>
                  <a:cubicBezTo>
                    <a:pt x="460375" y="346075"/>
                    <a:pt x="504825" y="412750"/>
                    <a:pt x="539750" y="447675"/>
                  </a:cubicBezTo>
                  <a:cubicBezTo>
                    <a:pt x="574675" y="482600"/>
                    <a:pt x="609600" y="542925"/>
                    <a:pt x="635000" y="561975"/>
                  </a:cubicBezTo>
                  <a:cubicBezTo>
                    <a:pt x="660400" y="581025"/>
                    <a:pt x="663575" y="546100"/>
                    <a:pt x="692150" y="561975"/>
                  </a:cubicBezTo>
                  <a:cubicBezTo>
                    <a:pt x="720725" y="577850"/>
                    <a:pt x="758825" y="635000"/>
                    <a:pt x="806450" y="657225"/>
                  </a:cubicBezTo>
                  <a:cubicBezTo>
                    <a:pt x="854075" y="679450"/>
                    <a:pt x="930275" y="676275"/>
                    <a:pt x="977900" y="695325"/>
                  </a:cubicBezTo>
                  <a:cubicBezTo>
                    <a:pt x="1025525" y="714375"/>
                    <a:pt x="1069975" y="781050"/>
                    <a:pt x="1092200" y="771525"/>
                  </a:cubicBezTo>
                  <a:cubicBezTo>
                    <a:pt x="1114425" y="762000"/>
                    <a:pt x="1111250" y="685800"/>
                    <a:pt x="1111250" y="638175"/>
                  </a:cubicBezTo>
                  <a:cubicBezTo>
                    <a:pt x="1111250" y="590550"/>
                    <a:pt x="1101725" y="539750"/>
                    <a:pt x="1092200" y="485775"/>
                  </a:cubicBezTo>
                  <a:cubicBezTo>
                    <a:pt x="1082675" y="431800"/>
                    <a:pt x="1076325" y="365125"/>
                    <a:pt x="1054100" y="314325"/>
                  </a:cubicBezTo>
                  <a:cubicBezTo>
                    <a:pt x="1031875" y="263525"/>
                    <a:pt x="996950" y="215900"/>
                    <a:pt x="958850" y="180975"/>
                  </a:cubicBezTo>
                  <a:cubicBezTo>
                    <a:pt x="920750" y="146050"/>
                    <a:pt x="882650" y="130175"/>
                    <a:pt x="825500" y="104775"/>
                  </a:cubicBezTo>
                  <a:cubicBezTo>
                    <a:pt x="768350" y="79375"/>
                    <a:pt x="654050" y="41275"/>
                    <a:pt x="615950" y="28575"/>
                  </a:cubicBezTo>
                  <a:cubicBezTo>
                    <a:pt x="577850" y="15875"/>
                    <a:pt x="628650" y="0"/>
                    <a:pt x="596900" y="28575"/>
                  </a:cubicBezTo>
                  <a:cubicBezTo>
                    <a:pt x="565150" y="57150"/>
                    <a:pt x="476250" y="139700"/>
                    <a:pt x="425450" y="200025"/>
                  </a:cubicBezTo>
                  <a:cubicBezTo>
                    <a:pt x="374650" y="260350"/>
                    <a:pt x="323850" y="336550"/>
                    <a:pt x="292100" y="390525"/>
                  </a:cubicBezTo>
                  <a:cubicBezTo>
                    <a:pt x="260350" y="444500"/>
                    <a:pt x="260350" y="498475"/>
                    <a:pt x="234950" y="523875"/>
                  </a:cubicBezTo>
                  <a:cubicBezTo>
                    <a:pt x="209550" y="549275"/>
                    <a:pt x="168275" y="555625"/>
                    <a:pt x="139700" y="542925"/>
                  </a:cubicBezTo>
                  <a:cubicBezTo>
                    <a:pt x="111125" y="530225"/>
                    <a:pt x="82550" y="463550"/>
                    <a:pt x="63500" y="447675"/>
                  </a:cubicBezTo>
                  <a:cubicBezTo>
                    <a:pt x="44450" y="431800"/>
                    <a:pt x="28575" y="425450"/>
                    <a:pt x="25400" y="447675"/>
                  </a:cubicBezTo>
                  <a:cubicBezTo>
                    <a:pt x="22225" y="469900"/>
                    <a:pt x="34925" y="533400"/>
                    <a:pt x="44450" y="581025"/>
                  </a:cubicBezTo>
                  <a:cubicBezTo>
                    <a:pt x="53975" y="628650"/>
                    <a:pt x="76200" y="692150"/>
                    <a:pt x="82550" y="733425"/>
                  </a:cubicBezTo>
                  <a:cubicBezTo>
                    <a:pt x="88900" y="774700"/>
                    <a:pt x="88900" y="800100"/>
                    <a:pt x="82550" y="828675"/>
                  </a:cubicBezTo>
                  <a:cubicBezTo>
                    <a:pt x="76200" y="857250"/>
                    <a:pt x="53975" y="876300"/>
                    <a:pt x="44450" y="904875"/>
                  </a:cubicBezTo>
                  <a:cubicBezTo>
                    <a:pt x="34925" y="933450"/>
                    <a:pt x="25400" y="965200"/>
                    <a:pt x="25400" y="1000125"/>
                  </a:cubicBezTo>
                  <a:cubicBezTo>
                    <a:pt x="25400" y="1035050"/>
                    <a:pt x="0" y="1047750"/>
                    <a:pt x="25400" y="109537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8" name="任意多边形 367"/>
            <p:cNvSpPr/>
            <p:nvPr/>
          </p:nvSpPr>
          <p:spPr>
            <a:xfrm>
              <a:off x="3228956" y="1276332"/>
              <a:ext cx="1057275" cy="1069975"/>
            </a:xfrm>
            <a:custGeom>
              <a:avLst/>
              <a:gdLst>
                <a:gd name="connsiteX0" fmla="*/ 95250 w 1057275"/>
                <a:gd name="connsiteY0" fmla="*/ 266700 h 1069975"/>
                <a:gd name="connsiteX1" fmla="*/ 266700 w 1057275"/>
                <a:gd name="connsiteY1" fmla="*/ 171450 h 1069975"/>
                <a:gd name="connsiteX2" fmla="*/ 457200 w 1057275"/>
                <a:gd name="connsiteY2" fmla="*/ 19050 h 1069975"/>
                <a:gd name="connsiteX3" fmla="*/ 685800 w 1057275"/>
                <a:gd name="connsiteY3" fmla="*/ 57150 h 1069975"/>
                <a:gd name="connsiteX4" fmla="*/ 495300 w 1057275"/>
                <a:gd name="connsiteY4" fmla="*/ 228600 h 1069975"/>
                <a:gd name="connsiteX5" fmla="*/ 704850 w 1057275"/>
                <a:gd name="connsiteY5" fmla="*/ 76200 h 1069975"/>
                <a:gd name="connsiteX6" fmla="*/ 933450 w 1057275"/>
                <a:gd name="connsiteY6" fmla="*/ 95250 h 1069975"/>
                <a:gd name="connsiteX7" fmla="*/ 1047750 w 1057275"/>
                <a:gd name="connsiteY7" fmla="*/ 285750 h 1069975"/>
                <a:gd name="connsiteX8" fmla="*/ 990600 w 1057275"/>
                <a:gd name="connsiteY8" fmla="*/ 228600 h 1069975"/>
                <a:gd name="connsiteX9" fmla="*/ 876300 w 1057275"/>
                <a:gd name="connsiteY9" fmla="*/ 228600 h 1069975"/>
                <a:gd name="connsiteX10" fmla="*/ 762000 w 1057275"/>
                <a:gd name="connsiteY10" fmla="*/ 419100 h 1069975"/>
                <a:gd name="connsiteX11" fmla="*/ 647700 w 1057275"/>
                <a:gd name="connsiteY11" fmla="*/ 533400 h 1069975"/>
                <a:gd name="connsiteX12" fmla="*/ 590550 w 1057275"/>
                <a:gd name="connsiteY12" fmla="*/ 590550 h 1069975"/>
                <a:gd name="connsiteX13" fmla="*/ 400050 w 1057275"/>
                <a:gd name="connsiteY13" fmla="*/ 800100 h 1069975"/>
                <a:gd name="connsiteX14" fmla="*/ 266700 w 1057275"/>
                <a:gd name="connsiteY14" fmla="*/ 1028700 h 1069975"/>
                <a:gd name="connsiteX15" fmla="*/ 133350 w 1057275"/>
                <a:gd name="connsiteY15" fmla="*/ 1047750 h 1069975"/>
                <a:gd name="connsiteX16" fmla="*/ 19050 w 1057275"/>
                <a:gd name="connsiteY16" fmla="*/ 933450 h 1069975"/>
                <a:gd name="connsiteX17" fmla="*/ 19050 w 1057275"/>
                <a:gd name="connsiteY17" fmla="*/ 742950 h 1069975"/>
                <a:gd name="connsiteX18" fmla="*/ 19050 w 1057275"/>
                <a:gd name="connsiteY18" fmla="*/ 419100 h 1069975"/>
                <a:gd name="connsiteX19" fmla="*/ 95250 w 1057275"/>
                <a:gd name="connsiteY19" fmla="*/ 266700 h 106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57275" h="1069975">
                  <a:moveTo>
                    <a:pt x="95250" y="266700"/>
                  </a:moveTo>
                  <a:cubicBezTo>
                    <a:pt x="136525" y="225425"/>
                    <a:pt x="206375" y="212725"/>
                    <a:pt x="266700" y="171450"/>
                  </a:cubicBezTo>
                  <a:cubicBezTo>
                    <a:pt x="327025" y="130175"/>
                    <a:pt x="387350" y="38100"/>
                    <a:pt x="457200" y="19050"/>
                  </a:cubicBezTo>
                  <a:cubicBezTo>
                    <a:pt x="527050" y="0"/>
                    <a:pt x="679450" y="22225"/>
                    <a:pt x="685800" y="57150"/>
                  </a:cubicBezTo>
                  <a:cubicBezTo>
                    <a:pt x="692150" y="92075"/>
                    <a:pt x="492125" y="225425"/>
                    <a:pt x="495300" y="228600"/>
                  </a:cubicBezTo>
                  <a:cubicBezTo>
                    <a:pt x="498475" y="231775"/>
                    <a:pt x="631825" y="98425"/>
                    <a:pt x="704850" y="76200"/>
                  </a:cubicBezTo>
                  <a:cubicBezTo>
                    <a:pt x="777875" y="53975"/>
                    <a:pt x="876300" y="60325"/>
                    <a:pt x="933450" y="95250"/>
                  </a:cubicBezTo>
                  <a:cubicBezTo>
                    <a:pt x="990600" y="130175"/>
                    <a:pt x="1038225" y="263525"/>
                    <a:pt x="1047750" y="285750"/>
                  </a:cubicBezTo>
                  <a:cubicBezTo>
                    <a:pt x="1057275" y="307975"/>
                    <a:pt x="1019175" y="238125"/>
                    <a:pt x="990600" y="228600"/>
                  </a:cubicBezTo>
                  <a:cubicBezTo>
                    <a:pt x="962025" y="219075"/>
                    <a:pt x="914400" y="196850"/>
                    <a:pt x="876300" y="228600"/>
                  </a:cubicBezTo>
                  <a:cubicBezTo>
                    <a:pt x="838200" y="260350"/>
                    <a:pt x="800100" y="368300"/>
                    <a:pt x="762000" y="419100"/>
                  </a:cubicBezTo>
                  <a:cubicBezTo>
                    <a:pt x="723900" y="469900"/>
                    <a:pt x="647700" y="533400"/>
                    <a:pt x="647700" y="533400"/>
                  </a:cubicBezTo>
                  <a:cubicBezTo>
                    <a:pt x="619125" y="561975"/>
                    <a:pt x="631825" y="546100"/>
                    <a:pt x="590550" y="590550"/>
                  </a:cubicBezTo>
                  <a:cubicBezTo>
                    <a:pt x="549275" y="635000"/>
                    <a:pt x="454025" y="727075"/>
                    <a:pt x="400050" y="800100"/>
                  </a:cubicBezTo>
                  <a:cubicBezTo>
                    <a:pt x="346075" y="873125"/>
                    <a:pt x="311150" y="987425"/>
                    <a:pt x="266700" y="1028700"/>
                  </a:cubicBezTo>
                  <a:cubicBezTo>
                    <a:pt x="222250" y="1069975"/>
                    <a:pt x="174625" y="1063625"/>
                    <a:pt x="133350" y="1047750"/>
                  </a:cubicBezTo>
                  <a:cubicBezTo>
                    <a:pt x="92075" y="1031875"/>
                    <a:pt x="38100" y="984250"/>
                    <a:pt x="19050" y="933450"/>
                  </a:cubicBezTo>
                  <a:cubicBezTo>
                    <a:pt x="0" y="882650"/>
                    <a:pt x="19050" y="742950"/>
                    <a:pt x="19050" y="742950"/>
                  </a:cubicBezTo>
                  <a:cubicBezTo>
                    <a:pt x="19050" y="657225"/>
                    <a:pt x="6350" y="498475"/>
                    <a:pt x="19050" y="419100"/>
                  </a:cubicBezTo>
                  <a:cubicBezTo>
                    <a:pt x="31750" y="339725"/>
                    <a:pt x="53975" y="307975"/>
                    <a:pt x="95250" y="26670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9" name="任意多边形 368"/>
            <p:cNvSpPr/>
            <p:nvPr/>
          </p:nvSpPr>
          <p:spPr>
            <a:xfrm>
              <a:off x="1857356" y="2387582"/>
              <a:ext cx="346075" cy="365125"/>
            </a:xfrm>
            <a:custGeom>
              <a:avLst/>
              <a:gdLst>
                <a:gd name="connsiteX0" fmla="*/ 0 w 346075"/>
                <a:gd name="connsiteY0" fmla="*/ 31750 h 365125"/>
                <a:gd name="connsiteX1" fmla="*/ 76200 w 346075"/>
                <a:gd name="connsiteY1" fmla="*/ 260350 h 365125"/>
                <a:gd name="connsiteX2" fmla="*/ 247650 w 346075"/>
                <a:gd name="connsiteY2" fmla="*/ 336550 h 365125"/>
                <a:gd name="connsiteX3" fmla="*/ 342900 w 346075"/>
                <a:gd name="connsiteY3" fmla="*/ 355600 h 365125"/>
                <a:gd name="connsiteX4" fmla="*/ 266700 w 346075"/>
                <a:gd name="connsiteY4" fmla="*/ 279400 h 365125"/>
                <a:gd name="connsiteX5" fmla="*/ 190500 w 346075"/>
                <a:gd name="connsiteY5" fmla="*/ 184150 h 365125"/>
                <a:gd name="connsiteX6" fmla="*/ 133350 w 346075"/>
                <a:gd name="connsiteY6" fmla="*/ 88900 h 365125"/>
                <a:gd name="connsiteX7" fmla="*/ 190500 w 346075"/>
                <a:gd name="connsiteY7" fmla="*/ 12700 h 365125"/>
                <a:gd name="connsiteX8" fmla="*/ 95250 w 346075"/>
                <a:gd name="connsiteY8" fmla="*/ 12700 h 365125"/>
                <a:gd name="connsiteX9" fmla="*/ 57150 w 346075"/>
                <a:gd name="connsiteY9" fmla="*/ 88900 h 36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6075" h="365125">
                  <a:moveTo>
                    <a:pt x="0" y="31750"/>
                  </a:moveTo>
                  <a:cubicBezTo>
                    <a:pt x="17462" y="120650"/>
                    <a:pt x="34925" y="209550"/>
                    <a:pt x="76200" y="260350"/>
                  </a:cubicBezTo>
                  <a:cubicBezTo>
                    <a:pt x="117475" y="311150"/>
                    <a:pt x="203200" y="320675"/>
                    <a:pt x="247650" y="336550"/>
                  </a:cubicBezTo>
                  <a:cubicBezTo>
                    <a:pt x="292100" y="352425"/>
                    <a:pt x="339725" y="365125"/>
                    <a:pt x="342900" y="355600"/>
                  </a:cubicBezTo>
                  <a:cubicBezTo>
                    <a:pt x="346075" y="346075"/>
                    <a:pt x="292100" y="307975"/>
                    <a:pt x="266700" y="279400"/>
                  </a:cubicBezTo>
                  <a:cubicBezTo>
                    <a:pt x="241300" y="250825"/>
                    <a:pt x="212725" y="215900"/>
                    <a:pt x="190500" y="184150"/>
                  </a:cubicBezTo>
                  <a:cubicBezTo>
                    <a:pt x="168275" y="152400"/>
                    <a:pt x="133350" y="117475"/>
                    <a:pt x="133350" y="88900"/>
                  </a:cubicBezTo>
                  <a:cubicBezTo>
                    <a:pt x="133350" y="60325"/>
                    <a:pt x="196850" y="25400"/>
                    <a:pt x="190500" y="12700"/>
                  </a:cubicBezTo>
                  <a:cubicBezTo>
                    <a:pt x="184150" y="0"/>
                    <a:pt x="117475" y="0"/>
                    <a:pt x="95250" y="12700"/>
                  </a:cubicBezTo>
                  <a:cubicBezTo>
                    <a:pt x="73025" y="25400"/>
                    <a:pt x="65087" y="57150"/>
                    <a:pt x="57150" y="88900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0" name="任意多边形 369"/>
            <p:cNvSpPr/>
            <p:nvPr/>
          </p:nvSpPr>
          <p:spPr>
            <a:xfrm>
              <a:off x="2771756" y="1647809"/>
              <a:ext cx="857256" cy="714380"/>
            </a:xfrm>
            <a:custGeom>
              <a:avLst/>
              <a:gdLst>
                <a:gd name="connsiteX0" fmla="*/ 441325 w 762000"/>
                <a:gd name="connsiteY0" fmla="*/ 139700 h 758825"/>
                <a:gd name="connsiteX1" fmla="*/ 79375 w 762000"/>
                <a:gd name="connsiteY1" fmla="*/ 196850 h 758825"/>
                <a:gd name="connsiteX2" fmla="*/ 98425 w 762000"/>
                <a:gd name="connsiteY2" fmla="*/ 330200 h 758825"/>
                <a:gd name="connsiteX3" fmla="*/ 22225 w 762000"/>
                <a:gd name="connsiteY3" fmla="*/ 501650 h 758825"/>
                <a:gd name="connsiteX4" fmla="*/ 231775 w 762000"/>
                <a:gd name="connsiteY4" fmla="*/ 711200 h 758825"/>
                <a:gd name="connsiteX5" fmla="*/ 422275 w 762000"/>
                <a:gd name="connsiteY5" fmla="*/ 673100 h 758825"/>
                <a:gd name="connsiteX6" fmla="*/ 631825 w 762000"/>
                <a:gd name="connsiteY6" fmla="*/ 730250 h 758825"/>
                <a:gd name="connsiteX7" fmla="*/ 612775 w 762000"/>
                <a:gd name="connsiteY7" fmla="*/ 501650 h 758825"/>
                <a:gd name="connsiteX8" fmla="*/ 688975 w 762000"/>
                <a:gd name="connsiteY8" fmla="*/ 406400 h 758825"/>
                <a:gd name="connsiteX9" fmla="*/ 746125 w 762000"/>
                <a:gd name="connsiteY9" fmla="*/ 406400 h 758825"/>
                <a:gd name="connsiteX10" fmla="*/ 746125 w 762000"/>
                <a:gd name="connsiteY10" fmla="*/ 234950 h 758825"/>
                <a:gd name="connsiteX11" fmla="*/ 650875 w 762000"/>
                <a:gd name="connsiteY11" fmla="*/ 177800 h 758825"/>
                <a:gd name="connsiteX12" fmla="*/ 517525 w 762000"/>
                <a:gd name="connsiteY12" fmla="*/ 25400 h 758825"/>
                <a:gd name="connsiteX13" fmla="*/ 365125 w 762000"/>
                <a:gd name="connsiteY13" fmla="*/ 25400 h 758825"/>
                <a:gd name="connsiteX14" fmla="*/ 231775 w 762000"/>
                <a:gd name="connsiteY14" fmla="*/ 25400 h 758825"/>
                <a:gd name="connsiteX15" fmla="*/ 79375 w 762000"/>
                <a:gd name="connsiteY15" fmla="*/ 139700 h 758825"/>
                <a:gd name="connsiteX16" fmla="*/ 79375 w 762000"/>
                <a:gd name="connsiteY16" fmla="*/ 196850 h 758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62000" h="758825">
                  <a:moveTo>
                    <a:pt x="441325" y="139700"/>
                  </a:moveTo>
                  <a:cubicBezTo>
                    <a:pt x="288925" y="152400"/>
                    <a:pt x="136525" y="165100"/>
                    <a:pt x="79375" y="196850"/>
                  </a:cubicBezTo>
                  <a:cubicBezTo>
                    <a:pt x="22225" y="228600"/>
                    <a:pt x="107950" y="279400"/>
                    <a:pt x="98425" y="330200"/>
                  </a:cubicBezTo>
                  <a:cubicBezTo>
                    <a:pt x="88900" y="381000"/>
                    <a:pt x="0" y="438150"/>
                    <a:pt x="22225" y="501650"/>
                  </a:cubicBezTo>
                  <a:cubicBezTo>
                    <a:pt x="44450" y="565150"/>
                    <a:pt x="165100" y="682625"/>
                    <a:pt x="231775" y="711200"/>
                  </a:cubicBezTo>
                  <a:cubicBezTo>
                    <a:pt x="298450" y="739775"/>
                    <a:pt x="355600" y="669925"/>
                    <a:pt x="422275" y="673100"/>
                  </a:cubicBezTo>
                  <a:cubicBezTo>
                    <a:pt x="488950" y="676275"/>
                    <a:pt x="600075" y="758825"/>
                    <a:pt x="631825" y="730250"/>
                  </a:cubicBezTo>
                  <a:cubicBezTo>
                    <a:pt x="663575" y="701675"/>
                    <a:pt x="603250" y="555625"/>
                    <a:pt x="612775" y="501650"/>
                  </a:cubicBezTo>
                  <a:cubicBezTo>
                    <a:pt x="622300" y="447675"/>
                    <a:pt x="666750" y="422275"/>
                    <a:pt x="688975" y="406400"/>
                  </a:cubicBezTo>
                  <a:cubicBezTo>
                    <a:pt x="711200" y="390525"/>
                    <a:pt x="736600" y="434975"/>
                    <a:pt x="746125" y="406400"/>
                  </a:cubicBezTo>
                  <a:cubicBezTo>
                    <a:pt x="755650" y="377825"/>
                    <a:pt x="762000" y="273050"/>
                    <a:pt x="746125" y="234950"/>
                  </a:cubicBezTo>
                  <a:cubicBezTo>
                    <a:pt x="730250" y="196850"/>
                    <a:pt x="688975" y="212725"/>
                    <a:pt x="650875" y="177800"/>
                  </a:cubicBezTo>
                  <a:cubicBezTo>
                    <a:pt x="612775" y="142875"/>
                    <a:pt x="565150" y="50800"/>
                    <a:pt x="517525" y="25400"/>
                  </a:cubicBezTo>
                  <a:cubicBezTo>
                    <a:pt x="469900" y="0"/>
                    <a:pt x="365125" y="25400"/>
                    <a:pt x="365125" y="25400"/>
                  </a:cubicBezTo>
                  <a:cubicBezTo>
                    <a:pt x="317500" y="25400"/>
                    <a:pt x="279400" y="6350"/>
                    <a:pt x="231775" y="25400"/>
                  </a:cubicBezTo>
                  <a:cubicBezTo>
                    <a:pt x="184150" y="44450"/>
                    <a:pt x="104775" y="111125"/>
                    <a:pt x="79375" y="139700"/>
                  </a:cubicBezTo>
                  <a:cubicBezTo>
                    <a:pt x="53975" y="168275"/>
                    <a:pt x="66675" y="182562"/>
                    <a:pt x="79375" y="196850"/>
                  </a:cubicBezTo>
                </a:path>
              </a:pathLst>
            </a:custGeom>
            <a:solidFill>
              <a:srgbClr val="F59395"/>
            </a:solidFill>
            <a:ln>
              <a:noFill/>
            </a:ln>
            <a:effectLst>
              <a:glow rad="63500">
                <a:schemeClr val="accent2">
                  <a:satMod val="175000"/>
                  <a:alpha val="40000"/>
                </a:schemeClr>
              </a:glow>
              <a:softEdge rad="6350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1" name="任意多边形 370"/>
            <p:cNvSpPr/>
            <p:nvPr/>
          </p:nvSpPr>
          <p:spPr>
            <a:xfrm>
              <a:off x="2619356" y="2552682"/>
              <a:ext cx="536575" cy="539750"/>
            </a:xfrm>
            <a:custGeom>
              <a:avLst/>
              <a:gdLst>
                <a:gd name="connsiteX0" fmla="*/ 0 w 536575"/>
                <a:gd name="connsiteY0" fmla="*/ 0 h 539750"/>
                <a:gd name="connsiteX1" fmla="*/ 95250 w 536575"/>
                <a:gd name="connsiteY1" fmla="*/ 171450 h 539750"/>
                <a:gd name="connsiteX2" fmla="*/ 171450 w 536575"/>
                <a:gd name="connsiteY2" fmla="*/ 381000 h 539750"/>
                <a:gd name="connsiteX3" fmla="*/ 247650 w 536575"/>
                <a:gd name="connsiteY3" fmla="*/ 476250 h 539750"/>
                <a:gd name="connsiteX4" fmla="*/ 514350 w 536575"/>
                <a:gd name="connsiteY4" fmla="*/ 533400 h 539750"/>
                <a:gd name="connsiteX5" fmla="*/ 381000 w 536575"/>
                <a:gd name="connsiteY5" fmla="*/ 438150 h 539750"/>
                <a:gd name="connsiteX6" fmla="*/ 304800 w 536575"/>
                <a:gd name="connsiteY6" fmla="*/ 400050 h 539750"/>
                <a:gd name="connsiteX7" fmla="*/ 285750 w 536575"/>
                <a:gd name="connsiteY7" fmla="*/ 304800 h 539750"/>
                <a:gd name="connsiteX8" fmla="*/ 247650 w 536575"/>
                <a:gd name="connsiteY8" fmla="*/ 228600 h 539750"/>
                <a:gd name="connsiteX9" fmla="*/ 57150 w 536575"/>
                <a:gd name="connsiteY9" fmla="*/ 38100 h 53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36575" h="539750">
                  <a:moveTo>
                    <a:pt x="0" y="0"/>
                  </a:moveTo>
                  <a:cubicBezTo>
                    <a:pt x="33337" y="53975"/>
                    <a:pt x="66675" y="107950"/>
                    <a:pt x="95250" y="171450"/>
                  </a:cubicBezTo>
                  <a:cubicBezTo>
                    <a:pt x="123825" y="234950"/>
                    <a:pt x="146050" y="330200"/>
                    <a:pt x="171450" y="381000"/>
                  </a:cubicBezTo>
                  <a:cubicBezTo>
                    <a:pt x="196850" y="431800"/>
                    <a:pt x="190500" y="450850"/>
                    <a:pt x="247650" y="476250"/>
                  </a:cubicBezTo>
                  <a:cubicBezTo>
                    <a:pt x="304800" y="501650"/>
                    <a:pt x="492125" y="539750"/>
                    <a:pt x="514350" y="533400"/>
                  </a:cubicBezTo>
                  <a:cubicBezTo>
                    <a:pt x="536575" y="527050"/>
                    <a:pt x="415925" y="460375"/>
                    <a:pt x="381000" y="438150"/>
                  </a:cubicBezTo>
                  <a:cubicBezTo>
                    <a:pt x="346075" y="415925"/>
                    <a:pt x="320675" y="422275"/>
                    <a:pt x="304800" y="400050"/>
                  </a:cubicBezTo>
                  <a:cubicBezTo>
                    <a:pt x="288925" y="377825"/>
                    <a:pt x="295275" y="333375"/>
                    <a:pt x="285750" y="304800"/>
                  </a:cubicBezTo>
                  <a:cubicBezTo>
                    <a:pt x="276225" y="276225"/>
                    <a:pt x="285750" y="273050"/>
                    <a:pt x="247650" y="228600"/>
                  </a:cubicBezTo>
                  <a:cubicBezTo>
                    <a:pt x="209550" y="184150"/>
                    <a:pt x="92075" y="73025"/>
                    <a:pt x="57150" y="38100"/>
                  </a:cubicBezTo>
                </a:path>
              </a:pathLst>
            </a:custGeom>
            <a:solidFill>
              <a:srgbClr val="F59395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2" name="任意多边形 371"/>
            <p:cNvSpPr/>
            <p:nvPr/>
          </p:nvSpPr>
          <p:spPr>
            <a:xfrm>
              <a:off x="3086081" y="1527157"/>
              <a:ext cx="185742" cy="692155"/>
            </a:xfrm>
            <a:custGeom>
              <a:avLst/>
              <a:gdLst>
                <a:gd name="connsiteX0" fmla="*/ 85725 w 133350"/>
                <a:gd name="connsiteY0" fmla="*/ 492125 h 523875"/>
                <a:gd name="connsiteX1" fmla="*/ 9525 w 133350"/>
                <a:gd name="connsiteY1" fmla="*/ 244475 h 523875"/>
                <a:gd name="connsiteX2" fmla="*/ 28575 w 133350"/>
                <a:gd name="connsiteY2" fmla="*/ 34925 h 523875"/>
                <a:gd name="connsiteX3" fmla="*/ 85725 w 133350"/>
                <a:gd name="connsiteY3" fmla="*/ 34925 h 523875"/>
                <a:gd name="connsiteX4" fmla="*/ 47625 w 133350"/>
                <a:gd name="connsiteY4" fmla="*/ 111125 h 523875"/>
                <a:gd name="connsiteX5" fmla="*/ 66675 w 133350"/>
                <a:gd name="connsiteY5" fmla="*/ 263525 h 523875"/>
                <a:gd name="connsiteX6" fmla="*/ 123825 w 133350"/>
                <a:gd name="connsiteY6" fmla="*/ 434975 h 523875"/>
                <a:gd name="connsiteX7" fmla="*/ 85725 w 133350"/>
                <a:gd name="connsiteY7" fmla="*/ 49212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523875">
                  <a:moveTo>
                    <a:pt x="85725" y="492125"/>
                  </a:moveTo>
                  <a:cubicBezTo>
                    <a:pt x="66675" y="460375"/>
                    <a:pt x="19050" y="320675"/>
                    <a:pt x="9525" y="244475"/>
                  </a:cubicBezTo>
                  <a:cubicBezTo>
                    <a:pt x="0" y="168275"/>
                    <a:pt x="15875" y="69850"/>
                    <a:pt x="28575" y="34925"/>
                  </a:cubicBezTo>
                  <a:cubicBezTo>
                    <a:pt x="41275" y="0"/>
                    <a:pt x="82550" y="22225"/>
                    <a:pt x="85725" y="34925"/>
                  </a:cubicBezTo>
                  <a:cubicBezTo>
                    <a:pt x="88900" y="47625"/>
                    <a:pt x="50800" y="73025"/>
                    <a:pt x="47625" y="111125"/>
                  </a:cubicBezTo>
                  <a:cubicBezTo>
                    <a:pt x="44450" y="149225"/>
                    <a:pt x="53975" y="209550"/>
                    <a:pt x="66675" y="263525"/>
                  </a:cubicBezTo>
                  <a:cubicBezTo>
                    <a:pt x="79375" y="317500"/>
                    <a:pt x="114300" y="400050"/>
                    <a:pt x="123825" y="434975"/>
                  </a:cubicBezTo>
                  <a:cubicBezTo>
                    <a:pt x="133350" y="469900"/>
                    <a:pt x="104775" y="523875"/>
                    <a:pt x="85725" y="492125"/>
                  </a:cubicBezTo>
                  <a:close/>
                </a:path>
              </a:pathLst>
            </a:cu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3" name="任意多边形 372"/>
            <p:cNvSpPr/>
            <p:nvPr/>
          </p:nvSpPr>
          <p:spPr>
            <a:xfrm>
              <a:off x="3162281" y="2336782"/>
              <a:ext cx="149225" cy="577850"/>
            </a:xfrm>
            <a:custGeom>
              <a:avLst/>
              <a:gdLst>
                <a:gd name="connsiteX0" fmla="*/ 47625 w 149225"/>
                <a:gd name="connsiteY0" fmla="*/ 6350 h 577850"/>
                <a:gd name="connsiteX1" fmla="*/ 9525 w 149225"/>
                <a:gd name="connsiteY1" fmla="*/ 120650 h 577850"/>
                <a:gd name="connsiteX2" fmla="*/ 104775 w 149225"/>
                <a:gd name="connsiteY2" fmla="*/ 234950 h 577850"/>
                <a:gd name="connsiteX3" fmla="*/ 104775 w 149225"/>
                <a:gd name="connsiteY3" fmla="*/ 349250 h 577850"/>
                <a:gd name="connsiteX4" fmla="*/ 47625 w 149225"/>
                <a:gd name="connsiteY4" fmla="*/ 482600 h 577850"/>
                <a:gd name="connsiteX5" fmla="*/ 28575 w 149225"/>
                <a:gd name="connsiteY5" fmla="*/ 577850 h 577850"/>
                <a:gd name="connsiteX6" fmla="*/ 28575 w 149225"/>
                <a:gd name="connsiteY6" fmla="*/ 577850 h 577850"/>
                <a:gd name="connsiteX7" fmla="*/ 85725 w 149225"/>
                <a:gd name="connsiteY7" fmla="*/ 482600 h 577850"/>
                <a:gd name="connsiteX8" fmla="*/ 142875 w 149225"/>
                <a:gd name="connsiteY8" fmla="*/ 368300 h 577850"/>
                <a:gd name="connsiteX9" fmla="*/ 123825 w 149225"/>
                <a:gd name="connsiteY9" fmla="*/ 273050 h 577850"/>
                <a:gd name="connsiteX10" fmla="*/ 66675 w 149225"/>
                <a:gd name="connsiteY10" fmla="*/ 177800 h 577850"/>
                <a:gd name="connsiteX11" fmla="*/ 85725 w 149225"/>
                <a:gd name="connsiteY11" fmla="*/ 82550 h 577850"/>
                <a:gd name="connsiteX12" fmla="*/ 47625 w 149225"/>
                <a:gd name="connsiteY12" fmla="*/ 6350 h 577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9225" h="577850">
                  <a:moveTo>
                    <a:pt x="47625" y="6350"/>
                  </a:moveTo>
                  <a:cubicBezTo>
                    <a:pt x="34925" y="12700"/>
                    <a:pt x="0" y="82550"/>
                    <a:pt x="9525" y="120650"/>
                  </a:cubicBezTo>
                  <a:cubicBezTo>
                    <a:pt x="19050" y="158750"/>
                    <a:pt x="88900" y="196850"/>
                    <a:pt x="104775" y="234950"/>
                  </a:cubicBezTo>
                  <a:cubicBezTo>
                    <a:pt x="120650" y="273050"/>
                    <a:pt x="114300" y="307975"/>
                    <a:pt x="104775" y="349250"/>
                  </a:cubicBezTo>
                  <a:cubicBezTo>
                    <a:pt x="95250" y="390525"/>
                    <a:pt x="60325" y="444500"/>
                    <a:pt x="47625" y="482600"/>
                  </a:cubicBezTo>
                  <a:cubicBezTo>
                    <a:pt x="34925" y="520700"/>
                    <a:pt x="28575" y="577850"/>
                    <a:pt x="28575" y="577850"/>
                  </a:cubicBezTo>
                  <a:lnTo>
                    <a:pt x="28575" y="577850"/>
                  </a:lnTo>
                  <a:cubicBezTo>
                    <a:pt x="38100" y="561975"/>
                    <a:pt x="66675" y="517525"/>
                    <a:pt x="85725" y="482600"/>
                  </a:cubicBezTo>
                  <a:cubicBezTo>
                    <a:pt x="104775" y="447675"/>
                    <a:pt x="136525" y="403225"/>
                    <a:pt x="142875" y="368300"/>
                  </a:cubicBezTo>
                  <a:cubicBezTo>
                    <a:pt x="149225" y="333375"/>
                    <a:pt x="136525" y="304800"/>
                    <a:pt x="123825" y="273050"/>
                  </a:cubicBezTo>
                  <a:cubicBezTo>
                    <a:pt x="111125" y="241300"/>
                    <a:pt x="73025" y="209550"/>
                    <a:pt x="66675" y="177800"/>
                  </a:cubicBezTo>
                  <a:cubicBezTo>
                    <a:pt x="60325" y="146050"/>
                    <a:pt x="85725" y="107950"/>
                    <a:pt x="85725" y="82550"/>
                  </a:cubicBezTo>
                  <a:cubicBezTo>
                    <a:pt x="85725" y="57150"/>
                    <a:pt x="60325" y="0"/>
                    <a:pt x="47625" y="6350"/>
                  </a:cubicBezTo>
                  <a:close/>
                </a:path>
              </a:pathLst>
            </a:custGeom>
            <a:solidFill>
              <a:srgbClr val="F593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4" name="任意多边形 373"/>
            <p:cNvSpPr/>
            <p:nvPr/>
          </p:nvSpPr>
          <p:spPr>
            <a:xfrm>
              <a:off x="3155931" y="1365232"/>
              <a:ext cx="136525" cy="193675"/>
            </a:xfrm>
            <a:custGeom>
              <a:avLst/>
              <a:gdLst>
                <a:gd name="connsiteX0" fmla="*/ 15875 w 136525"/>
                <a:gd name="connsiteY0" fmla="*/ 177800 h 193675"/>
                <a:gd name="connsiteX1" fmla="*/ 15875 w 136525"/>
                <a:gd name="connsiteY1" fmla="*/ 63500 h 193675"/>
                <a:gd name="connsiteX2" fmla="*/ 92075 w 136525"/>
                <a:gd name="connsiteY2" fmla="*/ 6350 h 193675"/>
                <a:gd name="connsiteX3" fmla="*/ 130175 w 136525"/>
                <a:gd name="connsiteY3" fmla="*/ 25400 h 193675"/>
                <a:gd name="connsiteX4" fmla="*/ 130175 w 136525"/>
                <a:gd name="connsiteY4" fmla="*/ 82550 h 193675"/>
                <a:gd name="connsiteX5" fmla="*/ 111125 w 136525"/>
                <a:gd name="connsiteY5" fmla="*/ 158750 h 193675"/>
                <a:gd name="connsiteX6" fmla="*/ 15875 w 136525"/>
                <a:gd name="connsiteY6" fmla="*/ 177800 h 19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6525" h="193675">
                  <a:moveTo>
                    <a:pt x="15875" y="177800"/>
                  </a:moveTo>
                  <a:cubicBezTo>
                    <a:pt x="0" y="161925"/>
                    <a:pt x="3175" y="92075"/>
                    <a:pt x="15875" y="63500"/>
                  </a:cubicBezTo>
                  <a:cubicBezTo>
                    <a:pt x="28575" y="34925"/>
                    <a:pt x="73025" y="12700"/>
                    <a:pt x="92075" y="6350"/>
                  </a:cubicBezTo>
                  <a:cubicBezTo>
                    <a:pt x="111125" y="0"/>
                    <a:pt x="123825" y="12700"/>
                    <a:pt x="130175" y="25400"/>
                  </a:cubicBezTo>
                  <a:cubicBezTo>
                    <a:pt x="136525" y="38100"/>
                    <a:pt x="133350" y="60325"/>
                    <a:pt x="130175" y="82550"/>
                  </a:cubicBezTo>
                  <a:cubicBezTo>
                    <a:pt x="127000" y="104775"/>
                    <a:pt x="123825" y="142875"/>
                    <a:pt x="111125" y="158750"/>
                  </a:cubicBezTo>
                  <a:cubicBezTo>
                    <a:pt x="98425" y="174625"/>
                    <a:pt x="31750" y="193675"/>
                    <a:pt x="15875" y="177800"/>
                  </a:cubicBez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5" name="任意多边形 374"/>
            <p:cNvSpPr/>
            <p:nvPr/>
          </p:nvSpPr>
          <p:spPr>
            <a:xfrm>
              <a:off x="2905106" y="1638282"/>
              <a:ext cx="454025" cy="536575"/>
            </a:xfrm>
            <a:custGeom>
              <a:avLst/>
              <a:gdLst>
                <a:gd name="connsiteX0" fmla="*/ 438150 w 454025"/>
                <a:gd name="connsiteY0" fmla="*/ 476250 h 536575"/>
                <a:gd name="connsiteX1" fmla="*/ 266700 w 454025"/>
                <a:gd name="connsiteY1" fmla="*/ 114300 h 536575"/>
                <a:gd name="connsiteX2" fmla="*/ 76200 w 454025"/>
                <a:gd name="connsiteY2" fmla="*/ 19050 h 536575"/>
                <a:gd name="connsiteX3" fmla="*/ 38100 w 454025"/>
                <a:gd name="connsiteY3" fmla="*/ 0 h 536575"/>
                <a:gd name="connsiteX4" fmla="*/ 38100 w 454025"/>
                <a:gd name="connsiteY4" fmla="*/ 0 h 536575"/>
                <a:gd name="connsiteX5" fmla="*/ 19050 w 454025"/>
                <a:gd name="connsiteY5" fmla="*/ 38100 h 536575"/>
                <a:gd name="connsiteX6" fmla="*/ 152400 w 454025"/>
                <a:gd name="connsiteY6" fmla="*/ 95250 h 536575"/>
                <a:gd name="connsiteX7" fmla="*/ 266700 w 454025"/>
                <a:gd name="connsiteY7" fmla="*/ 190500 h 536575"/>
                <a:gd name="connsiteX8" fmla="*/ 342900 w 454025"/>
                <a:gd name="connsiteY8" fmla="*/ 342900 h 536575"/>
                <a:gd name="connsiteX9" fmla="*/ 361950 w 454025"/>
                <a:gd name="connsiteY9" fmla="*/ 476250 h 536575"/>
                <a:gd name="connsiteX10" fmla="*/ 438150 w 454025"/>
                <a:gd name="connsiteY10" fmla="*/ 476250 h 536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4025" h="536575">
                  <a:moveTo>
                    <a:pt x="438150" y="476250"/>
                  </a:moveTo>
                  <a:cubicBezTo>
                    <a:pt x="422275" y="415925"/>
                    <a:pt x="327025" y="190500"/>
                    <a:pt x="266700" y="114300"/>
                  </a:cubicBezTo>
                  <a:cubicBezTo>
                    <a:pt x="206375" y="38100"/>
                    <a:pt x="76200" y="19050"/>
                    <a:pt x="76200" y="19050"/>
                  </a:cubicBezTo>
                  <a:lnTo>
                    <a:pt x="38100" y="0"/>
                  </a:lnTo>
                  <a:lnTo>
                    <a:pt x="38100" y="0"/>
                  </a:lnTo>
                  <a:cubicBezTo>
                    <a:pt x="34925" y="6350"/>
                    <a:pt x="0" y="22225"/>
                    <a:pt x="19050" y="38100"/>
                  </a:cubicBezTo>
                  <a:cubicBezTo>
                    <a:pt x="38100" y="53975"/>
                    <a:pt x="111125" y="69850"/>
                    <a:pt x="152400" y="95250"/>
                  </a:cubicBezTo>
                  <a:cubicBezTo>
                    <a:pt x="193675" y="120650"/>
                    <a:pt x="234950" y="149225"/>
                    <a:pt x="266700" y="190500"/>
                  </a:cubicBezTo>
                  <a:cubicBezTo>
                    <a:pt x="298450" y="231775"/>
                    <a:pt x="327025" y="295275"/>
                    <a:pt x="342900" y="342900"/>
                  </a:cubicBezTo>
                  <a:cubicBezTo>
                    <a:pt x="358775" y="390525"/>
                    <a:pt x="349250" y="454025"/>
                    <a:pt x="361950" y="476250"/>
                  </a:cubicBezTo>
                  <a:cubicBezTo>
                    <a:pt x="374650" y="498475"/>
                    <a:pt x="454025" y="536575"/>
                    <a:pt x="438150" y="476250"/>
                  </a:cubicBezTo>
                  <a:close/>
                </a:path>
              </a:pathLst>
            </a:cu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6" name="任意多边形 375"/>
            <p:cNvSpPr/>
            <p:nvPr/>
          </p:nvSpPr>
          <p:spPr>
            <a:xfrm>
              <a:off x="1911331" y="1924032"/>
              <a:ext cx="307975" cy="419100"/>
            </a:xfrm>
            <a:custGeom>
              <a:avLst/>
              <a:gdLst>
                <a:gd name="connsiteX0" fmla="*/ 307975 w 307975"/>
                <a:gd name="connsiteY0" fmla="*/ 0 h 419100"/>
                <a:gd name="connsiteX1" fmla="*/ 136525 w 307975"/>
                <a:gd name="connsiteY1" fmla="*/ 95250 h 419100"/>
                <a:gd name="connsiteX2" fmla="*/ 22225 w 307975"/>
                <a:gd name="connsiteY2" fmla="*/ 114300 h 419100"/>
                <a:gd name="connsiteX3" fmla="*/ 3175 w 307975"/>
                <a:gd name="connsiteY3" fmla="*/ 190500 h 419100"/>
                <a:gd name="connsiteX4" fmla="*/ 22225 w 307975"/>
                <a:gd name="connsiteY4" fmla="*/ 266700 h 419100"/>
                <a:gd name="connsiteX5" fmla="*/ 22225 w 307975"/>
                <a:gd name="connsiteY5" fmla="*/ 419100 h 419100"/>
                <a:gd name="connsiteX6" fmla="*/ 60325 w 307975"/>
                <a:gd name="connsiteY6" fmla="*/ 266700 h 419100"/>
                <a:gd name="connsiteX7" fmla="*/ 136525 w 307975"/>
                <a:gd name="connsiteY7" fmla="*/ 152400 h 419100"/>
                <a:gd name="connsiteX8" fmla="*/ 269875 w 307975"/>
                <a:gd name="connsiteY8" fmla="*/ 5715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975" h="419100">
                  <a:moveTo>
                    <a:pt x="307975" y="0"/>
                  </a:moveTo>
                  <a:cubicBezTo>
                    <a:pt x="246062" y="38100"/>
                    <a:pt x="184150" y="76200"/>
                    <a:pt x="136525" y="95250"/>
                  </a:cubicBezTo>
                  <a:cubicBezTo>
                    <a:pt x="88900" y="114300"/>
                    <a:pt x="44450" y="98425"/>
                    <a:pt x="22225" y="114300"/>
                  </a:cubicBezTo>
                  <a:cubicBezTo>
                    <a:pt x="0" y="130175"/>
                    <a:pt x="3175" y="165100"/>
                    <a:pt x="3175" y="190500"/>
                  </a:cubicBezTo>
                  <a:cubicBezTo>
                    <a:pt x="3175" y="215900"/>
                    <a:pt x="19050" y="228600"/>
                    <a:pt x="22225" y="266700"/>
                  </a:cubicBezTo>
                  <a:cubicBezTo>
                    <a:pt x="25400" y="304800"/>
                    <a:pt x="15875" y="419100"/>
                    <a:pt x="22225" y="419100"/>
                  </a:cubicBezTo>
                  <a:cubicBezTo>
                    <a:pt x="28575" y="419100"/>
                    <a:pt x="41275" y="311150"/>
                    <a:pt x="60325" y="266700"/>
                  </a:cubicBezTo>
                  <a:cubicBezTo>
                    <a:pt x="79375" y="222250"/>
                    <a:pt x="101600" y="187325"/>
                    <a:pt x="136525" y="152400"/>
                  </a:cubicBezTo>
                  <a:cubicBezTo>
                    <a:pt x="171450" y="117475"/>
                    <a:pt x="220662" y="87312"/>
                    <a:pt x="269875" y="57150"/>
                  </a:cubicBezTo>
                </a:path>
              </a:pathLst>
            </a:custGeom>
            <a:solidFill>
              <a:srgbClr val="F59395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7" name="任意多边形 376"/>
            <p:cNvSpPr/>
            <p:nvPr/>
          </p:nvSpPr>
          <p:spPr>
            <a:xfrm>
              <a:off x="1857356" y="2155807"/>
              <a:ext cx="952500" cy="301625"/>
            </a:xfrm>
            <a:custGeom>
              <a:avLst/>
              <a:gdLst>
                <a:gd name="connsiteX0" fmla="*/ 0 w 952500"/>
                <a:gd name="connsiteY0" fmla="*/ 301625 h 301625"/>
                <a:gd name="connsiteX1" fmla="*/ 95250 w 952500"/>
                <a:gd name="connsiteY1" fmla="*/ 111125 h 301625"/>
                <a:gd name="connsiteX2" fmla="*/ 323850 w 952500"/>
                <a:gd name="connsiteY2" fmla="*/ 15875 h 301625"/>
                <a:gd name="connsiteX3" fmla="*/ 476250 w 952500"/>
                <a:gd name="connsiteY3" fmla="*/ 15875 h 301625"/>
                <a:gd name="connsiteX4" fmla="*/ 666750 w 952500"/>
                <a:gd name="connsiteY4" fmla="*/ 15875 h 301625"/>
                <a:gd name="connsiteX5" fmla="*/ 876300 w 952500"/>
                <a:gd name="connsiteY5" fmla="*/ 73025 h 301625"/>
                <a:gd name="connsiteX6" fmla="*/ 933450 w 952500"/>
                <a:gd name="connsiteY6" fmla="*/ 73025 h 301625"/>
                <a:gd name="connsiteX7" fmla="*/ 952500 w 952500"/>
                <a:gd name="connsiteY7" fmla="*/ 73025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00" h="301625">
                  <a:moveTo>
                    <a:pt x="0" y="301625"/>
                  </a:moveTo>
                  <a:cubicBezTo>
                    <a:pt x="20637" y="230187"/>
                    <a:pt x="41275" y="158750"/>
                    <a:pt x="95250" y="111125"/>
                  </a:cubicBezTo>
                  <a:cubicBezTo>
                    <a:pt x="149225" y="63500"/>
                    <a:pt x="260350" y="31750"/>
                    <a:pt x="323850" y="15875"/>
                  </a:cubicBezTo>
                  <a:cubicBezTo>
                    <a:pt x="387350" y="0"/>
                    <a:pt x="476250" y="15875"/>
                    <a:pt x="476250" y="15875"/>
                  </a:cubicBezTo>
                  <a:cubicBezTo>
                    <a:pt x="533400" y="15875"/>
                    <a:pt x="600075" y="6350"/>
                    <a:pt x="666750" y="15875"/>
                  </a:cubicBezTo>
                  <a:cubicBezTo>
                    <a:pt x="733425" y="25400"/>
                    <a:pt x="831850" y="63500"/>
                    <a:pt x="876300" y="73025"/>
                  </a:cubicBezTo>
                  <a:cubicBezTo>
                    <a:pt x="920750" y="82550"/>
                    <a:pt x="933450" y="73025"/>
                    <a:pt x="933450" y="73025"/>
                  </a:cubicBezTo>
                  <a:lnTo>
                    <a:pt x="952500" y="73025"/>
                  </a:lnTo>
                </a:path>
              </a:pathLst>
            </a:custGeom>
            <a:noFill/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8" name="任意多边形 377"/>
            <p:cNvSpPr/>
            <p:nvPr/>
          </p:nvSpPr>
          <p:spPr>
            <a:xfrm>
              <a:off x="1933556" y="2174857"/>
              <a:ext cx="766762" cy="115893"/>
            </a:xfrm>
            <a:custGeom>
              <a:avLst/>
              <a:gdLst>
                <a:gd name="connsiteX0" fmla="*/ 0 w 742950"/>
                <a:gd name="connsiteY0" fmla="*/ 130175 h 130175"/>
                <a:gd name="connsiteX1" fmla="*/ 190500 w 742950"/>
                <a:gd name="connsiteY1" fmla="*/ 15875 h 130175"/>
                <a:gd name="connsiteX2" fmla="*/ 647700 w 742950"/>
                <a:gd name="connsiteY2" fmla="*/ 34925 h 130175"/>
                <a:gd name="connsiteX3" fmla="*/ 742950 w 742950"/>
                <a:gd name="connsiteY3" fmla="*/ 73025 h 130175"/>
                <a:gd name="connsiteX4" fmla="*/ 647700 w 742950"/>
                <a:gd name="connsiteY4" fmla="*/ 73025 h 130175"/>
                <a:gd name="connsiteX5" fmla="*/ 457200 w 742950"/>
                <a:gd name="connsiteY5" fmla="*/ 53975 h 130175"/>
                <a:gd name="connsiteX6" fmla="*/ 190500 w 742950"/>
                <a:gd name="connsiteY6" fmla="*/ 73025 h 130175"/>
                <a:gd name="connsiteX7" fmla="*/ 76200 w 742950"/>
                <a:gd name="connsiteY7" fmla="*/ 130175 h 130175"/>
                <a:gd name="connsiteX8" fmla="*/ 0 w 742950"/>
                <a:gd name="connsiteY8" fmla="*/ 130175 h 13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2950" h="130175">
                  <a:moveTo>
                    <a:pt x="0" y="130175"/>
                  </a:moveTo>
                  <a:cubicBezTo>
                    <a:pt x="41275" y="80962"/>
                    <a:pt x="82550" y="31750"/>
                    <a:pt x="190500" y="15875"/>
                  </a:cubicBezTo>
                  <a:cubicBezTo>
                    <a:pt x="298450" y="0"/>
                    <a:pt x="555625" y="25400"/>
                    <a:pt x="647700" y="34925"/>
                  </a:cubicBezTo>
                  <a:cubicBezTo>
                    <a:pt x="739775" y="44450"/>
                    <a:pt x="742950" y="66675"/>
                    <a:pt x="742950" y="73025"/>
                  </a:cubicBezTo>
                  <a:cubicBezTo>
                    <a:pt x="742950" y="79375"/>
                    <a:pt x="695325" y="76200"/>
                    <a:pt x="647700" y="73025"/>
                  </a:cubicBezTo>
                  <a:cubicBezTo>
                    <a:pt x="600075" y="69850"/>
                    <a:pt x="533400" y="53975"/>
                    <a:pt x="457200" y="53975"/>
                  </a:cubicBezTo>
                  <a:cubicBezTo>
                    <a:pt x="381000" y="53975"/>
                    <a:pt x="254000" y="60325"/>
                    <a:pt x="190500" y="73025"/>
                  </a:cubicBezTo>
                  <a:cubicBezTo>
                    <a:pt x="127000" y="85725"/>
                    <a:pt x="76200" y="130175"/>
                    <a:pt x="76200" y="130175"/>
                  </a:cubicBezTo>
                  <a:lnTo>
                    <a:pt x="0" y="130175"/>
                  </a:lnTo>
                  <a:close/>
                </a:path>
              </a:pathLst>
            </a:custGeom>
            <a:solidFill>
              <a:srgbClr val="F593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9" name="任意多边形 378"/>
            <p:cNvSpPr/>
            <p:nvPr/>
          </p:nvSpPr>
          <p:spPr>
            <a:xfrm>
              <a:off x="2219306" y="1581132"/>
              <a:ext cx="628650" cy="209550"/>
            </a:xfrm>
            <a:custGeom>
              <a:avLst/>
              <a:gdLst>
                <a:gd name="connsiteX0" fmla="*/ 628650 w 628650"/>
                <a:gd name="connsiteY0" fmla="*/ 209550 h 209550"/>
                <a:gd name="connsiteX1" fmla="*/ 400050 w 628650"/>
                <a:gd name="connsiteY1" fmla="*/ 114300 h 209550"/>
                <a:gd name="connsiteX2" fmla="*/ 228600 w 628650"/>
                <a:gd name="connsiteY2" fmla="*/ 38100 h 209550"/>
                <a:gd name="connsiteX3" fmla="*/ 0 w 628650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8650" h="209550">
                  <a:moveTo>
                    <a:pt x="628650" y="209550"/>
                  </a:moveTo>
                  <a:lnTo>
                    <a:pt x="400050" y="114300"/>
                  </a:lnTo>
                  <a:cubicBezTo>
                    <a:pt x="333375" y="85725"/>
                    <a:pt x="295275" y="57150"/>
                    <a:pt x="228600" y="38100"/>
                  </a:cubicBezTo>
                  <a:cubicBezTo>
                    <a:pt x="161925" y="19050"/>
                    <a:pt x="80962" y="9525"/>
                    <a:pt x="0" y="0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0" name="任意多边形 379"/>
            <p:cNvSpPr/>
            <p:nvPr/>
          </p:nvSpPr>
          <p:spPr>
            <a:xfrm>
              <a:off x="2352656" y="1666857"/>
              <a:ext cx="247650" cy="66675"/>
            </a:xfrm>
            <a:custGeom>
              <a:avLst/>
              <a:gdLst>
                <a:gd name="connsiteX0" fmla="*/ 247650 w 247650"/>
                <a:gd name="connsiteY0" fmla="*/ 9525 h 66675"/>
                <a:gd name="connsiteX1" fmla="*/ 76200 w 247650"/>
                <a:gd name="connsiteY1" fmla="*/ 9525 h 66675"/>
                <a:gd name="connsiteX2" fmla="*/ 0 w 247650"/>
                <a:gd name="connsiteY2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7650" h="66675">
                  <a:moveTo>
                    <a:pt x="247650" y="9525"/>
                  </a:moveTo>
                  <a:cubicBezTo>
                    <a:pt x="182562" y="4762"/>
                    <a:pt x="117475" y="0"/>
                    <a:pt x="76200" y="9525"/>
                  </a:cubicBezTo>
                  <a:cubicBezTo>
                    <a:pt x="34925" y="19050"/>
                    <a:pt x="17462" y="42862"/>
                    <a:pt x="0" y="66675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1" name="任意多边形 380"/>
            <p:cNvSpPr/>
            <p:nvPr/>
          </p:nvSpPr>
          <p:spPr>
            <a:xfrm>
              <a:off x="2695556" y="952482"/>
              <a:ext cx="79375" cy="723900"/>
            </a:xfrm>
            <a:custGeom>
              <a:avLst/>
              <a:gdLst>
                <a:gd name="connsiteX0" fmla="*/ 38100 w 79375"/>
                <a:gd name="connsiteY0" fmla="*/ 0 h 723900"/>
                <a:gd name="connsiteX1" fmla="*/ 38100 w 79375"/>
                <a:gd name="connsiteY1" fmla="*/ 190500 h 723900"/>
                <a:gd name="connsiteX2" fmla="*/ 19050 w 79375"/>
                <a:gd name="connsiteY2" fmla="*/ 342900 h 723900"/>
                <a:gd name="connsiteX3" fmla="*/ 57150 w 79375"/>
                <a:gd name="connsiteY3" fmla="*/ 419100 h 723900"/>
                <a:gd name="connsiteX4" fmla="*/ 76200 w 79375"/>
                <a:gd name="connsiteY4" fmla="*/ 571500 h 723900"/>
                <a:gd name="connsiteX5" fmla="*/ 38100 w 79375"/>
                <a:gd name="connsiteY5" fmla="*/ 685800 h 723900"/>
                <a:gd name="connsiteX6" fmla="*/ 0 w 79375"/>
                <a:gd name="connsiteY6" fmla="*/ 72390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375" h="723900">
                  <a:moveTo>
                    <a:pt x="38100" y="0"/>
                  </a:moveTo>
                  <a:cubicBezTo>
                    <a:pt x="39687" y="66675"/>
                    <a:pt x="41275" y="133350"/>
                    <a:pt x="38100" y="190500"/>
                  </a:cubicBezTo>
                  <a:cubicBezTo>
                    <a:pt x="34925" y="247650"/>
                    <a:pt x="15875" y="304800"/>
                    <a:pt x="19050" y="342900"/>
                  </a:cubicBezTo>
                  <a:cubicBezTo>
                    <a:pt x="22225" y="381000"/>
                    <a:pt x="47625" y="381000"/>
                    <a:pt x="57150" y="419100"/>
                  </a:cubicBezTo>
                  <a:cubicBezTo>
                    <a:pt x="66675" y="457200"/>
                    <a:pt x="79375" y="527050"/>
                    <a:pt x="76200" y="571500"/>
                  </a:cubicBezTo>
                  <a:cubicBezTo>
                    <a:pt x="73025" y="615950"/>
                    <a:pt x="50800" y="660400"/>
                    <a:pt x="38100" y="685800"/>
                  </a:cubicBezTo>
                  <a:cubicBezTo>
                    <a:pt x="25400" y="711200"/>
                    <a:pt x="12700" y="717550"/>
                    <a:pt x="0" y="723900"/>
                  </a:cubicBezTo>
                </a:path>
              </a:pathLst>
            </a:cu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2" name="任意多边形 381"/>
            <p:cNvSpPr/>
            <p:nvPr/>
          </p:nvSpPr>
          <p:spPr>
            <a:xfrm>
              <a:off x="3511531" y="1647808"/>
              <a:ext cx="474671" cy="663574"/>
            </a:xfrm>
            <a:custGeom>
              <a:avLst/>
              <a:gdLst>
                <a:gd name="connsiteX0" fmla="*/ 422275 w 473075"/>
                <a:gd name="connsiteY0" fmla="*/ 0 h 596900"/>
                <a:gd name="connsiteX1" fmla="*/ 212725 w 473075"/>
                <a:gd name="connsiteY1" fmla="*/ 57150 h 596900"/>
                <a:gd name="connsiteX2" fmla="*/ 174625 w 473075"/>
                <a:gd name="connsiteY2" fmla="*/ 209550 h 596900"/>
                <a:gd name="connsiteX3" fmla="*/ 136525 w 473075"/>
                <a:gd name="connsiteY3" fmla="*/ 266700 h 596900"/>
                <a:gd name="connsiteX4" fmla="*/ 22225 w 473075"/>
                <a:gd name="connsiteY4" fmla="*/ 285750 h 596900"/>
                <a:gd name="connsiteX5" fmla="*/ 3175 w 473075"/>
                <a:gd name="connsiteY5" fmla="*/ 514350 h 596900"/>
                <a:gd name="connsiteX6" fmla="*/ 22225 w 473075"/>
                <a:gd name="connsiteY6" fmla="*/ 571500 h 596900"/>
                <a:gd name="connsiteX7" fmla="*/ 136525 w 473075"/>
                <a:gd name="connsiteY7" fmla="*/ 361950 h 596900"/>
                <a:gd name="connsiteX8" fmla="*/ 327025 w 473075"/>
                <a:gd name="connsiteY8" fmla="*/ 171450 h 596900"/>
                <a:gd name="connsiteX9" fmla="*/ 460375 w 473075"/>
                <a:gd name="connsiteY9" fmla="*/ 57150 h 596900"/>
                <a:gd name="connsiteX10" fmla="*/ 422275 w 473075"/>
                <a:gd name="connsiteY10" fmla="*/ 0 h 59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3075" h="596900">
                  <a:moveTo>
                    <a:pt x="422275" y="0"/>
                  </a:moveTo>
                  <a:cubicBezTo>
                    <a:pt x="381000" y="0"/>
                    <a:pt x="254000" y="22225"/>
                    <a:pt x="212725" y="57150"/>
                  </a:cubicBezTo>
                  <a:cubicBezTo>
                    <a:pt x="171450" y="92075"/>
                    <a:pt x="187325" y="174625"/>
                    <a:pt x="174625" y="209550"/>
                  </a:cubicBezTo>
                  <a:cubicBezTo>
                    <a:pt x="161925" y="244475"/>
                    <a:pt x="161925" y="254000"/>
                    <a:pt x="136525" y="266700"/>
                  </a:cubicBezTo>
                  <a:cubicBezTo>
                    <a:pt x="111125" y="279400"/>
                    <a:pt x="44450" y="244475"/>
                    <a:pt x="22225" y="285750"/>
                  </a:cubicBezTo>
                  <a:cubicBezTo>
                    <a:pt x="0" y="327025"/>
                    <a:pt x="3175" y="466725"/>
                    <a:pt x="3175" y="514350"/>
                  </a:cubicBezTo>
                  <a:cubicBezTo>
                    <a:pt x="3175" y="561975"/>
                    <a:pt x="0" y="596900"/>
                    <a:pt x="22225" y="571500"/>
                  </a:cubicBezTo>
                  <a:cubicBezTo>
                    <a:pt x="44450" y="546100"/>
                    <a:pt x="85725" y="428625"/>
                    <a:pt x="136525" y="361950"/>
                  </a:cubicBezTo>
                  <a:cubicBezTo>
                    <a:pt x="187325" y="295275"/>
                    <a:pt x="273050" y="222250"/>
                    <a:pt x="327025" y="171450"/>
                  </a:cubicBezTo>
                  <a:cubicBezTo>
                    <a:pt x="381000" y="120650"/>
                    <a:pt x="447675" y="85725"/>
                    <a:pt x="460375" y="57150"/>
                  </a:cubicBezTo>
                  <a:cubicBezTo>
                    <a:pt x="473075" y="28575"/>
                    <a:pt x="463550" y="0"/>
                    <a:pt x="422275" y="0"/>
                  </a:cubicBezTo>
                  <a:close/>
                </a:path>
              </a:pathLst>
            </a:custGeom>
            <a:noFill/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3" name="任意多边形 382"/>
            <p:cNvSpPr/>
            <p:nvPr/>
          </p:nvSpPr>
          <p:spPr>
            <a:xfrm>
              <a:off x="2736831" y="965182"/>
              <a:ext cx="612775" cy="390525"/>
            </a:xfrm>
            <a:custGeom>
              <a:avLst/>
              <a:gdLst>
                <a:gd name="connsiteX0" fmla="*/ 15875 w 612775"/>
                <a:gd name="connsiteY0" fmla="*/ 25400 h 390525"/>
                <a:gd name="connsiteX1" fmla="*/ 168275 w 612775"/>
                <a:gd name="connsiteY1" fmla="*/ 196850 h 390525"/>
                <a:gd name="connsiteX2" fmla="*/ 320675 w 612775"/>
                <a:gd name="connsiteY2" fmla="*/ 234950 h 390525"/>
                <a:gd name="connsiteX3" fmla="*/ 377825 w 612775"/>
                <a:gd name="connsiteY3" fmla="*/ 292100 h 390525"/>
                <a:gd name="connsiteX4" fmla="*/ 492125 w 612775"/>
                <a:gd name="connsiteY4" fmla="*/ 330200 h 390525"/>
                <a:gd name="connsiteX5" fmla="*/ 606425 w 612775"/>
                <a:gd name="connsiteY5" fmla="*/ 387350 h 390525"/>
                <a:gd name="connsiteX6" fmla="*/ 530225 w 612775"/>
                <a:gd name="connsiteY6" fmla="*/ 311150 h 390525"/>
                <a:gd name="connsiteX7" fmla="*/ 454025 w 612775"/>
                <a:gd name="connsiteY7" fmla="*/ 177800 h 390525"/>
                <a:gd name="connsiteX8" fmla="*/ 358775 w 612775"/>
                <a:gd name="connsiteY8" fmla="*/ 120650 h 390525"/>
                <a:gd name="connsiteX9" fmla="*/ 206375 w 612775"/>
                <a:gd name="connsiteY9" fmla="*/ 82550 h 390525"/>
                <a:gd name="connsiteX10" fmla="*/ 73025 w 612775"/>
                <a:gd name="connsiteY10" fmla="*/ 44450 h 390525"/>
                <a:gd name="connsiteX11" fmla="*/ 15875 w 612775"/>
                <a:gd name="connsiteY11" fmla="*/ 2540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2775" h="390525">
                  <a:moveTo>
                    <a:pt x="15875" y="25400"/>
                  </a:moveTo>
                  <a:cubicBezTo>
                    <a:pt x="31750" y="50800"/>
                    <a:pt x="117475" y="161925"/>
                    <a:pt x="168275" y="196850"/>
                  </a:cubicBezTo>
                  <a:cubicBezTo>
                    <a:pt x="219075" y="231775"/>
                    <a:pt x="285750" y="219075"/>
                    <a:pt x="320675" y="234950"/>
                  </a:cubicBezTo>
                  <a:cubicBezTo>
                    <a:pt x="355600" y="250825"/>
                    <a:pt x="349250" y="276225"/>
                    <a:pt x="377825" y="292100"/>
                  </a:cubicBezTo>
                  <a:cubicBezTo>
                    <a:pt x="406400" y="307975"/>
                    <a:pt x="454025" y="314325"/>
                    <a:pt x="492125" y="330200"/>
                  </a:cubicBezTo>
                  <a:cubicBezTo>
                    <a:pt x="530225" y="346075"/>
                    <a:pt x="600075" y="390525"/>
                    <a:pt x="606425" y="387350"/>
                  </a:cubicBezTo>
                  <a:cubicBezTo>
                    <a:pt x="612775" y="384175"/>
                    <a:pt x="555625" y="346075"/>
                    <a:pt x="530225" y="311150"/>
                  </a:cubicBezTo>
                  <a:cubicBezTo>
                    <a:pt x="504825" y="276225"/>
                    <a:pt x="482600" y="209550"/>
                    <a:pt x="454025" y="177800"/>
                  </a:cubicBezTo>
                  <a:cubicBezTo>
                    <a:pt x="425450" y="146050"/>
                    <a:pt x="400050" y="136525"/>
                    <a:pt x="358775" y="120650"/>
                  </a:cubicBezTo>
                  <a:cubicBezTo>
                    <a:pt x="317500" y="104775"/>
                    <a:pt x="254000" y="95250"/>
                    <a:pt x="206375" y="82550"/>
                  </a:cubicBezTo>
                  <a:cubicBezTo>
                    <a:pt x="158750" y="69850"/>
                    <a:pt x="104775" y="57150"/>
                    <a:pt x="73025" y="44450"/>
                  </a:cubicBezTo>
                  <a:cubicBezTo>
                    <a:pt x="41275" y="31750"/>
                    <a:pt x="0" y="0"/>
                    <a:pt x="15875" y="25400"/>
                  </a:cubicBezTo>
                  <a:close/>
                </a:path>
              </a:pathLst>
            </a:custGeom>
            <a:solidFill>
              <a:srgbClr val="F59395"/>
            </a:solidFill>
            <a:ln>
              <a:solidFill>
                <a:srgbClr val="F5939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4" name="任意多边形 383"/>
            <p:cNvSpPr/>
            <p:nvPr/>
          </p:nvSpPr>
          <p:spPr>
            <a:xfrm>
              <a:off x="3590906" y="2114532"/>
              <a:ext cx="609600" cy="215900"/>
            </a:xfrm>
            <a:custGeom>
              <a:avLst/>
              <a:gdLst>
                <a:gd name="connsiteX0" fmla="*/ 0 w 609600"/>
                <a:gd name="connsiteY0" fmla="*/ 133350 h 215900"/>
                <a:gd name="connsiteX1" fmla="*/ 133350 w 609600"/>
                <a:gd name="connsiteY1" fmla="*/ 19050 h 215900"/>
                <a:gd name="connsiteX2" fmla="*/ 285750 w 609600"/>
                <a:gd name="connsiteY2" fmla="*/ 19050 h 215900"/>
                <a:gd name="connsiteX3" fmla="*/ 381000 w 609600"/>
                <a:gd name="connsiteY3" fmla="*/ 38100 h 215900"/>
                <a:gd name="connsiteX4" fmla="*/ 571500 w 609600"/>
                <a:gd name="connsiteY4" fmla="*/ 190500 h 215900"/>
                <a:gd name="connsiteX5" fmla="*/ 609600 w 609600"/>
                <a:gd name="connsiteY5" fmla="*/ 190500 h 21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9600" h="215900">
                  <a:moveTo>
                    <a:pt x="0" y="133350"/>
                  </a:moveTo>
                  <a:cubicBezTo>
                    <a:pt x="42862" y="85725"/>
                    <a:pt x="85725" y="38100"/>
                    <a:pt x="133350" y="19050"/>
                  </a:cubicBezTo>
                  <a:cubicBezTo>
                    <a:pt x="180975" y="0"/>
                    <a:pt x="244475" y="15875"/>
                    <a:pt x="285750" y="19050"/>
                  </a:cubicBezTo>
                  <a:cubicBezTo>
                    <a:pt x="327025" y="22225"/>
                    <a:pt x="333375" y="9525"/>
                    <a:pt x="381000" y="38100"/>
                  </a:cubicBezTo>
                  <a:cubicBezTo>
                    <a:pt x="428625" y="66675"/>
                    <a:pt x="533400" y="165100"/>
                    <a:pt x="571500" y="190500"/>
                  </a:cubicBezTo>
                  <a:cubicBezTo>
                    <a:pt x="609600" y="215900"/>
                    <a:pt x="609600" y="203200"/>
                    <a:pt x="609600" y="190500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5" name="任意多边形 384"/>
            <p:cNvSpPr/>
            <p:nvPr/>
          </p:nvSpPr>
          <p:spPr>
            <a:xfrm>
              <a:off x="3590906" y="1974832"/>
              <a:ext cx="485775" cy="273050"/>
            </a:xfrm>
            <a:custGeom>
              <a:avLst/>
              <a:gdLst>
                <a:gd name="connsiteX0" fmla="*/ 0 w 485775"/>
                <a:gd name="connsiteY0" fmla="*/ 234950 h 273050"/>
                <a:gd name="connsiteX1" fmla="*/ 133350 w 485775"/>
                <a:gd name="connsiteY1" fmla="*/ 63500 h 273050"/>
                <a:gd name="connsiteX2" fmla="*/ 266700 w 485775"/>
                <a:gd name="connsiteY2" fmla="*/ 6350 h 273050"/>
                <a:gd name="connsiteX3" fmla="*/ 381000 w 485775"/>
                <a:gd name="connsiteY3" fmla="*/ 25400 h 273050"/>
                <a:gd name="connsiteX4" fmla="*/ 476250 w 485775"/>
                <a:gd name="connsiteY4" fmla="*/ 139700 h 273050"/>
                <a:gd name="connsiteX5" fmla="*/ 323850 w 485775"/>
                <a:gd name="connsiteY5" fmla="*/ 120650 h 273050"/>
                <a:gd name="connsiteX6" fmla="*/ 209550 w 485775"/>
                <a:gd name="connsiteY6" fmla="*/ 120650 h 273050"/>
                <a:gd name="connsiteX7" fmla="*/ 114300 w 485775"/>
                <a:gd name="connsiteY7" fmla="*/ 196850 h 273050"/>
                <a:gd name="connsiteX8" fmla="*/ 57150 w 485775"/>
                <a:gd name="connsiteY8" fmla="*/ 254000 h 273050"/>
                <a:gd name="connsiteX9" fmla="*/ 57150 w 485775"/>
                <a:gd name="connsiteY9" fmla="*/ 273050 h 27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5775" h="273050">
                  <a:moveTo>
                    <a:pt x="0" y="234950"/>
                  </a:moveTo>
                  <a:cubicBezTo>
                    <a:pt x="44450" y="168275"/>
                    <a:pt x="88900" y="101600"/>
                    <a:pt x="133350" y="63500"/>
                  </a:cubicBezTo>
                  <a:cubicBezTo>
                    <a:pt x="177800" y="25400"/>
                    <a:pt x="225425" y="12700"/>
                    <a:pt x="266700" y="6350"/>
                  </a:cubicBezTo>
                  <a:cubicBezTo>
                    <a:pt x="307975" y="0"/>
                    <a:pt x="346075" y="3175"/>
                    <a:pt x="381000" y="25400"/>
                  </a:cubicBezTo>
                  <a:cubicBezTo>
                    <a:pt x="415925" y="47625"/>
                    <a:pt x="485775" y="123825"/>
                    <a:pt x="476250" y="139700"/>
                  </a:cubicBezTo>
                  <a:cubicBezTo>
                    <a:pt x="466725" y="155575"/>
                    <a:pt x="368300" y="123825"/>
                    <a:pt x="323850" y="120650"/>
                  </a:cubicBezTo>
                  <a:cubicBezTo>
                    <a:pt x="279400" y="117475"/>
                    <a:pt x="244475" y="107950"/>
                    <a:pt x="209550" y="120650"/>
                  </a:cubicBezTo>
                  <a:cubicBezTo>
                    <a:pt x="174625" y="133350"/>
                    <a:pt x="139700" y="174625"/>
                    <a:pt x="114300" y="196850"/>
                  </a:cubicBezTo>
                  <a:cubicBezTo>
                    <a:pt x="88900" y="219075"/>
                    <a:pt x="66675" y="241300"/>
                    <a:pt x="57150" y="254000"/>
                  </a:cubicBezTo>
                  <a:cubicBezTo>
                    <a:pt x="47625" y="266700"/>
                    <a:pt x="63500" y="269875"/>
                    <a:pt x="57150" y="273050"/>
                  </a:cubicBezTo>
                </a:path>
              </a:pathLst>
            </a:custGeom>
            <a:solidFill>
              <a:srgbClr val="F59395"/>
            </a:solidFill>
            <a:ln>
              <a:noFill/>
            </a:ln>
            <a:effectLst>
              <a:softEdge rad="1270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6" name="任意多边形 385"/>
            <p:cNvSpPr/>
            <p:nvPr/>
          </p:nvSpPr>
          <p:spPr>
            <a:xfrm>
              <a:off x="3381356" y="1466832"/>
              <a:ext cx="450850" cy="371475"/>
            </a:xfrm>
            <a:custGeom>
              <a:avLst/>
              <a:gdLst>
                <a:gd name="connsiteX0" fmla="*/ 0 w 450850"/>
                <a:gd name="connsiteY0" fmla="*/ 342900 h 371475"/>
                <a:gd name="connsiteX1" fmla="*/ 133350 w 450850"/>
                <a:gd name="connsiteY1" fmla="*/ 152400 h 371475"/>
                <a:gd name="connsiteX2" fmla="*/ 171450 w 450850"/>
                <a:gd name="connsiteY2" fmla="*/ 0 h 371475"/>
                <a:gd name="connsiteX3" fmla="*/ 171450 w 450850"/>
                <a:gd name="connsiteY3" fmla="*/ 152400 h 371475"/>
                <a:gd name="connsiteX4" fmla="*/ 95250 w 450850"/>
                <a:gd name="connsiteY4" fmla="*/ 342900 h 371475"/>
                <a:gd name="connsiteX5" fmla="*/ 152400 w 450850"/>
                <a:gd name="connsiteY5" fmla="*/ 323850 h 371475"/>
                <a:gd name="connsiteX6" fmla="*/ 266700 w 450850"/>
                <a:gd name="connsiteY6" fmla="*/ 190500 h 371475"/>
                <a:gd name="connsiteX7" fmla="*/ 438150 w 450850"/>
                <a:gd name="connsiteY7" fmla="*/ 133350 h 371475"/>
                <a:gd name="connsiteX8" fmla="*/ 342900 w 450850"/>
                <a:gd name="connsiteY8" fmla="*/ 190500 h 371475"/>
                <a:gd name="connsiteX9" fmla="*/ 247650 w 450850"/>
                <a:gd name="connsiteY9" fmla="*/ 266700 h 371475"/>
                <a:gd name="connsiteX10" fmla="*/ 133350 w 450850"/>
                <a:gd name="connsiteY10" fmla="*/ 36195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0850" h="371475">
                  <a:moveTo>
                    <a:pt x="0" y="342900"/>
                  </a:moveTo>
                  <a:cubicBezTo>
                    <a:pt x="52387" y="276225"/>
                    <a:pt x="104775" y="209550"/>
                    <a:pt x="133350" y="152400"/>
                  </a:cubicBezTo>
                  <a:cubicBezTo>
                    <a:pt x="161925" y="95250"/>
                    <a:pt x="165100" y="0"/>
                    <a:pt x="171450" y="0"/>
                  </a:cubicBezTo>
                  <a:cubicBezTo>
                    <a:pt x="177800" y="0"/>
                    <a:pt x="184150" y="95250"/>
                    <a:pt x="171450" y="152400"/>
                  </a:cubicBezTo>
                  <a:cubicBezTo>
                    <a:pt x="158750" y="209550"/>
                    <a:pt x="98425" y="314325"/>
                    <a:pt x="95250" y="342900"/>
                  </a:cubicBezTo>
                  <a:cubicBezTo>
                    <a:pt x="92075" y="371475"/>
                    <a:pt x="123825" y="349250"/>
                    <a:pt x="152400" y="323850"/>
                  </a:cubicBezTo>
                  <a:cubicBezTo>
                    <a:pt x="180975" y="298450"/>
                    <a:pt x="219075" y="222250"/>
                    <a:pt x="266700" y="190500"/>
                  </a:cubicBezTo>
                  <a:cubicBezTo>
                    <a:pt x="314325" y="158750"/>
                    <a:pt x="425450" y="133350"/>
                    <a:pt x="438150" y="133350"/>
                  </a:cubicBezTo>
                  <a:cubicBezTo>
                    <a:pt x="450850" y="133350"/>
                    <a:pt x="374650" y="168275"/>
                    <a:pt x="342900" y="190500"/>
                  </a:cubicBezTo>
                  <a:cubicBezTo>
                    <a:pt x="311150" y="212725"/>
                    <a:pt x="282575" y="238125"/>
                    <a:pt x="247650" y="266700"/>
                  </a:cubicBezTo>
                  <a:cubicBezTo>
                    <a:pt x="212725" y="295275"/>
                    <a:pt x="133350" y="361950"/>
                    <a:pt x="133350" y="361950"/>
                  </a:cubicBezTo>
                </a:path>
              </a:pathLst>
            </a:custGeom>
            <a:solidFill>
              <a:srgbClr val="F59395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7" name="任意多边形 386"/>
            <p:cNvSpPr/>
            <p:nvPr/>
          </p:nvSpPr>
          <p:spPr>
            <a:xfrm>
              <a:off x="2498706" y="1574782"/>
              <a:ext cx="377825" cy="358775"/>
            </a:xfrm>
            <a:custGeom>
              <a:avLst/>
              <a:gdLst>
                <a:gd name="connsiteX0" fmla="*/ 368300 w 377825"/>
                <a:gd name="connsiteY0" fmla="*/ 330200 h 358775"/>
                <a:gd name="connsiteX1" fmla="*/ 215900 w 377825"/>
                <a:gd name="connsiteY1" fmla="*/ 158750 h 358775"/>
                <a:gd name="connsiteX2" fmla="*/ 139700 w 377825"/>
                <a:gd name="connsiteY2" fmla="*/ 25400 h 358775"/>
                <a:gd name="connsiteX3" fmla="*/ 25400 w 377825"/>
                <a:gd name="connsiteY3" fmla="*/ 6350 h 358775"/>
                <a:gd name="connsiteX4" fmla="*/ 6350 w 377825"/>
                <a:gd name="connsiteY4" fmla="*/ 25400 h 358775"/>
                <a:gd name="connsiteX5" fmla="*/ 63500 w 377825"/>
                <a:gd name="connsiteY5" fmla="*/ 44450 h 358775"/>
                <a:gd name="connsiteX6" fmla="*/ 139700 w 377825"/>
                <a:gd name="connsiteY6" fmla="*/ 158750 h 358775"/>
                <a:gd name="connsiteX7" fmla="*/ 158750 w 377825"/>
                <a:gd name="connsiteY7" fmla="*/ 254000 h 358775"/>
                <a:gd name="connsiteX8" fmla="*/ 82550 w 377825"/>
                <a:gd name="connsiteY8" fmla="*/ 215900 h 358775"/>
                <a:gd name="connsiteX9" fmla="*/ 6350 w 377825"/>
                <a:gd name="connsiteY9" fmla="*/ 158750 h 358775"/>
                <a:gd name="connsiteX10" fmla="*/ 82550 w 377825"/>
                <a:gd name="connsiteY10" fmla="*/ 273050 h 358775"/>
                <a:gd name="connsiteX11" fmla="*/ 177800 w 377825"/>
                <a:gd name="connsiteY11" fmla="*/ 311150 h 358775"/>
                <a:gd name="connsiteX12" fmla="*/ 273050 w 377825"/>
                <a:gd name="connsiteY12" fmla="*/ 330200 h 358775"/>
                <a:gd name="connsiteX13" fmla="*/ 368300 w 377825"/>
                <a:gd name="connsiteY13" fmla="*/ 330200 h 35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77825" h="358775">
                  <a:moveTo>
                    <a:pt x="368300" y="330200"/>
                  </a:moveTo>
                  <a:cubicBezTo>
                    <a:pt x="358775" y="301625"/>
                    <a:pt x="254000" y="209550"/>
                    <a:pt x="215900" y="158750"/>
                  </a:cubicBezTo>
                  <a:cubicBezTo>
                    <a:pt x="177800" y="107950"/>
                    <a:pt x="171450" y="50800"/>
                    <a:pt x="139700" y="25400"/>
                  </a:cubicBezTo>
                  <a:cubicBezTo>
                    <a:pt x="107950" y="0"/>
                    <a:pt x="47625" y="6350"/>
                    <a:pt x="25400" y="6350"/>
                  </a:cubicBezTo>
                  <a:cubicBezTo>
                    <a:pt x="3175" y="6350"/>
                    <a:pt x="0" y="19050"/>
                    <a:pt x="6350" y="25400"/>
                  </a:cubicBezTo>
                  <a:cubicBezTo>
                    <a:pt x="12700" y="31750"/>
                    <a:pt x="41275" y="22225"/>
                    <a:pt x="63500" y="44450"/>
                  </a:cubicBezTo>
                  <a:cubicBezTo>
                    <a:pt x="85725" y="66675"/>
                    <a:pt x="123825" y="123825"/>
                    <a:pt x="139700" y="158750"/>
                  </a:cubicBezTo>
                  <a:cubicBezTo>
                    <a:pt x="155575" y="193675"/>
                    <a:pt x="168275" y="244475"/>
                    <a:pt x="158750" y="254000"/>
                  </a:cubicBezTo>
                  <a:cubicBezTo>
                    <a:pt x="149225" y="263525"/>
                    <a:pt x="107950" y="231775"/>
                    <a:pt x="82550" y="215900"/>
                  </a:cubicBezTo>
                  <a:cubicBezTo>
                    <a:pt x="57150" y="200025"/>
                    <a:pt x="6350" y="149225"/>
                    <a:pt x="6350" y="158750"/>
                  </a:cubicBezTo>
                  <a:cubicBezTo>
                    <a:pt x="6350" y="168275"/>
                    <a:pt x="53975" y="247650"/>
                    <a:pt x="82550" y="273050"/>
                  </a:cubicBezTo>
                  <a:cubicBezTo>
                    <a:pt x="111125" y="298450"/>
                    <a:pt x="146050" y="301625"/>
                    <a:pt x="177800" y="311150"/>
                  </a:cubicBezTo>
                  <a:cubicBezTo>
                    <a:pt x="209550" y="320675"/>
                    <a:pt x="238125" y="323850"/>
                    <a:pt x="273050" y="330200"/>
                  </a:cubicBezTo>
                  <a:cubicBezTo>
                    <a:pt x="307975" y="336550"/>
                    <a:pt x="377825" y="358775"/>
                    <a:pt x="368300" y="330200"/>
                  </a:cubicBezTo>
                  <a:close/>
                </a:path>
              </a:pathLst>
            </a:custGeom>
            <a:solidFill>
              <a:srgbClr val="F59395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8" name="任意多边形 387"/>
            <p:cNvSpPr/>
            <p:nvPr/>
          </p:nvSpPr>
          <p:spPr>
            <a:xfrm>
              <a:off x="3432156" y="2247882"/>
              <a:ext cx="177800" cy="933450"/>
            </a:xfrm>
            <a:custGeom>
              <a:avLst/>
              <a:gdLst>
                <a:gd name="connsiteX0" fmla="*/ 139700 w 177800"/>
                <a:gd name="connsiteY0" fmla="*/ 0 h 933450"/>
                <a:gd name="connsiteX1" fmla="*/ 6350 w 177800"/>
                <a:gd name="connsiteY1" fmla="*/ 228600 h 933450"/>
                <a:gd name="connsiteX2" fmla="*/ 101600 w 177800"/>
                <a:gd name="connsiteY2" fmla="*/ 742950 h 933450"/>
                <a:gd name="connsiteX3" fmla="*/ 120650 w 177800"/>
                <a:gd name="connsiteY3" fmla="*/ 800100 h 933450"/>
                <a:gd name="connsiteX4" fmla="*/ 177800 w 177800"/>
                <a:gd name="connsiteY4" fmla="*/ 933450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933450">
                  <a:moveTo>
                    <a:pt x="139700" y="0"/>
                  </a:moveTo>
                  <a:cubicBezTo>
                    <a:pt x="76200" y="52387"/>
                    <a:pt x="12700" y="104775"/>
                    <a:pt x="6350" y="228600"/>
                  </a:cubicBezTo>
                  <a:cubicBezTo>
                    <a:pt x="0" y="352425"/>
                    <a:pt x="82550" y="647700"/>
                    <a:pt x="101600" y="742950"/>
                  </a:cubicBezTo>
                  <a:cubicBezTo>
                    <a:pt x="120650" y="838200"/>
                    <a:pt x="107950" y="768350"/>
                    <a:pt x="120650" y="800100"/>
                  </a:cubicBezTo>
                  <a:cubicBezTo>
                    <a:pt x="133350" y="831850"/>
                    <a:pt x="155575" y="882650"/>
                    <a:pt x="177800" y="933450"/>
                  </a:cubicBezTo>
                </a:path>
              </a:pathLst>
            </a:cu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9" name="任意多边形 388"/>
            <p:cNvSpPr/>
            <p:nvPr/>
          </p:nvSpPr>
          <p:spPr>
            <a:xfrm>
              <a:off x="3603606" y="2819382"/>
              <a:ext cx="165100" cy="365125"/>
            </a:xfrm>
            <a:custGeom>
              <a:avLst/>
              <a:gdLst>
                <a:gd name="connsiteX0" fmla="*/ 6350 w 165100"/>
                <a:gd name="connsiteY0" fmla="*/ 0 h 365125"/>
                <a:gd name="connsiteX1" fmla="*/ 6350 w 165100"/>
                <a:gd name="connsiteY1" fmla="*/ 114300 h 365125"/>
                <a:gd name="connsiteX2" fmla="*/ 25400 w 165100"/>
                <a:gd name="connsiteY2" fmla="*/ 342900 h 365125"/>
                <a:gd name="connsiteX3" fmla="*/ 158750 w 165100"/>
                <a:gd name="connsiteY3" fmla="*/ 247650 h 365125"/>
                <a:gd name="connsiteX4" fmla="*/ 63500 w 165100"/>
                <a:gd name="connsiteY4" fmla="*/ 38100 h 36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100" h="365125">
                  <a:moveTo>
                    <a:pt x="6350" y="0"/>
                  </a:moveTo>
                  <a:cubicBezTo>
                    <a:pt x="4762" y="28575"/>
                    <a:pt x="3175" y="57150"/>
                    <a:pt x="6350" y="114300"/>
                  </a:cubicBezTo>
                  <a:cubicBezTo>
                    <a:pt x="9525" y="171450"/>
                    <a:pt x="0" y="320675"/>
                    <a:pt x="25400" y="342900"/>
                  </a:cubicBezTo>
                  <a:cubicBezTo>
                    <a:pt x="50800" y="365125"/>
                    <a:pt x="152400" y="298450"/>
                    <a:pt x="158750" y="247650"/>
                  </a:cubicBezTo>
                  <a:cubicBezTo>
                    <a:pt x="165100" y="196850"/>
                    <a:pt x="85725" y="73025"/>
                    <a:pt x="63500" y="38100"/>
                  </a:cubicBezTo>
                </a:path>
              </a:pathLst>
            </a:custGeom>
            <a:solidFill>
              <a:srgbClr val="F59395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0" name="任意多边形 389"/>
            <p:cNvSpPr/>
            <p:nvPr/>
          </p:nvSpPr>
          <p:spPr>
            <a:xfrm>
              <a:off x="3375006" y="2809857"/>
              <a:ext cx="171450" cy="288925"/>
            </a:xfrm>
            <a:custGeom>
              <a:avLst/>
              <a:gdLst>
                <a:gd name="connsiteX0" fmla="*/ 158750 w 171450"/>
                <a:gd name="connsiteY0" fmla="*/ 276225 h 288925"/>
                <a:gd name="connsiteX1" fmla="*/ 101600 w 171450"/>
                <a:gd name="connsiteY1" fmla="*/ 123825 h 288925"/>
                <a:gd name="connsiteX2" fmla="*/ 82550 w 171450"/>
                <a:gd name="connsiteY2" fmla="*/ 28575 h 288925"/>
                <a:gd name="connsiteX3" fmla="*/ 44450 w 171450"/>
                <a:gd name="connsiteY3" fmla="*/ 9525 h 288925"/>
                <a:gd name="connsiteX4" fmla="*/ 6350 w 171450"/>
                <a:gd name="connsiteY4" fmla="*/ 85725 h 288925"/>
                <a:gd name="connsiteX5" fmla="*/ 25400 w 171450"/>
                <a:gd name="connsiteY5" fmla="*/ 200025 h 288925"/>
                <a:gd name="connsiteX6" fmla="*/ 158750 w 171450"/>
                <a:gd name="connsiteY6" fmla="*/ 276225 h 28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450" h="288925">
                  <a:moveTo>
                    <a:pt x="158750" y="276225"/>
                  </a:moveTo>
                  <a:cubicBezTo>
                    <a:pt x="171450" y="263525"/>
                    <a:pt x="114300" y="165100"/>
                    <a:pt x="101600" y="123825"/>
                  </a:cubicBezTo>
                  <a:cubicBezTo>
                    <a:pt x="88900" y="82550"/>
                    <a:pt x="92075" y="47625"/>
                    <a:pt x="82550" y="28575"/>
                  </a:cubicBezTo>
                  <a:cubicBezTo>
                    <a:pt x="73025" y="9525"/>
                    <a:pt x="57150" y="0"/>
                    <a:pt x="44450" y="9525"/>
                  </a:cubicBezTo>
                  <a:cubicBezTo>
                    <a:pt x="31750" y="19050"/>
                    <a:pt x="9525" y="53975"/>
                    <a:pt x="6350" y="85725"/>
                  </a:cubicBezTo>
                  <a:cubicBezTo>
                    <a:pt x="3175" y="117475"/>
                    <a:pt x="0" y="161925"/>
                    <a:pt x="25400" y="200025"/>
                  </a:cubicBezTo>
                  <a:cubicBezTo>
                    <a:pt x="50800" y="238125"/>
                    <a:pt x="146050" y="288925"/>
                    <a:pt x="158750" y="276225"/>
                  </a:cubicBezTo>
                  <a:close/>
                </a:path>
              </a:pathLst>
            </a:custGeom>
            <a:solidFill>
              <a:srgbClr val="F593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1" name="任意多边形 390"/>
            <p:cNvSpPr/>
            <p:nvPr/>
          </p:nvSpPr>
          <p:spPr>
            <a:xfrm>
              <a:off x="2784456" y="1577957"/>
              <a:ext cx="165100" cy="142875"/>
            </a:xfrm>
            <a:custGeom>
              <a:avLst/>
              <a:gdLst>
                <a:gd name="connsiteX0" fmla="*/ 158750 w 165100"/>
                <a:gd name="connsiteY0" fmla="*/ 79375 h 142875"/>
                <a:gd name="connsiteX1" fmla="*/ 82550 w 165100"/>
                <a:gd name="connsiteY1" fmla="*/ 136525 h 142875"/>
                <a:gd name="connsiteX2" fmla="*/ 6350 w 165100"/>
                <a:gd name="connsiteY2" fmla="*/ 41275 h 142875"/>
                <a:gd name="connsiteX3" fmla="*/ 120650 w 165100"/>
                <a:gd name="connsiteY3" fmla="*/ 3175 h 142875"/>
                <a:gd name="connsiteX4" fmla="*/ 158750 w 165100"/>
                <a:gd name="connsiteY4" fmla="*/ 7937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100" h="142875">
                  <a:moveTo>
                    <a:pt x="158750" y="79375"/>
                  </a:moveTo>
                  <a:cubicBezTo>
                    <a:pt x="152400" y="101600"/>
                    <a:pt x="107950" y="142875"/>
                    <a:pt x="82550" y="136525"/>
                  </a:cubicBezTo>
                  <a:cubicBezTo>
                    <a:pt x="57150" y="130175"/>
                    <a:pt x="0" y="63500"/>
                    <a:pt x="6350" y="41275"/>
                  </a:cubicBezTo>
                  <a:cubicBezTo>
                    <a:pt x="12700" y="19050"/>
                    <a:pt x="92075" y="0"/>
                    <a:pt x="120650" y="3175"/>
                  </a:cubicBezTo>
                  <a:cubicBezTo>
                    <a:pt x="149225" y="6350"/>
                    <a:pt x="165100" y="57150"/>
                    <a:pt x="158750" y="79375"/>
                  </a:cubicBez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2" name="任意多边形 391"/>
            <p:cNvSpPr/>
            <p:nvPr/>
          </p:nvSpPr>
          <p:spPr>
            <a:xfrm>
              <a:off x="2838431" y="2031982"/>
              <a:ext cx="333375" cy="139700"/>
            </a:xfrm>
            <a:custGeom>
              <a:avLst/>
              <a:gdLst>
                <a:gd name="connsiteX0" fmla="*/ 333375 w 333375"/>
                <a:gd name="connsiteY0" fmla="*/ 139700 h 139700"/>
                <a:gd name="connsiteX1" fmla="*/ 257175 w 333375"/>
                <a:gd name="connsiteY1" fmla="*/ 44450 h 139700"/>
                <a:gd name="connsiteX2" fmla="*/ 47625 w 333375"/>
                <a:gd name="connsiteY2" fmla="*/ 6350 h 139700"/>
                <a:gd name="connsiteX3" fmla="*/ 9525 w 333375"/>
                <a:gd name="connsiteY3" fmla="*/ 82550 h 139700"/>
                <a:gd name="connsiteX4" fmla="*/ 104775 w 333375"/>
                <a:gd name="connsiteY4" fmla="*/ 82550 h 139700"/>
                <a:gd name="connsiteX5" fmla="*/ 238125 w 333375"/>
                <a:gd name="connsiteY5" fmla="*/ 120650 h 139700"/>
                <a:gd name="connsiteX6" fmla="*/ 333375 w 333375"/>
                <a:gd name="connsiteY6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3375" h="139700">
                  <a:moveTo>
                    <a:pt x="333375" y="139700"/>
                  </a:moveTo>
                  <a:cubicBezTo>
                    <a:pt x="319087" y="103187"/>
                    <a:pt x="304800" y="66675"/>
                    <a:pt x="257175" y="44450"/>
                  </a:cubicBezTo>
                  <a:cubicBezTo>
                    <a:pt x="209550" y="22225"/>
                    <a:pt x="88900" y="0"/>
                    <a:pt x="47625" y="6350"/>
                  </a:cubicBezTo>
                  <a:cubicBezTo>
                    <a:pt x="6350" y="12700"/>
                    <a:pt x="0" y="69850"/>
                    <a:pt x="9525" y="82550"/>
                  </a:cubicBezTo>
                  <a:cubicBezTo>
                    <a:pt x="19050" y="95250"/>
                    <a:pt x="66675" y="76200"/>
                    <a:pt x="104775" y="82550"/>
                  </a:cubicBezTo>
                  <a:cubicBezTo>
                    <a:pt x="142875" y="88900"/>
                    <a:pt x="238125" y="120650"/>
                    <a:pt x="238125" y="120650"/>
                  </a:cubicBezTo>
                  <a:lnTo>
                    <a:pt x="333375" y="139700"/>
                  </a:lnTo>
                  <a:close/>
                </a:path>
              </a:pathLst>
            </a:cu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3" name="任意多边形 392"/>
            <p:cNvSpPr/>
            <p:nvPr/>
          </p:nvSpPr>
          <p:spPr>
            <a:xfrm>
              <a:off x="2743181" y="1870057"/>
              <a:ext cx="428625" cy="257175"/>
            </a:xfrm>
            <a:custGeom>
              <a:avLst/>
              <a:gdLst>
                <a:gd name="connsiteX0" fmla="*/ 428625 w 428625"/>
                <a:gd name="connsiteY0" fmla="*/ 244475 h 257175"/>
                <a:gd name="connsiteX1" fmla="*/ 314325 w 428625"/>
                <a:gd name="connsiteY1" fmla="*/ 34925 h 257175"/>
                <a:gd name="connsiteX2" fmla="*/ 47625 w 428625"/>
                <a:gd name="connsiteY2" fmla="*/ 34925 h 257175"/>
                <a:gd name="connsiteX3" fmla="*/ 28575 w 428625"/>
                <a:gd name="connsiteY3" fmla="*/ 111125 h 257175"/>
                <a:gd name="connsiteX4" fmla="*/ 200025 w 428625"/>
                <a:gd name="connsiteY4" fmla="*/ 53975 h 257175"/>
                <a:gd name="connsiteX5" fmla="*/ 314325 w 428625"/>
                <a:gd name="connsiteY5" fmla="*/ 111125 h 257175"/>
                <a:gd name="connsiteX6" fmla="*/ 428625 w 428625"/>
                <a:gd name="connsiteY6" fmla="*/ 244475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8625" h="257175">
                  <a:moveTo>
                    <a:pt x="428625" y="244475"/>
                  </a:moveTo>
                  <a:cubicBezTo>
                    <a:pt x="428625" y="231775"/>
                    <a:pt x="377825" y="69850"/>
                    <a:pt x="314325" y="34925"/>
                  </a:cubicBezTo>
                  <a:cubicBezTo>
                    <a:pt x="250825" y="0"/>
                    <a:pt x="95250" y="22225"/>
                    <a:pt x="47625" y="34925"/>
                  </a:cubicBezTo>
                  <a:cubicBezTo>
                    <a:pt x="0" y="47625"/>
                    <a:pt x="3175" y="107950"/>
                    <a:pt x="28575" y="111125"/>
                  </a:cubicBezTo>
                  <a:cubicBezTo>
                    <a:pt x="53975" y="114300"/>
                    <a:pt x="152400" y="53975"/>
                    <a:pt x="200025" y="53975"/>
                  </a:cubicBezTo>
                  <a:cubicBezTo>
                    <a:pt x="247650" y="53975"/>
                    <a:pt x="276225" y="76200"/>
                    <a:pt x="314325" y="111125"/>
                  </a:cubicBezTo>
                  <a:cubicBezTo>
                    <a:pt x="352425" y="146050"/>
                    <a:pt x="428625" y="257175"/>
                    <a:pt x="428625" y="244475"/>
                  </a:cubicBezTo>
                  <a:close/>
                </a:path>
              </a:pathLst>
            </a:cu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4" name="任意多边形 393"/>
            <p:cNvSpPr/>
            <p:nvPr/>
          </p:nvSpPr>
          <p:spPr>
            <a:xfrm>
              <a:off x="3200381" y="1609707"/>
              <a:ext cx="409575" cy="514350"/>
            </a:xfrm>
            <a:custGeom>
              <a:avLst/>
              <a:gdLst>
                <a:gd name="connsiteX0" fmla="*/ 66675 w 409575"/>
                <a:gd name="connsiteY0" fmla="*/ 447675 h 514350"/>
                <a:gd name="connsiteX1" fmla="*/ 161925 w 409575"/>
                <a:gd name="connsiteY1" fmla="*/ 200025 h 514350"/>
                <a:gd name="connsiteX2" fmla="*/ 257175 w 409575"/>
                <a:gd name="connsiteY2" fmla="*/ 28575 h 514350"/>
                <a:gd name="connsiteX3" fmla="*/ 295275 w 409575"/>
                <a:gd name="connsiteY3" fmla="*/ 28575 h 514350"/>
                <a:gd name="connsiteX4" fmla="*/ 409575 w 409575"/>
                <a:gd name="connsiteY4" fmla="*/ 9525 h 514350"/>
                <a:gd name="connsiteX5" fmla="*/ 295275 w 409575"/>
                <a:gd name="connsiteY5" fmla="*/ 85725 h 514350"/>
                <a:gd name="connsiteX6" fmla="*/ 219075 w 409575"/>
                <a:gd name="connsiteY6" fmla="*/ 200025 h 514350"/>
                <a:gd name="connsiteX7" fmla="*/ 142875 w 409575"/>
                <a:gd name="connsiteY7" fmla="*/ 428625 h 514350"/>
                <a:gd name="connsiteX8" fmla="*/ 9525 w 409575"/>
                <a:gd name="connsiteY8" fmla="*/ 504825 h 514350"/>
                <a:gd name="connsiteX9" fmla="*/ 66675 w 409575"/>
                <a:gd name="connsiteY9" fmla="*/ 447675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9575" h="514350">
                  <a:moveTo>
                    <a:pt x="66675" y="447675"/>
                  </a:moveTo>
                  <a:cubicBezTo>
                    <a:pt x="92075" y="396875"/>
                    <a:pt x="130175" y="269875"/>
                    <a:pt x="161925" y="200025"/>
                  </a:cubicBezTo>
                  <a:cubicBezTo>
                    <a:pt x="193675" y="130175"/>
                    <a:pt x="234950" y="57150"/>
                    <a:pt x="257175" y="28575"/>
                  </a:cubicBezTo>
                  <a:cubicBezTo>
                    <a:pt x="279400" y="0"/>
                    <a:pt x="269875" y="31750"/>
                    <a:pt x="295275" y="28575"/>
                  </a:cubicBezTo>
                  <a:cubicBezTo>
                    <a:pt x="320675" y="25400"/>
                    <a:pt x="409575" y="0"/>
                    <a:pt x="409575" y="9525"/>
                  </a:cubicBezTo>
                  <a:cubicBezTo>
                    <a:pt x="409575" y="19050"/>
                    <a:pt x="327025" y="53975"/>
                    <a:pt x="295275" y="85725"/>
                  </a:cubicBezTo>
                  <a:cubicBezTo>
                    <a:pt x="263525" y="117475"/>
                    <a:pt x="244475" y="142875"/>
                    <a:pt x="219075" y="200025"/>
                  </a:cubicBezTo>
                  <a:cubicBezTo>
                    <a:pt x="193675" y="257175"/>
                    <a:pt x="177800" y="377825"/>
                    <a:pt x="142875" y="428625"/>
                  </a:cubicBezTo>
                  <a:cubicBezTo>
                    <a:pt x="107950" y="479425"/>
                    <a:pt x="19050" y="495300"/>
                    <a:pt x="9525" y="504825"/>
                  </a:cubicBezTo>
                  <a:cubicBezTo>
                    <a:pt x="0" y="514350"/>
                    <a:pt x="41275" y="498475"/>
                    <a:pt x="66675" y="447675"/>
                  </a:cubicBezTo>
                  <a:close/>
                </a:path>
              </a:pathLst>
            </a:cu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5" name="任意多边形 394"/>
            <p:cNvSpPr/>
            <p:nvPr/>
          </p:nvSpPr>
          <p:spPr>
            <a:xfrm>
              <a:off x="3286106" y="1898632"/>
              <a:ext cx="571500" cy="215900"/>
            </a:xfrm>
            <a:custGeom>
              <a:avLst/>
              <a:gdLst>
                <a:gd name="connsiteX0" fmla="*/ 57150 w 571500"/>
                <a:gd name="connsiteY0" fmla="*/ 215900 h 215900"/>
                <a:gd name="connsiteX1" fmla="*/ 190500 w 571500"/>
                <a:gd name="connsiteY1" fmla="*/ 63500 h 215900"/>
                <a:gd name="connsiteX2" fmla="*/ 381000 w 571500"/>
                <a:gd name="connsiteY2" fmla="*/ 6350 h 215900"/>
                <a:gd name="connsiteX3" fmla="*/ 552450 w 571500"/>
                <a:gd name="connsiteY3" fmla="*/ 101600 h 215900"/>
                <a:gd name="connsiteX4" fmla="*/ 495300 w 571500"/>
                <a:gd name="connsiteY4" fmla="*/ 177800 h 215900"/>
                <a:gd name="connsiteX5" fmla="*/ 419100 w 571500"/>
                <a:gd name="connsiteY5" fmla="*/ 101600 h 215900"/>
                <a:gd name="connsiteX6" fmla="*/ 285750 w 571500"/>
                <a:gd name="connsiteY6" fmla="*/ 82550 h 215900"/>
                <a:gd name="connsiteX7" fmla="*/ 114300 w 571500"/>
                <a:gd name="connsiteY7" fmla="*/ 158750 h 215900"/>
                <a:gd name="connsiteX8" fmla="*/ 0 w 571500"/>
                <a:gd name="connsiteY8" fmla="*/ 215900 h 215900"/>
                <a:gd name="connsiteX9" fmla="*/ 0 w 571500"/>
                <a:gd name="connsiteY9" fmla="*/ 215900 h 21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1500" h="215900">
                  <a:moveTo>
                    <a:pt x="57150" y="215900"/>
                  </a:moveTo>
                  <a:cubicBezTo>
                    <a:pt x="96837" y="157162"/>
                    <a:pt x="136525" y="98425"/>
                    <a:pt x="190500" y="63500"/>
                  </a:cubicBezTo>
                  <a:cubicBezTo>
                    <a:pt x="244475" y="28575"/>
                    <a:pt x="320675" y="0"/>
                    <a:pt x="381000" y="6350"/>
                  </a:cubicBezTo>
                  <a:cubicBezTo>
                    <a:pt x="441325" y="12700"/>
                    <a:pt x="533400" y="73025"/>
                    <a:pt x="552450" y="101600"/>
                  </a:cubicBezTo>
                  <a:cubicBezTo>
                    <a:pt x="571500" y="130175"/>
                    <a:pt x="517525" y="177800"/>
                    <a:pt x="495300" y="177800"/>
                  </a:cubicBezTo>
                  <a:cubicBezTo>
                    <a:pt x="473075" y="177800"/>
                    <a:pt x="454025" y="117475"/>
                    <a:pt x="419100" y="101600"/>
                  </a:cubicBezTo>
                  <a:cubicBezTo>
                    <a:pt x="384175" y="85725"/>
                    <a:pt x="336550" y="73025"/>
                    <a:pt x="285750" y="82550"/>
                  </a:cubicBezTo>
                  <a:cubicBezTo>
                    <a:pt x="234950" y="92075"/>
                    <a:pt x="161925" y="136525"/>
                    <a:pt x="114300" y="158750"/>
                  </a:cubicBezTo>
                  <a:cubicBezTo>
                    <a:pt x="66675" y="180975"/>
                    <a:pt x="0" y="215900"/>
                    <a:pt x="0" y="215900"/>
                  </a:cubicBezTo>
                  <a:lnTo>
                    <a:pt x="0" y="215900"/>
                  </a:lnTo>
                </a:path>
              </a:pathLst>
            </a:cu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6" name="任意多边形 395"/>
            <p:cNvSpPr/>
            <p:nvPr/>
          </p:nvSpPr>
          <p:spPr>
            <a:xfrm>
              <a:off x="2679681" y="1924032"/>
              <a:ext cx="139700" cy="142875"/>
            </a:xfrm>
            <a:custGeom>
              <a:avLst/>
              <a:gdLst>
                <a:gd name="connsiteX0" fmla="*/ 92075 w 139700"/>
                <a:gd name="connsiteY0" fmla="*/ 19050 h 142875"/>
                <a:gd name="connsiteX1" fmla="*/ 34925 w 139700"/>
                <a:gd name="connsiteY1" fmla="*/ 19050 h 142875"/>
                <a:gd name="connsiteX2" fmla="*/ 15875 w 139700"/>
                <a:gd name="connsiteY2" fmla="*/ 133350 h 142875"/>
                <a:gd name="connsiteX3" fmla="*/ 130175 w 139700"/>
                <a:gd name="connsiteY3" fmla="*/ 76200 h 142875"/>
                <a:gd name="connsiteX4" fmla="*/ 92075 w 139700"/>
                <a:gd name="connsiteY4" fmla="*/ 1905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700" h="142875">
                  <a:moveTo>
                    <a:pt x="92075" y="19050"/>
                  </a:moveTo>
                  <a:cubicBezTo>
                    <a:pt x="76200" y="9525"/>
                    <a:pt x="47625" y="0"/>
                    <a:pt x="34925" y="19050"/>
                  </a:cubicBezTo>
                  <a:cubicBezTo>
                    <a:pt x="22225" y="38100"/>
                    <a:pt x="0" y="123825"/>
                    <a:pt x="15875" y="133350"/>
                  </a:cubicBezTo>
                  <a:cubicBezTo>
                    <a:pt x="31750" y="142875"/>
                    <a:pt x="120650" y="92075"/>
                    <a:pt x="130175" y="76200"/>
                  </a:cubicBezTo>
                  <a:cubicBezTo>
                    <a:pt x="139700" y="60325"/>
                    <a:pt x="107950" y="28575"/>
                    <a:pt x="92075" y="19050"/>
                  </a:cubicBez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7" name="任意多边形 396"/>
            <p:cNvSpPr/>
            <p:nvPr/>
          </p:nvSpPr>
          <p:spPr>
            <a:xfrm>
              <a:off x="2825731" y="2092307"/>
              <a:ext cx="127000" cy="200025"/>
            </a:xfrm>
            <a:custGeom>
              <a:avLst/>
              <a:gdLst>
                <a:gd name="connsiteX0" fmla="*/ 41275 w 127000"/>
                <a:gd name="connsiteY0" fmla="*/ 22225 h 200025"/>
                <a:gd name="connsiteX1" fmla="*/ 3175 w 127000"/>
                <a:gd name="connsiteY1" fmla="*/ 174625 h 200025"/>
                <a:gd name="connsiteX2" fmla="*/ 60325 w 127000"/>
                <a:gd name="connsiteY2" fmla="*/ 174625 h 200025"/>
                <a:gd name="connsiteX3" fmla="*/ 117475 w 127000"/>
                <a:gd name="connsiteY3" fmla="*/ 155575 h 200025"/>
                <a:gd name="connsiteX4" fmla="*/ 117475 w 127000"/>
                <a:gd name="connsiteY4" fmla="*/ 41275 h 200025"/>
                <a:gd name="connsiteX5" fmla="*/ 41275 w 127000"/>
                <a:gd name="connsiteY5" fmla="*/ 2222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000" h="200025">
                  <a:moveTo>
                    <a:pt x="41275" y="22225"/>
                  </a:moveTo>
                  <a:cubicBezTo>
                    <a:pt x="22225" y="44450"/>
                    <a:pt x="0" y="149225"/>
                    <a:pt x="3175" y="174625"/>
                  </a:cubicBezTo>
                  <a:cubicBezTo>
                    <a:pt x="6350" y="200025"/>
                    <a:pt x="41275" y="177800"/>
                    <a:pt x="60325" y="174625"/>
                  </a:cubicBezTo>
                  <a:cubicBezTo>
                    <a:pt x="79375" y="171450"/>
                    <a:pt x="107950" y="177800"/>
                    <a:pt x="117475" y="155575"/>
                  </a:cubicBezTo>
                  <a:cubicBezTo>
                    <a:pt x="127000" y="133350"/>
                    <a:pt x="127000" y="63500"/>
                    <a:pt x="117475" y="41275"/>
                  </a:cubicBezTo>
                  <a:cubicBezTo>
                    <a:pt x="107950" y="19050"/>
                    <a:pt x="60325" y="0"/>
                    <a:pt x="41275" y="22225"/>
                  </a:cubicBez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8" name="任意多边形 397"/>
            <p:cNvSpPr/>
            <p:nvPr/>
          </p:nvSpPr>
          <p:spPr>
            <a:xfrm>
              <a:off x="3635356" y="1539857"/>
              <a:ext cx="158750" cy="171450"/>
            </a:xfrm>
            <a:custGeom>
              <a:avLst/>
              <a:gdLst>
                <a:gd name="connsiteX0" fmla="*/ 12700 w 158750"/>
                <a:gd name="connsiteY0" fmla="*/ 98425 h 171450"/>
                <a:gd name="connsiteX1" fmla="*/ 31750 w 158750"/>
                <a:gd name="connsiteY1" fmla="*/ 22225 h 171450"/>
                <a:gd name="connsiteX2" fmla="*/ 146050 w 158750"/>
                <a:gd name="connsiteY2" fmla="*/ 22225 h 171450"/>
                <a:gd name="connsiteX3" fmla="*/ 107950 w 158750"/>
                <a:gd name="connsiteY3" fmla="*/ 155575 h 171450"/>
                <a:gd name="connsiteX4" fmla="*/ 12700 w 158750"/>
                <a:gd name="connsiteY4" fmla="*/ 98425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71450">
                  <a:moveTo>
                    <a:pt x="12700" y="98425"/>
                  </a:moveTo>
                  <a:cubicBezTo>
                    <a:pt x="0" y="76200"/>
                    <a:pt x="9525" y="34925"/>
                    <a:pt x="31750" y="22225"/>
                  </a:cubicBezTo>
                  <a:cubicBezTo>
                    <a:pt x="53975" y="9525"/>
                    <a:pt x="133350" y="0"/>
                    <a:pt x="146050" y="22225"/>
                  </a:cubicBezTo>
                  <a:cubicBezTo>
                    <a:pt x="158750" y="44450"/>
                    <a:pt x="130175" y="139700"/>
                    <a:pt x="107950" y="155575"/>
                  </a:cubicBezTo>
                  <a:cubicBezTo>
                    <a:pt x="85725" y="171450"/>
                    <a:pt x="25400" y="120650"/>
                    <a:pt x="12700" y="98425"/>
                  </a:cubicBez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9" name="任意多边形 398"/>
            <p:cNvSpPr/>
            <p:nvPr/>
          </p:nvSpPr>
          <p:spPr>
            <a:xfrm>
              <a:off x="3851256" y="2028807"/>
              <a:ext cx="225425" cy="133350"/>
            </a:xfrm>
            <a:custGeom>
              <a:avLst/>
              <a:gdLst>
                <a:gd name="connsiteX0" fmla="*/ 63500 w 225425"/>
                <a:gd name="connsiteY0" fmla="*/ 123825 h 133350"/>
                <a:gd name="connsiteX1" fmla="*/ 25400 w 225425"/>
                <a:gd name="connsiteY1" fmla="*/ 9525 h 133350"/>
                <a:gd name="connsiteX2" fmla="*/ 215900 w 225425"/>
                <a:gd name="connsiteY2" fmla="*/ 66675 h 133350"/>
                <a:gd name="connsiteX3" fmla="*/ 63500 w 225425"/>
                <a:gd name="connsiteY3" fmla="*/ 12382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" h="133350">
                  <a:moveTo>
                    <a:pt x="63500" y="123825"/>
                  </a:moveTo>
                  <a:cubicBezTo>
                    <a:pt x="31750" y="114300"/>
                    <a:pt x="0" y="19050"/>
                    <a:pt x="25400" y="9525"/>
                  </a:cubicBezTo>
                  <a:cubicBezTo>
                    <a:pt x="50800" y="0"/>
                    <a:pt x="206375" y="41275"/>
                    <a:pt x="215900" y="66675"/>
                  </a:cubicBezTo>
                  <a:cubicBezTo>
                    <a:pt x="225425" y="92075"/>
                    <a:pt x="95250" y="133350"/>
                    <a:pt x="63500" y="123825"/>
                  </a:cubicBez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0" name="任意多边形 399"/>
            <p:cNvSpPr/>
            <p:nvPr/>
          </p:nvSpPr>
          <p:spPr>
            <a:xfrm>
              <a:off x="3476606" y="3060682"/>
              <a:ext cx="3784600" cy="1876425"/>
            </a:xfrm>
            <a:custGeom>
              <a:avLst/>
              <a:gdLst>
                <a:gd name="connsiteX0" fmla="*/ 0 w 3784600"/>
                <a:gd name="connsiteY0" fmla="*/ 82550 h 1876425"/>
                <a:gd name="connsiteX1" fmla="*/ 323850 w 3784600"/>
                <a:gd name="connsiteY1" fmla="*/ 311150 h 1876425"/>
                <a:gd name="connsiteX2" fmla="*/ 666750 w 3784600"/>
                <a:gd name="connsiteY2" fmla="*/ 635000 h 1876425"/>
                <a:gd name="connsiteX3" fmla="*/ 1524000 w 3784600"/>
                <a:gd name="connsiteY3" fmla="*/ 1244600 h 1876425"/>
                <a:gd name="connsiteX4" fmla="*/ 1866900 w 3784600"/>
                <a:gd name="connsiteY4" fmla="*/ 1416050 h 1876425"/>
                <a:gd name="connsiteX5" fmla="*/ 2762250 w 3784600"/>
                <a:gd name="connsiteY5" fmla="*/ 1682750 h 1876425"/>
                <a:gd name="connsiteX6" fmla="*/ 3619500 w 3784600"/>
                <a:gd name="connsiteY6" fmla="*/ 1854200 h 1876425"/>
                <a:gd name="connsiteX7" fmla="*/ 3752850 w 3784600"/>
                <a:gd name="connsiteY7" fmla="*/ 1816100 h 1876425"/>
                <a:gd name="connsiteX8" fmla="*/ 3619500 w 3784600"/>
                <a:gd name="connsiteY8" fmla="*/ 1720850 h 1876425"/>
                <a:gd name="connsiteX9" fmla="*/ 3295650 w 3784600"/>
                <a:gd name="connsiteY9" fmla="*/ 1701800 h 1876425"/>
                <a:gd name="connsiteX10" fmla="*/ 2495550 w 3784600"/>
                <a:gd name="connsiteY10" fmla="*/ 1530350 h 1876425"/>
                <a:gd name="connsiteX11" fmla="*/ 1809750 w 3784600"/>
                <a:gd name="connsiteY11" fmla="*/ 1301750 h 1876425"/>
                <a:gd name="connsiteX12" fmla="*/ 1504950 w 3784600"/>
                <a:gd name="connsiteY12" fmla="*/ 1130300 h 1876425"/>
                <a:gd name="connsiteX13" fmla="*/ 647700 w 3784600"/>
                <a:gd name="connsiteY13" fmla="*/ 520700 h 1876425"/>
                <a:gd name="connsiteX14" fmla="*/ 361950 w 3784600"/>
                <a:gd name="connsiteY14" fmla="*/ 273050 h 1876425"/>
                <a:gd name="connsiteX15" fmla="*/ 266700 w 3784600"/>
                <a:gd name="connsiteY15" fmla="*/ 25400 h 1876425"/>
                <a:gd name="connsiteX16" fmla="*/ 228600 w 3784600"/>
                <a:gd name="connsiteY16" fmla="*/ 120650 h 1876425"/>
                <a:gd name="connsiteX17" fmla="*/ 114300 w 3784600"/>
                <a:gd name="connsiteY17" fmla="*/ 120650 h 1876425"/>
                <a:gd name="connsiteX18" fmla="*/ 57150 w 3784600"/>
                <a:gd name="connsiteY18" fmla="*/ 120650 h 187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784600" h="1876425">
                  <a:moveTo>
                    <a:pt x="0" y="82550"/>
                  </a:moveTo>
                  <a:cubicBezTo>
                    <a:pt x="106362" y="150812"/>
                    <a:pt x="212725" y="219075"/>
                    <a:pt x="323850" y="311150"/>
                  </a:cubicBezTo>
                  <a:cubicBezTo>
                    <a:pt x="434975" y="403225"/>
                    <a:pt x="466725" y="479425"/>
                    <a:pt x="666750" y="635000"/>
                  </a:cubicBezTo>
                  <a:cubicBezTo>
                    <a:pt x="866775" y="790575"/>
                    <a:pt x="1323975" y="1114425"/>
                    <a:pt x="1524000" y="1244600"/>
                  </a:cubicBezTo>
                  <a:cubicBezTo>
                    <a:pt x="1724025" y="1374775"/>
                    <a:pt x="1660525" y="1343025"/>
                    <a:pt x="1866900" y="1416050"/>
                  </a:cubicBezTo>
                  <a:cubicBezTo>
                    <a:pt x="2073275" y="1489075"/>
                    <a:pt x="2470150" y="1609725"/>
                    <a:pt x="2762250" y="1682750"/>
                  </a:cubicBezTo>
                  <a:cubicBezTo>
                    <a:pt x="3054350" y="1755775"/>
                    <a:pt x="3454400" y="1831975"/>
                    <a:pt x="3619500" y="1854200"/>
                  </a:cubicBezTo>
                  <a:cubicBezTo>
                    <a:pt x="3784600" y="1876425"/>
                    <a:pt x="3752850" y="1838325"/>
                    <a:pt x="3752850" y="1816100"/>
                  </a:cubicBezTo>
                  <a:cubicBezTo>
                    <a:pt x="3752850" y="1793875"/>
                    <a:pt x="3695700" y="1739900"/>
                    <a:pt x="3619500" y="1720850"/>
                  </a:cubicBezTo>
                  <a:cubicBezTo>
                    <a:pt x="3543300" y="1701800"/>
                    <a:pt x="3482975" y="1733550"/>
                    <a:pt x="3295650" y="1701800"/>
                  </a:cubicBezTo>
                  <a:cubicBezTo>
                    <a:pt x="3108325" y="1670050"/>
                    <a:pt x="2743200" y="1597025"/>
                    <a:pt x="2495550" y="1530350"/>
                  </a:cubicBezTo>
                  <a:cubicBezTo>
                    <a:pt x="2247900" y="1463675"/>
                    <a:pt x="1974850" y="1368425"/>
                    <a:pt x="1809750" y="1301750"/>
                  </a:cubicBezTo>
                  <a:cubicBezTo>
                    <a:pt x="1644650" y="1235075"/>
                    <a:pt x="1698625" y="1260475"/>
                    <a:pt x="1504950" y="1130300"/>
                  </a:cubicBezTo>
                  <a:cubicBezTo>
                    <a:pt x="1311275" y="1000125"/>
                    <a:pt x="838200" y="663575"/>
                    <a:pt x="647700" y="520700"/>
                  </a:cubicBezTo>
                  <a:cubicBezTo>
                    <a:pt x="457200" y="377825"/>
                    <a:pt x="425450" y="355600"/>
                    <a:pt x="361950" y="273050"/>
                  </a:cubicBezTo>
                  <a:cubicBezTo>
                    <a:pt x="298450" y="190500"/>
                    <a:pt x="288925" y="50800"/>
                    <a:pt x="266700" y="25400"/>
                  </a:cubicBezTo>
                  <a:cubicBezTo>
                    <a:pt x="244475" y="0"/>
                    <a:pt x="254000" y="104775"/>
                    <a:pt x="228600" y="120650"/>
                  </a:cubicBezTo>
                  <a:cubicBezTo>
                    <a:pt x="203200" y="136525"/>
                    <a:pt x="114300" y="120650"/>
                    <a:pt x="114300" y="120650"/>
                  </a:cubicBezTo>
                  <a:lnTo>
                    <a:pt x="57150" y="120650"/>
                  </a:lnTo>
                </a:path>
              </a:pathLst>
            </a:custGeom>
            <a:solidFill>
              <a:srgbClr val="00B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1" name="任意多边形 400"/>
            <p:cNvSpPr/>
            <p:nvPr/>
          </p:nvSpPr>
          <p:spPr>
            <a:xfrm>
              <a:off x="2647931" y="3676632"/>
              <a:ext cx="1793875" cy="647700"/>
            </a:xfrm>
            <a:custGeom>
              <a:avLst/>
              <a:gdLst>
                <a:gd name="connsiteX0" fmla="*/ 1666875 w 1793875"/>
                <a:gd name="connsiteY0" fmla="*/ 190500 h 647700"/>
                <a:gd name="connsiteX1" fmla="*/ 1247775 w 1793875"/>
                <a:gd name="connsiteY1" fmla="*/ 57150 h 647700"/>
                <a:gd name="connsiteX2" fmla="*/ 771525 w 1793875"/>
                <a:gd name="connsiteY2" fmla="*/ 57150 h 647700"/>
                <a:gd name="connsiteX3" fmla="*/ 142875 w 1793875"/>
                <a:gd name="connsiteY3" fmla="*/ 400050 h 647700"/>
                <a:gd name="connsiteX4" fmla="*/ 9525 w 1793875"/>
                <a:gd name="connsiteY4" fmla="*/ 533400 h 647700"/>
                <a:gd name="connsiteX5" fmla="*/ 200025 w 1793875"/>
                <a:gd name="connsiteY5" fmla="*/ 457200 h 647700"/>
                <a:gd name="connsiteX6" fmla="*/ 561975 w 1793875"/>
                <a:gd name="connsiteY6" fmla="*/ 476250 h 647700"/>
                <a:gd name="connsiteX7" fmla="*/ 847725 w 1793875"/>
                <a:gd name="connsiteY7" fmla="*/ 590550 h 647700"/>
                <a:gd name="connsiteX8" fmla="*/ 1228725 w 1793875"/>
                <a:gd name="connsiteY8" fmla="*/ 628650 h 647700"/>
                <a:gd name="connsiteX9" fmla="*/ 1514475 w 1793875"/>
                <a:gd name="connsiteY9" fmla="*/ 476250 h 647700"/>
                <a:gd name="connsiteX10" fmla="*/ 1781175 w 1793875"/>
                <a:gd name="connsiteY10" fmla="*/ 209550 h 647700"/>
                <a:gd name="connsiteX11" fmla="*/ 1590675 w 1793875"/>
                <a:gd name="connsiteY11" fmla="*/ 152400 h 647700"/>
                <a:gd name="connsiteX12" fmla="*/ 1533525 w 1793875"/>
                <a:gd name="connsiteY12" fmla="*/ 1524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93875" h="647700">
                  <a:moveTo>
                    <a:pt x="1666875" y="190500"/>
                  </a:moveTo>
                  <a:cubicBezTo>
                    <a:pt x="1531937" y="134937"/>
                    <a:pt x="1397000" y="79375"/>
                    <a:pt x="1247775" y="57150"/>
                  </a:cubicBezTo>
                  <a:cubicBezTo>
                    <a:pt x="1098550" y="34925"/>
                    <a:pt x="955675" y="0"/>
                    <a:pt x="771525" y="57150"/>
                  </a:cubicBezTo>
                  <a:cubicBezTo>
                    <a:pt x="587375" y="114300"/>
                    <a:pt x="269875" y="320675"/>
                    <a:pt x="142875" y="400050"/>
                  </a:cubicBezTo>
                  <a:cubicBezTo>
                    <a:pt x="15875" y="479425"/>
                    <a:pt x="0" y="523875"/>
                    <a:pt x="9525" y="533400"/>
                  </a:cubicBezTo>
                  <a:cubicBezTo>
                    <a:pt x="19050" y="542925"/>
                    <a:pt x="107950" y="466725"/>
                    <a:pt x="200025" y="457200"/>
                  </a:cubicBezTo>
                  <a:cubicBezTo>
                    <a:pt x="292100" y="447675"/>
                    <a:pt x="454025" y="454025"/>
                    <a:pt x="561975" y="476250"/>
                  </a:cubicBezTo>
                  <a:cubicBezTo>
                    <a:pt x="669925" y="498475"/>
                    <a:pt x="736600" y="565150"/>
                    <a:pt x="847725" y="590550"/>
                  </a:cubicBezTo>
                  <a:cubicBezTo>
                    <a:pt x="958850" y="615950"/>
                    <a:pt x="1117600" y="647700"/>
                    <a:pt x="1228725" y="628650"/>
                  </a:cubicBezTo>
                  <a:cubicBezTo>
                    <a:pt x="1339850" y="609600"/>
                    <a:pt x="1422400" y="546100"/>
                    <a:pt x="1514475" y="476250"/>
                  </a:cubicBezTo>
                  <a:cubicBezTo>
                    <a:pt x="1606550" y="406400"/>
                    <a:pt x="1768475" y="263525"/>
                    <a:pt x="1781175" y="209550"/>
                  </a:cubicBezTo>
                  <a:cubicBezTo>
                    <a:pt x="1793875" y="155575"/>
                    <a:pt x="1631950" y="161925"/>
                    <a:pt x="1590675" y="152400"/>
                  </a:cubicBezTo>
                  <a:cubicBezTo>
                    <a:pt x="1549400" y="142875"/>
                    <a:pt x="1541462" y="147637"/>
                    <a:pt x="1533525" y="152400"/>
                  </a:cubicBezTo>
                </a:path>
              </a:pathLst>
            </a:custGeom>
            <a:solidFill>
              <a:srgbClr val="00B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2" name="任意多边形 401"/>
            <p:cNvSpPr/>
            <p:nvPr/>
          </p:nvSpPr>
          <p:spPr>
            <a:xfrm>
              <a:off x="4695806" y="3559157"/>
              <a:ext cx="1009650" cy="536575"/>
            </a:xfrm>
            <a:custGeom>
              <a:avLst/>
              <a:gdLst>
                <a:gd name="connsiteX0" fmla="*/ 19050 w 1009650"/>
                <a:gd name="connsiteY0" fmla="*/ 479425 h 536575"/>
                <a:gd name="connsiteX1" fmla="*/ 228600 w 1009650"/>
                <a:gd name="connsiteY1" fmla="*/ 174625 h 536575"/>
                <a:gd name="connsiteX2" fmla="*/ 514350 w 1009650"/>
                <a:gd name="connsiteY2" fmla="*/ 22225 h 536575"/>
                <a:gd name="connsiteX3" fmla="*/ 800100 w 1009650"/>
                <a:gd name="connsiteY3" fmla="*/ 41275 h 536575"/>
                <a:gd name="connsiteX4" fmla="*/ 1009650 w 1009650"/>
                <a:gd name="connsiteY4" fmla="*/ 41275 h 536575"/>
                <a:gd name="connsiteX5" fmla="*/ 800100 w 1009650"/>
                <a:gd name="connsiteY5" fmla="*/ 98425 h 536575"/>
                <a:gd name="connsiteX6" fmla="*/ 723900 w 1009650"/>
                <a:gd name="connsiteY6" fmla="*/ 346075 h 536575"/>
                <a:gd name="connsiteX7" fmla="*/ 552450 w 1009650"/>
                <a:gd name="connsiteY7" fmla="*/ 460375 h 536575"/>
                <a:gd name="connsiteX8" fmla="*/ 342900 w 1009650"/>
                <a:gd name="connsiteY8" fmla="*/ 517525 h 536575"/>
                <a:gd name="connsiteX9" fmla="*/ 19050 w 1009650"/>
                <a:gd name="connsiteY9" fmla="*/ 479425 h 536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9650" h="536575">
                  <a:moveTo>
                    <a:pt x="19050" y="479425"/>
                  </a:moveTo>
                  <a:cubicBezTo>
                    <a:pt x="0" y="422275"/>
                    <a:pt x="146050" y="250825"/>
                    <a:pt x="228600" y="174625"/>
                  </a:cubicBezTo>
                  <a:cubicBezTo>
                    <a:pt x="311150" y="98425"/>
                    <a:pt x="419100" y="44450"/>
                    <a:pt x="514350" y="22225"/>
                  </a:cubicBezTo>
                  <a:cubicBezTo>
                    <a:pt x="609600" y="0"/>
                    <a:pt x="717550" y="38100"/>
                    <a:pt x="800100" y="41275"/>
                  </a:cubicBezTo>
                  <a:cubicBezTo>
                    <a:pt x="882650" y="44450"/>
                    <a:pt x="1009650" y="31750"/>
                    <a:pt x="1009650" y="41275"/>
                  </a:cubicBezTo>
                  <a:cubicBezTo>
                    <a:pt x="1009650" y="50800"/>
                    <a:pt x="847725" y="47625"/>
                    <a:pt x="800100" y="98425"/>
                  </a:cubicBezTo>
                  <a:cubicBezTo>
                    <a:pt x="752475" y="149225"/>
                    <a:pt x="765175" y="285750"/>
                    <a:pt x="723900" y="346075"/>
                  </a:cubicBezTo>
                  <a:cubicBezTo>
                    <a:pt x="682625" y="406400"/>
                    <a:pt x="615950" y="431800"/>
                    <a:pt x="552450" y="460375"/>
                  </a:cubicBezTo>
                  <a:cubicBezTo>
                    <a:pt x="488950" y="488950"/>
                    <a:pt x="428625" y="508000"/>
                    <a:pt x="342900" y="517525"/>
                  </a:cubicBezTo>
                  <a:cubicBezTo>
                    <a:pt x="257175" y="527050"/>
                    <a:pt x="38100" y="536575"/>
                    <a:pt x="19050" y="479425"/>
                  </a:cubicBezTo>
                  <a:close/>
                </a:path>
              </a:pathLst>
            </a:custGeom>
            <a:solidFill>
              <a:srgbClr val="00B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3" name="任意多边形 402"/>
            <p:cNvSpPr/>
            <p:nvPr/>
          </p:nvSpPr>
          <p:spPr>
            <a:xfrm>
              <a:off x="2051031" y="1400157"/>
              <a:ext cx="485775" cy="168275"/>
            </a:xfrm>
            <a:custGeom>
              <a:avLst/>
              <a:gdLst>
                <a:gd name="connsiteX0" fmla="*/ 473075 w 485775"/>
                <a:gd name="connsiteY0" fmla="*/ 66675 h 168275"/>
                <a:gd name="connsiteX1" fmla="*/ 320675 w 485775"/>
                <a:gd name="connsiteY1" fmla="*/ 47625 h 168275"/>
                <a:gd name="connsiteX2" fmla="*/ 225425 w 485775"/>
                <a:gd name="connsiteY2" fmla="*/ 9525 h 168275"/>
                <a:gd name="connsiteX3" fmla="*/ 111125 w 485775"/>
                <a:gd name="connsiteY3" fmla="*/ 104775 h 168275"/>
                <a:gd name="connsiteX4" fmla="*/ 15875 w 485775"/>
                <a:gd name="connsiteY4" fmla="*/ 161925 h 168275"/>
                <a:gd name="connsiteX5" fmla="*/ 206375 w 485775"/>
                <a:gd name="connsiteY5" fmla="*/ 142875 h 168275"/>
                <a:gd name="connsiteX6" fmla="*/ 263525 w 485775"/>
                <a:gd name="connsiteY6" fmla="*/ 123825 h 168275"/>
                <a:gd name="connsiteX7" fmla="*/ 320675 w 485775"/>
                <a:gd name="connsiteY7" fmla="*/ 123825 h 168275"/>
                <a:gd name="connsiteX8" fmla="*/ 396875 w 485775"/>
                <a:gd name="connsiteY8" fmla="*/ 123825 h 168275"/>
                <a:gd name="connsiteX9" fmla="*/ 473075 w 485775"/>
                <a:gd name="connsiteY9" fmla="*/ 66675 h 16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5775" h="168275">
                  <a:moveTo>
                    <a:pt x="473075" y="66675"/>
                  </a:moveTo>
                  <a:cubicBezTo>
                    <a:pt x="460375" y="53975"/>
                    <a:pt x="361950" y="57150"/>
                    <a:pt x="320675" y="47625"/>
                  </a:cubicBezTo>
                  <a:cubicBezTo>
                    <a:pt x="279400" y="38100"/>
                    <a:pt x="260350" y="0"/>
                    <a:pt x="225425" y="9525"/>
                  </a:cubicBezTo>
                  <a:cubicBezTo>
                    <a:pt x="190500" y="19050"/>
                    <a:pt x="146050" y="79375"/>
                    <a:pt x="111125" y="104775"/>
                  </a:cubicBezTo>
                  <a:cubicBezTo>
                    <a:pt x="76200" y="130175"/>
                    <a:pt x="0" y="155575"/>
                    <a:pt x="15875" y="161925"/>
                  </a:cubicBezTo>
                  <a:cubicBezTo>
                    <a:pt x="31750" y="168275"/>
                    <a:pt x="165100" y="149225"/>
                    <a:pt x="206375" y="142875"/>
                  </a:cubicBezTo>
                  <a:cubicBezTo>
                    <a:pt x="247650" y="136525"/>
                    <a:pt x="244475" y="127000"/>
                    <a:pt x="263525" y="123825"/>
                  </a:cubicBezTo>
                  <a:cubicBezTo>
                    <a:pt x="282575" y="120650"/>
                    <a:pt x="320675" y="123825"/>
                    <a:pt x="320675" y="123825"/>
                  </a:cubicBezTo>
                  <a:cubicBezTo>
                    <a:pt x="342900" y="123825"/>
                    <a:pt x="374650" y="130175"/>
                    <a:pt x="396875" y="123825"/>
                  </a:cubicBezTo>
                  <a:cubicBezTo>
                    <a:pt x="419100" y="117475"/>
                    <a:pt x="485775" y="79375"/>
                    <a:pt x="473075" y="66675"/>
                  </a:cubicBezTo>
                  <a:close/>
                </a:path>
              </a:pathLst>
            </a:custGeom>
            <a:solidFill>
              <a:srgbClr val="F593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4" name="任意多边形 403"/>
            <p:cNvSpPr/>
            <p:nvPr/>
          </p:nvSpPr>
          <p:spPr>
            <a:xfrm>
              <a:off x="3476606" y="1365232"/>
              <a:ext cx="349250" cy="139700"/>
            </a:xfrm>
            <a:custGeom>
              <a:avLst/>
              <a:gdLst>
                <a:gd name="connsiteX0" fmla="*/ 0 w 349250"/>
                <a:gd name="connsiteY0" fmla="*/ 139700 h 139700"/>
                <a:gd name="connsiteX1" fmla="*/ 152400 w 349250"/>
                <a:gd name="connsiteY1" fmla="*/ 44450 h 139700"/>
                <a:gd name="connsiteX2" fmla="*/ 266700 w 349250"/>
                <a:gd name="connsiteY2" fmla="*/ 6350 h 139700"/>
                <a:gd name="connsiteX3" fmla="*/ 342900 w 349250"/>
                <a:gd name="connsiteY3" fmla="*/ 6350 h 139700"/>
                <a:gd name="connsiteX4" fmla="*/ 304800 w 349250"/>
                <a:gd name="connsiteY4" fmla="*/ 44450 h 139700"/>
                <a:gd name="connsiteX5" fmla="*/ 209550 w 349250"/>
                <a:gd name="connsiteY5" fmla="*/ 635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9250" h="139700">
                  <a:moveTo>
                    <a:pt x="0" y="139700"/>
                  </a:moveTo>
                  <a:cubicBezTo>
                    <a:pt x="53975" y="103187"/>
                    <a:pt x="107950" y="66675"/>
                    <a:pt x="152400" y="44450"/>
                  </a:cubicBezTo>
                  <a:cubicBezTo>
                    <a:pt x="196850" y="22225"/>
                    <a:pt x="234950" y="12700"/>
                    <a:pt x="266700" y="6350"/>
                  </a:cubicBezTo>
                  <a:cubicBezTo>
                    <a:pt x="298450" y="0"/>
                    <a:pt x="336550" y="0"/>
                    <a:pt x="342900" y="6350"/>
                  </a:cubicBezTo>
                  <a:cubicBezTo>
                    <a:pt x="349250" y="12700"/>
                    <a:pt x="327025" y="34925"/>
                    <a:pt x="304800" y="44450"/>
                  </a:cubicBezTo>
                  <a:cubicBezTo>
                    <a:pt x="282575" y="53975"/>
                    <a:pt x="209550" y="63500"/>
                    <a:pt x="209550" y="63500"/>
                  </a:cubicBezTo>
                </a:path>
              </a:pathLst>
            </a:custGeom>
            <a:solidFill>
              <a:srgbClr val="F59395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4" name="TextBox 153"/>
          <p:cNvSpPr txBox="1"/>
          <p:nvPr/>
        </p:nvSpPr>
        <p:spPr>
          <a:xfrm>
            <a:off x="6786578" y="1071546"/>
            <a:ext cx="800219" cy="57864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>
                    <a:lumMod val="65000"/>
                  </a:schemeClr>
                </a:solidFill>
                <a:latin typeface="华文彩云" pitchFamily="2" charset="-122"/>
                <a:ea typeface="华文彩云" pitchFamily="2" charset="-122"/>
              </a:rPr>
              <a:t>莫等到亲不待时。。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华文彩云" pitchFamily="2" charset="-122"/>
              <a:ea typeface="华文彩云" pitchFamily="2" charset="-122"/>
            </a:endParaRPr>
          </a:p>
        </p:txBody>
      </p:sp>
    </p:spTree>
  </p:cSld>
  <p:clrMapOvr>
    <a:masterClrMapping/>
  </p:clrMapOvr>
  <p:transition advTm="135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0"/>
      <p:bldP spid="154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07704" y="3933056"/>
            <a:ext cx="4755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51PPT</a:t>
            </a:r>
            <a:r>
              <a:rPr lang="zh-CN" altLang="en-US" dirty="0"/>
              <a:t>模板</a:t>
            </a:r>
            <a:r>
              <a:rPr lang="zh-CN" altLang="en-US" dirty="0" smtClean="0"/>
              <a:t>网  </a:t>
            </a:r>
            <a:r>
              <a:rPr lang="en-US" altLang="zh-CN" dirty="0" smtClean="0">
                <a:hlinkClick r:id="rId2"/>
              </a:rPr>
              <a:t>www.51pptmoban.com</a:t>
            </a:r>
            <a:r>
              <a:rPr lang="en-US" altLang="zh-CN" dirty="0" smtClean="0"/>
              <a:t> </a:t>
            </a:r>
            <a:r>
              <a:rPr lang="zh-CN" altLang="en-US" smtClean="0"/>
              <a:t>整理发布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890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C:\Documents and Settings\Administrator\Application Data\Tencent\Users\248287775\QQ\WinTemp\RichOle\`)IJV2IFH8D3%`F7W5G3~F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32981"/>
            <a:ext cx="9858412" cy="6990981"/>
          </a:xfrm>
          <a:prstGeom prst="rect">
            <a:avLst/>
          </a:prstGeom>
          <a:noFill/>
        </p:spPr>
      </p:pic>
      <p:grpSp>
        <p:nvGrpSpPr>
          <p:cNvPr id="2" name="组合 221"/>
          <p:cNvGrpSpPr/>
          <p:nvPr/>
        </p:nvGrpSpPr>
        <p:grpSpPr>
          <a:xfrm>
            <a:off x="1376022" y="986106"/>
            <a:ext cx="2786082" cy="4214842"/>
            <a:chOff x="3071802" y="571480"/>
            <a:chExt cx="4000528" cy="5848164"/>
          </a:xfrm>
        </p:grpSpPr>
        <p:sp>
          <p:nvSpPr>
            <p:cNvPr id="203" name="任意多边形 202"/>
            <p:cNvSpPr/>
            <p:nvPr/>
          </p:nvSpPr>
          <p:spPr>
            <a:xfrm>
              <a:off x="5357818" y="4572008"/>
              <a:ext cx="661043" cy="996250"/>
            </a:xfrm>
            <a:custGeom>
              <a:avLst/>
              <a:gdLst>
                <a:gd name="connsiteX0" fmla="*/ 434196 w 537713"/>
                <a:gd name="connsiteY0" fmla="*/ 17253 h 675736"/>
                <a:gd name="connsiteX1" fmla="*/ 537713 w 537713"/>
                <a:gd name="connsiteY1" fmla="*/ 276045 h 675736"/>
                <a:gd name="connsiteX2" fmla="*/ 434196 w 537713"/>
                <a:gd name="connsiteY2" fmla="*/ 672860 h 675736"/>
                <a:gd name="connsiteX3" fmla="*/ 296173 w 537713"/>
                <a:gd name="connsiteY3" fmla="*/ 293298 h 675736"/>
                <a:gd name="connsiteX4" fmla="*/ 20128 w 537713"/>
                <a:gd name="connsiteY4" fmla="*/ 172528 h 675736"/>
                <a:gd name="connsiteX5" fmla="*/ 434196 w 537713"/>
                <a:gd name="connsiteY5" fmla="*/ 17253 h 67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7713" h="675736">
                  <a:moveTo>
                    <a:pt x="434196" y="17253"/>
                  </a:moveTo>
                  <a:cubicBezTo>
                    <a:pt x="520460" y="34506"/>
                    <a:pt x="537713" y="166777"/>
                    <a:pt x="537713" y="276045"/>
                  </a:cubicBezTo>
                  <a:cubicBezTo>
                    <a:pt x="537713" y="385313"/>
                    <a:pt x="474453" y="669985"/>
                    <a:pt x="434196" y="672860"/>
                  </a:cubicBezTo>
                  <a:cubicBezTo>
                    <a:pt x="393939" y="675736"/>
                    <a:pt x="365184" y="376687"/>
                    <a:pt x="296173" y="293298"/>
                  </a:cubicBezTo>
                  <a:cubicBezTo>
                    <a:pt x="227162" y="209909"/>
                    <a:pt x="0" y="218535"/>
                    <a:pt x="20128" y="172528"/>
                  </a:cubicBezTo>
                  <a:cubicBezTo>
                    <a:pt x="40256" y="126521"/>
                    <a:pt x="347932" y="0"/>
                    <a:pt x="434196" y="17253"/>
                  </a:cubicBezTo>
                  <a:close/>
                </a:path>
              </a:pathLst>
            </a:custGeom>
            <a:solidFill>
              <a:srgbClr val="7133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任意多边形 181"/>
            <p:cNvSpPr/>
            <p:nvPr/>
          </p:nvSpPr>
          <p:spPr>
            <a:xfrm>
              <a:off x="3071802" y="1710820"/>
              <a:ext cx="493590" cy="729947"/>
            </a:xfrm>
            <a:custGeom>
              <a:avLst/>
              <a:gdLst>
                <a:gd name="connsiteX0" fmla="*/ 244415 w 508958"/>
                <a:gd name="connsiteY0" fmla="*/ 491705 h 566467"/>
                <a:gd name="connsiteX1" fmla="*/ 123646 w 508958"/>
                <a:gd name="connsiteY1" fmla="*/ 508958 h 566467"/>
                <a:gd name="connsiteX2" fmla="*/ 54634 w 508958"/>
                <a:gd name="connsiteY2" fmla="*/ 146648 h 566467"/>
                <a:gd name="connsiteX3" fmla="*/ 451449 w 508958"/>
                <a:gd name="connsiteY3" fmla="*/ 8626 h 566467"/>
                <a:gd name="connsiteX4" fmla="*/ 399691 w 508958"/>
                <a:gd name="connsiteY4" fmla="*/ 94890 h 566467"/>
                <a:gd name="connsiteX5" fmla="*/ 106393 w 508958"/>
                <a:gd name="connsiteY5" fmla="*/ 146648 h 566467"/>
                <a:gd name="connsiteX6" fmla="*/ 123646 w 508958"/>
                <a:gd name="connsiteY6" fmla="*/ 370935 h 566467"/>
                <a:gd name="connsiteX7" fmla="*/ 261668 w 508958"/>
                <a:gd name="connsiteY7" fmla="*/ 439946 h 566467"/>
                <a:gd name="connsiteX8" fmla="*/ 244415 w 508958"/>
                <a:gd name="connsiteY8" fmla="*/ 491705 h 566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8958" h="566467">
                  <a:moveTo>
                    <a:pt x="244415" y="491705"/>
                  </a:moveTo>
                  <a:cubicBezTo>
                    <a:pt x="221411" y="503207"/>
                    <a:pt x="155276" y="566467"/>
                    <a:pt x="123646" y="508958"/>
                  </a:cubicBezTo>
                  <a:cubicBezTo>
                    <a:pt x="92016" y="451449"/>
                    <a:pt x="0" y="230037"/>
                    <a:pt x="54634" y="146648"/>
                  </a:cubicBezTo>
                  <a:cubicBezTo>
                    <a:pt x="109268" y="63259"/>
                    <a:pt x="393940" y="17252"/>
                    <a:pt x="451449" y="8626"/>
                  </a:cubicBezTo>
                  <a:cubicBezTo>
                    <a:pt x="508958" y="0"/>
                    <a:pt x="457200" y="71886"/>
                    <a:pt x="399691" y="94890"/>
                  </a:cubicBezTo>
                  <a:cubicBezTo>
                    <a:pt x="342182" y="117894"/>
                    <a:pt x="152400" y="100641"/>
                    <a:pt x="106393" y="146648"/>
                  </a:cubicBezTo>
                  <a:cubicBezTo>
                    <a:pt x="60386" y="192655"/>
                    <a:pt x="97767" y="322052"/>
                    <a:pt x="123646" y="370935"/>
                  </a:cubicBezTo>
                  <a:cubicBezTo>
                    <a:pt x="149525" y="419818"/>
                    <a:pt x="235789" y="419818"/>
                    <a:pt x="261668" y="439946"/>
                  </a:cubicBezTo>
                  <a:cubicBezTo>
                    <a:pt x="287547" y="460074"/>
                    <a:pt x="267419" y="480203"/>
                    <a:pt x="244415" y="491705"/>
                  </a:cubicBezTo>
                  <a:close/>
                </a:path>
              </a:pathLst>
            </a:custGeom>
            <a:solidFill>
              <a:srgbClr val="4221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101"/>
            <p:cNvGrpSpPr/>
            <p:nvPr/>
          </p:nvGrpSpPr>
          <p:grpSpPr>
            <a:xfrm>
              <a:off x="3423094" y="1236095"/>
              <a:ext cx="3298959" cy="3624050"/>
              <a:chOff x="2857488" y="1857364"/>
              <a:chExt cx="2683474" cy="2726788"/>
            </a:xfrm>
          </p:grpSpPr>
          <p:grpSp>
            <p:nvGrpSpPr>
              <p:cNvPr id="4" name="组合 100"/>
              <p:cNvGrpSpPr/>
              <p:nvPr/>
            </p:nvGrpSpPr>
            <p:grpSpPr>
              <a:xfrm>
                <a:off x="2857488" y="1857364"/>
                <a:ext cx="2461787" cy="2726788"/>
                <a:chOff x="2846251" y="1928802"/>
                <a:chExt cx="2461787" cy="2726788"/>
              </a:xfrm>
            </p:grpSpPr>
            <p:sp>
              <p:nvSpPr>
                <p:cNvPr id="97" name="任意多边形 96"/>
                <p:cNvSpPr/>
                <p:nvPr/>
              </p:nvSpPr>
              <p:spPr>
                <a:xfrm>
                  <a:off x="3000364" y="1928802"/>
                  <a:ext cx="2307674" cy="2726788"/>
                </a:xfrm>
                <a:custGeom>
                  <a:avLst/>
                  <a:gdLst>
                    <a:gd name="connsiteX0" fmla="*/ 112541 w 2236762"/>
                    <a:gd name="connsiteY0" fmla="*/ 1069145 h 2726788"/>
                    <a:gd name="connsiteX1" fmla="*/ 154744 w 2236762"/>
                    <a:gd name="connsiteY1" fmla="*/ 1688123 h 2726788"/>
                    <a:gd name="connsiteX2" fmla="*/ 436098 w 2236762"/>
                    <a:gd name="connsiteY2" fmla="*/ 2250831 h 2726788"/>
                    <a:gd name="connsiteX3" fmla="*/ 1181685 w 2236762"/>
                    <a:gd name="connsiteY3" fmla="*/ 2700997 h 2726788"/>
                    <a:gd name="connsiteX4" fmla="*/ 1899138 w 2236762"/>
                    <a:gd name="connsiteY4" fmla="*/ 2096086 h 2726788"/>
                    <a:gd name="connsiteX5" fmla="*/ 2053882 w 2236762"/>
                    <a:gd name="connsiteY5" fmla="*/ 942536 h 2726788"/>
                    <a:gd name="connsiteX6" fmla="*/ 1983544 w 2236762"/>
                    <a:gd name="connsiteY6" fmla="*/ 140677 h 2726788"/>
                    <a:gd name="connsiteX7" fmla="*/ 534572 w 2236762"/>
                    <a:gd name="connsiteY7" fmla="*/ 98474 h 2726788"/>
                    <a:gd name="connsiteX8" fmla="*/ 70338 w 2236762"/>
                    <a:gd name="connsiteY8" fmla="*/ 351692 h 2726788"/>
                    <a:gd name="connsiteX9" fmla="*/ 112541 w 2236762"/>
                    <a:gd name="connsiteY9" fmla="*/ 1069145 h 2726788"/>
                    <a:gd name="connsiteX0" fmla="*/ 112541 w 2260570"/>
                    <a:gd name="connsiteY0" fmla="*/ 1069145 h 2726788"/>
                    <a:gd name="connsiteX1" fmla="*/ 154744 w 2260570"/>
                    <a:gd name="connsiteY1" fmla="*/ 1688123 h 2726788"/>
                    <a:gd name="connsiteX2" fmla="*/ 436098 w 2260570"/>
                    <a:gd name="connsiteY2" fmla="*/ 2250831 h 2726788"/>
                    <a:gd name="connsiteX3" fmla="*/ 1181685 w 2260570"/>
                    <a:gd name="connsiteY3" fmla="*/ 2700997 h 2726788"/>
                    <a:gd name="connsiteX4" fmla="*/ 1899138 w 2260570"/>
                    <a:gd name="connsiteY4" fmla="*/ 2096086 h 2726788"/>
                    <a:gd name="connsiteX5" fmla="*/ 2196726 w 2260570"/>
                    <a:gd name="connsiteY5" fmla="*/ 942536 h 2726788"/>
                    <a:gd name="connsiteX6" fmla="*/ 1983544 w 2260570"/>
                    <a:gd name="connsiteY6" fmla="*/ 140677 h 2726788"/>
                    <a:gd name="connsiteX7" fmla="*/ 534572 w 2260570"/>
                    <a:gd name="connsiteY7" fmla="*/ 98474 h 2726788"/>
                    <a:gd name="connsiteX8" fmla="*/ 70338 w 2260570"/>
                    <a:gd name="connsiteY8" fmla="*/ 351692 h 2726788"/>
                    <a:gd name="connsiteX9" fmla="*/ 112541 w 2260570"/>
                    <a:gd name="connsiteY9" fmla="*/ 1069145 h 2726788"/>
                    <a:gd name="connsiteX0" fmla="*/ 112541 w 2260570"/>
                    <a:gd name="connsiteY0" fmla="*/ 1069145 h 2726788"/>
                    <a:gd name="connsiteX1" fmla="*/ 154744 w 2260570"/>
                    <a:gd name="connsiteY1" fmla="*/ 1688123 h 2726788"/>
                    <a:gd name="connsiteX2" fmla="*/ 436098 w 2260570"/>
                    <a:gd name="connsiteY2" fmla="*/ 2250831 h 2726788"/>
                    <a:gd name="connsiteX3" fmla="*/ 1181685 w 2260570"/>
                    <a:gd name="connsiteY3" fmla="*/ 2700997 h 2726788"/>
                    <a:gd name="connsiteX4" fmla="*/ 1899138 w 2260570"/>
                    <a:gd name="connsiteY4" fmla="*/ 2096086 h 2726788"/>
                    <a:gd name="connsiteX5" fmla="*/ 2196726 w 2260570"/>
                    <a:gd name="connsiteY5" fmla="*/ 942536 h 2726788"/>
                    <a:gd name="connsiteX6" fmla="*/ 1983544 w 2260570"/>
                    <a:gd name="connsiteY6" fmla="*/ 140677 h 2726788"/>
                    <a:gd name="connsiteX7" fmla="*/ 534572 w 2260570"/>
                    <a:gd name="connsiteY7" fmla="*/ 98474 h 2726788"/>
                    <a:gd name="connsiteX8" fmla="*/ 70338 w 2260570"/>
                    <a:gd name="connsiteY8" fmla="*/ 351692 h 2726788"/>
                    <a:gd name="connsiteX9" fmla="*/ 112541 w 2260570"/>
                    <a:gd name="connsiteY9" fmla="*/ 1069145 h 2726788"/>
                    <a:gd name="connsiteX0" fmla="*/ 112541 w 2260570"/>
                    <a:gd name="connsiteY0" fmla="*/ 1069145 h 2726788"/>
                    <a:gd name="connsiteX1" fmla="*/ 154744 w 2260570"/>
                    <a:gd name="connsiteY1" fmla="*/ 1688123 h 2726788"/>
                    <a:gd name="connsiteX2" fmla="*/ 436098 w 2260570"/>
                    <a:gd name="connsiteY2" fmla="*/ 2250831 h 2726788"/>
                    <a:gd name="connsiteX3" fmla="*/ 1181685 w 2260570"/>
                    <a:gd name="connsiteY3" fmla="*/ 2700997 h 2726788"/>
                    <a:gd name="connsiteX4" fmla="*/ 1899138 w 2260570"/>
                    <a:gd name="connsiteY4" fmla="*/ 2096086 h 2726788"/>
                    <a:gd name="connsiteX5" fmla="*/ 2196726 w 2260570"/>
                    <a:gd name="connsiteY5" fmla="*/ 942536 h 2726788"/>
                    <a:gd name="connsiteX6" fmla="*/ 1983544 w 2260570"/>
                    <a:gd name="connsiteY6" fmla="*/ 140677 h 2726788"/>
                    <a:gd name="connsiteX7" fmla="*/ 534572 w 2260570"/>
                    <a:gd name="connsiteY7" fmla="*/ 98474 h 2726788"/>
                    <a:gd name="connsiteX8" fmla="*/ 70338 w 2260570"/>
                    <a:gd name="connsiteY8" fmla="*/ 351692 h 2726788"/>
                    <a:gd name="connsiteX9" fmla="*/ 112541 w 2260570"/>
                    <a:gd name="connsiteY9" fmla="*/ 1069145 h 2726788"/>
                    <a:gd name="connsiteX0" fmla="*/ 112541 w 2260570"/>
                    <a:gd name="connsiteY0" fmla="*/ 1069145 h 2726788"/>
                    <a:gd name="connsiteX1" fmla="*/ 154744 w 2260570"/>
                    <a:gd name="connsiteY1" fmla="*/ 1688123 h 2726788"/>
                    <a:gd name="connsiteX2" fmla="*/ 436098 w 2260570"/>
                    <a:gd name="connsiteY2" fmla="*/ 2250831 h 2726788"/>
                    <a:gd name="connsiteX3" fmla="*/ 1181685 w 2260570"/>
                    <a:gd name="connsiteY3" fmla="*/ 2700997 h 2726788"/>
                    <a:gd name="connsiteX4" fmla="*/ 1899138 w 2260570"/>
                    <a:gd name="connsiteY4" fmla="*/ 2096086 h 2726788"/>
                    <a:gd name="connsiteX5" fmla="*/ 2196726 w 2260570"/>
                    <a:gd name="connsiteY5" fmla="*/ 942536 h 2726788"/>
                    <a:gd name="connsiteX6" fmla="*/ 1983544 w 2260570"/>
                    <a:gd name="connsiteY6" fmla="*/ 140677 h 2726788"/>
                    <a:gd name="connsiteX7" fmla="*/ 534572 w 2260570"/>
                    <a:gd name="connsiteY7" fmla="*/ 98474 h 2726788"/>
                    <a:gd name="connsiteX8" fmla="*/ 70338 w 2260570"/>
                    <a:gd name="connsiteY8" fmla="*/ 351692 h 2726788"/>
                    <a:gd name="connsiteX9" fmla="*/ 112541 w 2260570"/>
                    <a:gd name="connsiteY9" fmla="*/ 1069145 h 2726788"/>
                    <a:gd name="connsiteX0" fmla="*/ 112541 w 2260570"/>
                    <a:gd name="connsiteY0" fmla="*/ 1069145 h 2726788"/>
                    <a:gd name="connsiteX1" fmla="*/ 154744 w 2260570"/>
                    <a:gd name="connsiteY1" fmla="*/ 1688123 h 2726788"/>
                    <a:gd name="connsiteX2" fmla="*/ 436098 w 2260570"/>
                    <a:gd name="connsiteY2" fmla="*/ 2250831 h 2726788"/>
                    <a:gd name="connsiteX3" fmla="*/ 1181685 w 2260570"/>
                    <a:gd name="connsiteY3" fmla="*/ 2700997 h 2726788"/>
                    <a:gd name="connsiteX4" fmla="*/ 1899138 w 2260570"/>
                    <a:gd name="connsiteY4" fmla="*/ 2096086 h 2726788"/>
                    <a:gd name="connsiteX5" fmla="*/ 2196726 w 2260570"/>
                    <a:gd name="connsiteY5" fmla="*/ 942536 h 2726788"/>
                    <a:gd name="connsiteX6" fmla="*/ 1983544 w 2260570"/>
                    <a:gd name="connsiteY6" fmla="*/ 140677 h 2726788"/>
                    <a:gd name="connsiteX7" fmla="*/ 534572 w 2260570"/>
                    <a:gd name="connsiteY7" fmla="*/ 98474 h 2726788"/>
                    <a:gd name="connsiteX8" fmla="*/ 70338 w 2260570"/>
                    <a:gd name="connsiteY8" fmla="*/ 351692 h 2726788"/>
                    <a:gd name="connsiteX9" fmla="*/ 112541 w 2260570"/>
                    <a:gd name="connsiteY9" fmla="*/ 1069145 h 2726788"/>
                    <a:gd name="connsiteX0" fmla="*/ 95220 w 2454310"/>
                    <a:gd name="connsiteY0" fmla="*/ 1069145 h 2726788"/>
                    <a:gd name="connsiteX1" fmla="*/ 348484 w 2454310"/>
                    <a:gd name="connsiteY1" fmla="*/ 1688123 h 2726788"/>
                    <a:gd name="connsiteX2" fmla="*/ 629838 w 2454310"/>
                    <a:gd name="connsiteY2" fmla="*/ 2250831 h 2726788"/>
                    <a:gd name="connsiteX3" fmla="*/ 1375425 w 2454310"/>
                    <a:gd name="connsiteY3" fmla="*/ 2700997 h 2726788"/>
                    <a:gd name="connsiteX4" fmla="*/ 2092878 w 2454310"/>
                    <a:gd name="connsiteY4" fmla="*/ 2096086 h 2726788"/>
                    <a:gd name="connsiteX5" fmla="*/ 2390466 w 2454310"/>
                    <a:gd name="connsiteY5" fmla="*/ 942536 h 2726788"/>
                    <a:gd name="connsiteX6" fmla="*/ 2177284 w 2454310"/>
                    <a:gd name="connsiteY6" fmla="*/ 140677 h 2726788"/>
                    <a:gd name="connsiteX7" fmla="*/ 728312 w 2454310"/>
                    <a:gd name="connsiteY7" fmla="*/ 98474 h 2726788"/>
                    <a:gd name="connsiteX8" fmla="*/ 264078 w 2454310"/>
                    <a:gd name="connsiteY8" fmla="*/ 351692 h 2726788"/>
                    <a:gd name="connsiteX9" fmla="*/ 95220 w 2454310"/>
                    <a:gd name="connsiteY9" fmla="*/ 1069145 h 2726788"/>
                    <a:gd name="connsiteX0" fmla="*/ 66865 w 2425955"/>
                    <a:gd name="connsiteY0" fmla="*/ 1069145 h 2726788"/>
                    <a:gd name="connsiteX1" fmla="*/ 320129 w 2425955"/>
                    <a:gd name="connsiteY1" fmla="*/ 1688123 h 2726788"/>
                    <a:gd name="connsiteX2" fmla="*/ 601483 w 2425955"/>
                    <a:gd name="connsiteY2" fmla="*/ 2250831 h 2726788"/>
                    <a:gd name="connsiteX3" fmla="*/ 1347070 w 2425955"/>
                    <a:gd name="connsiteY3" fmla="*/ 2700997 h 2726788"/>
                    <a:gd name="connsiteX4" fmla="*/ 2064523 w 2425955"/>
                    <a:gd name="connsiteY4" fmla="*/ 2096086 h 2726788"/>
                    <a:gd name="connsiteX5" fmla="*/ 2362111 w 2425955"/>
                    <a:gd name="connsiteY5" fmla="*/ 942536 h 2726788"/>
                    <a:gd name="connsiteX6" fmla="*/ 2148929 w 2425955"/>
                    <a:gd name="connsiteY6" fmla="*/ 140677 h 2726788"/>
                    <a:gd name="connsiteX7" fmla="*/ 699957 w 2425955"/>
                    <a:gd name="connsiteY7" fmla="*/ 98474 h 2726788"/>
                    <a:gd name="connsiteX8" fmla="*/ 235723 w 2425955"/>
                    <a:gd name="connsiteY8" fmla="*/ 351692 h 2726788"/>
                    <a:gd name="connsiteX9" fmla="*/ 66865 w 2425955"/>
                    <a:gd name="connsiteY9" fmla="*/ 1069145 h 2726788"/>
                    <a:gd name="connsiteX0" fmla="*/ 0 w 2359090"/>
                    <a:gd name="connsiteY0" fmla="*/ 1069145 h 2726788"/>
                    <a:gd name="connsiteX1" fmla="*/ 253264 w 2359090"/>
                    <a:gd name="connsiteY1" fmla="*/ 1688123 h 2726788"/>
                    <a:gd name="connsiteX2" fmla="*/ 534618 w 2359090"/>
                    <a:gd name="connsiteY2" fmla="*/ 2250831 h 2726788"/>
                    <a:gd name="connsiteX3" fmla="*/ 1280205 w 2359090"/>
                    <a:gd name="connsiteY3" fmla="*/ 2700997 h 2726788"/>
                    <a:gd name="connsiteX4" fmla="*/ 1997658 w 2359090"/>
                    <a:gd name="connsiteY4" fmla="*/ 2096086 h 2726788"/>
                    <a:gd name="connsiteX5" fmla="*/ 2295246 w 2359090"/>
                    <a:gd name="connsiteY5" fmla="*/ 942536 h 2726788"/>
                    <a:gd name="connsiteX6" fmla="*/ 2082064 w 2359090"/>
                    <a:gd name="connsiteY6" fmla="*/ 140677 h 2726788"/>
                    <a:gd name="connsiteX7" fmla="*/ 633092 w 2359090"/>
                    <a:gd name="connsiteY7" fmla="*/ 98474 h 2726788"/>
                    <a:gd name="connsiteX8" fmla="*/ 168858 w 2359090"/>
                    <a:gd name="connsiteY8" fmla="*/ 351692 h 2726788"/>
                    <a:gd name="connsiteX9" fmla="*/ 0 w 2359090"/>
                    <a:gd name="connsiteY9" fmla="*/ 1069145 h 2726788"/>
                    <a:gd name="connsiteX0" fmla="*/ 0 w 2359090"/>
                    <a:gd name="connsiteY0" fmla="*/ 1069145 h 2726788"/>
                    <a:gd name="connsiteX1" fmla="*/ 253264 w 2359090"/>
                    <a:gd name="connsiteY1" fmla="*/ 1688123 h 2726788"/>
                    <a:gd name="connsiteX2" fmla="*/ 534618 w 2359090"/>
                    <a:gd name="connsiteY2" fmla="*/ 2250831 h 2726788"/>
                    <a:gd name="connsiteX3" fmla="*/ 1280205 w 2359090"/>
                    <a:gd name="connsiteY3" fmla="*/ 2700997 h 2726788"/>
                    <a:gd name="connsiteX4" fmla="*/ 1997658 w 2359090"/>
                    <a:gd name="connsiteY4" fmla="*/ 2096086 h 2726788"/>
                    <a:gd name="connsiteX5" fmla="*/ 2295246 w 2359090"/>
                    <a:gd name="connsiteY5" fmla="*/ 942536 h 2726788"/>
                    <a:gd name="connsiteX6" fmla="*/ 2082064 w 2359090"/>
                    <a:gd name="connsiteY6" fmla="*/ 140677 h 2726788"/>
                    <a:gd name="connsiteX7" fmla="*/ 633092 w 2359090"/>
                    <a:gd name="connsiteY7" fmla="*/ 98474 h 2726788"/>
                    <a:gd name="connsiteX8" fmla="*/ 168858 w 2359090"/>
                    <a:gd name="connsiteY8" fmla="*/ 351692 h 2726788"/>
                    <a:gd name="connsiteX9" fmla="*/ 0 w 2359090"/>
                    <a:gd name="connsiteY9" fmla="*/ 1069145 h 2726788"/>
                    <a:gd name="connsiteX0" fmla="*/ 53870 w 2272305"/>
                    <a:gd name="connsiteY0" fmla="*/ 854807 h 2726788"/>
                    <a:gd name="connsiteX1" fmla="*/ 166479 w 2272305"/>
                    <a:gd name="connsiteY1" fmla="*/ 1688123 h 2726788"/>
                    <a:gd name="connsiteX2" fmla="*/ 447833 w 2272305"/>
                    <a:gd name="connsiteY2" fmla="*/ 2250831 h 2726788"/>
                    <a:gd name="connsiteX3" fmla="*/ 1193420 w 2272305"/>
                    <a:gd name="connsiteY3" fmla="*/ 2700997 h 2726788"/>
                    <a:gd name="connsiteX4" fmla="*/ 1910873 w 2272305"/>
                    <a:gd name="connsiteY4" fmla="*/ 2096086 h 2726788"/>
                    <a:gd name="connsiteX5" fmla="*/ 2208461 w 2272305"/>
                    <a:gd name="connsiteY5" fmla="*/ 942536 h 2726788"/>
                    <a:gd name="connsiteX6" fmla="*/ 1995279 w 2272305"/>
                    <a:gd name="connsiteY6" fmla="*/ 140677 h 2726788"/>
                    <a:gd name="connsiteX7" fmla="*/ 546307 w 2272305"/>
                    <a:gd name="connsiteY7" fmla="*/ 98474 h 2726788"/>
                    <a:gd name="connsiteX8" fmla="*/ 82073 w 2272305"/>
                    <a:gd name="connsiteY8" fmla="*/ 351692 h 2726788"/>
                    <a:gd name="connsiteX9" fmla="*/ 53870 w 2272305"/>
                    <a:gd name="connsiteY9" fmla="*/ 854807 h 2726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72305" h="2726788">
                      <a:moveTo>
                        <a:pt x="53870" y="854807"/>
                      </a:moveTo>
                      <a:cubicBezTo>
                        <a:pt x="192002" y="905216"/>
                        <a:pt x="100819" y="1455452"/>
                        <a:pt x="166479" y="1688123"/>
                      </a:cubicBezTo>
                      <a:cubicBezTo>
                        <a:pt x="232139" y="1920794"/>
                        <a:pt x="276676" y="2082019"/>
                        <a:pt x="447833" y="2250831"/>
                      </a:cubicBezTo>
                      <a:cubicBezTo>
                        <a:pt x="618990" y="2419643"/>
                        <a:pt x="949580" y="2726788"/>
                        <a:pt x="1193420" y="2700997"/>
                      </a:cubicBezTo>
                      <a:cubicBezTo>
                        <a:pt x="1437260" y="2675206"/>
                        <a:pt x="1741700" y="2389163"/>
                        <a:pt x="1910873" y="2096086"/>
                      </a:cubicBezTo>
                      <a:cubicBezTo>
                        <a:pt x="2080046" y="1803009"/>
                        <a:pt x="2194393" y="1268437"/>
                        <a:pt x="2208461" y="942536"/>
                      </a:cubicBezTo>
                      <a:cubicBezTo>
                        <a:pt x="2222529" y="616635"/>
                        <a:pt x="2272305" y="281354"/>
                        <a:pt x="1995279" y="140677"/>
                      </a:cubicBezTo>
                      <a:cubicBezTo>
                        <a:pt x="1718253" y="0"/>
                        <a:pt x="865174" y="63305"/>
                        <a:pt x="546307" y="98474"/>
                      </a:cubicBezTo>
                      <a:cubicBezTo>
                        <a:pt x="227440" y="133643"/>
                        <a:pt x="164146" y="225637"/>
                        <a:pt x="82073" y="351692"/>
                      </a:cubicBezTo>
                      <a:cubicBezTo>
                        <a:pt x="0" y="477747"/>
                        <a:pt x="104763" y="512720"/>
                        <a:pt x="53870" y="854807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9" name="任意多边形 98"/>
                <p:cNvSpPr/>
                <p:nvPr/>
              </p:nvSpPr>
              <p:spPr>
                <a:xfrm>
                  <a:off x="2846251" y="3010487"/>
                  <a:ext cx="292079" cy="548639"/>
                </a:xfrm>
                <a:custGeom>
                  <a:avLst/>
                  <a:gdLst>
                    <a:gd name="connsiteX0" fmla="*/ 276777 w 292079"/>
                    <a:gd name="connsiteY0" fmla="*/ 70338 h 548639"/>
                    <a:gd name="connsiteX1" fmla="*/ 234574 w 292079"/>
                    <a:gd name="connsiteY1" fmla="*/ 42202 h 548639"/>
                    <a:gd name="connsiteX2" fmla="*/ 206438 w 292079"/>
                    <a:gd name="connsiteY2" fmla="*/ 14067 h 548639"/>
                    <a:gd name="connsiteX3" fmla="*/ 51694 w 292079"/>
                    <a:gd name="connsiteY3" fmla="*/ 28135 h 548639"/>
                    <a:gd name="connsiteX4" fmla="*/ 23558 w 292079"/>
                    <a:gd name="connsiteY4" fmla="*/ 56270 h 548639"/>
                    <a:gd name="connsiteX5" fmla="*/ 23558 w 292079"/>
                    <a:gd name="connsiteY5" fmla="*/ 225082 h 548639"/>
                    <a:gd name="connsiteX6" fmla="*/ 37626 w 292079"/>
                    <a:gd name="connsiteY6" fmla="*/ 267285 h 548639"/>
                    <a:gd name="connsiteX7" fmla="*/ 93897 w 292079"/>
                    <a:gd name="connsiteY7" fmla="*/ 365759 h 548639"/>
                    <a:gd name="connsiteX8" fmla="*/ 122032 w 292079"/>
                    <a:gd name="connsiteY8" fmla="*/ 450165 h 548639"/>
                    <a:gd name="connsiteX9" fmla="*/ 178303 w 292079"/>
                    <a:gd name="connsiteY9" fmla="*/ 506436 h 548639"/>
                    <a:gd name="connsiteX10" fmla="*/ 262709 w 292079"/>
                    <a:gd name="connsiteY10" fmla="*/ 548639 h 548639"/>
                    <a:gd name="connsiteX11" fmla="*/ 290844 w 292079"/>
                    <a:gd name="connsiteY11" fmla="*/ 464233 h 548639"/>
                    <a:gd name="connsiteX12" fmla="*/ 276777 w 292079"/>
                    <a:gd name="connsiteY12" fmla="*/ 70338 h 548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2079" h="548639">
                      <a:moveTo>
                        <a:pt x="276777" y="70338"/>
                      </a:moveTo>
                      <a:cubicBezTo>
                        <a:pt x="267399" y="0"/>
                        <a:pt x="247776" y="52764"/>
                        <a:pt x="234574" y="42202"/>
                      </a:cubicBezTo>
                      <a:cubicBezTo>
                        <a:pt x="224217" y="33917"/>
                        <a:pt x="219662" y="15084"/>
                        <a:pt x="206438" y="14067"/>
                      </a:cubicBezTo>
                      <a:cubicBezTo>
                        <a:pt x="154796" y="10095"/>
                        <a:pt x="103275" y="23446"/>
                        <a:pt x="51694" y="28135"/>
                      </a:cubicBezTo>
                      <a:cubicBezTo>
                        <a:pt x="42315" y="37513"/>
                        <a:pt x="24759" y="43061"/>
                        <a:pt x="23558" y="56270"/>
                      </a:cubicBezTo>
                      <a:cubicBezTo>
                        <a:pt x="0" y="315406"/>
                        <a:pt x="64766" y="101462"/>
                        <a:pt x="23558" y="225082"/>
                      </a:cubicBezTo>
                      <a:cubicBezTo>
                        <a:pt x="28247" y="239150"/>
                        <a:pt x="31785" y="253655"/>
                        <a:pt x="37626" y="267285"/>
                      </a:cubicBezTo>
                      <a:cubicBezTo>
                        <a:pt x="59046" y="317264"/>
                        <a:pt x="65638" y="323372"/>
                        <a:pt x="93897" y="365759"/>
                      </a:cubicBezTo>
                      <a:cubicBezTo>
                        <a:pt x="103275" y="393894"/>
                        <a:pt x="101061" y="429194"/>
                        <a:pt x="122032" y="450165"/>
                      </a:cubicBezTo>
                      <a:cubicBezTo>
                        <a:pt x="140789" y="468922"/>
                        <a:pt x="153138" y="498047"/>
                        <a:pt x="178303" y="506436"/>
                      </a:cubicBezTo>
                      <a:cubicBezTo>
                        <a:pt x="236546" y="525851"/>
                        <a:pt x="208168" y="512279"/>
                        <a:pt x="262709" y="548639"/>
                      </a:cubicBezTo>
                      <a:cubicBezTo>
                        <a:pt x="272087" y="520504"/>
                        <a:pt x="292079" y="493865"/>
                        <a:pt x="290844" y="464233"/>
                      </a:cubicBezTo>
                      <a:cubicBezTo>
                        <a:pt x="275996" y="107868"/>
                        <a:pt x="286155" y="140676"/>
                        <a:pt x="276777" y="70338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00" name="任意多边形 99"/>
              <p:cNvSpPr/>
              <p:nvPr/>
            </p:nvSpPr>
            <p:spPr>
              <a:xfrm rot="769238" flipH="1">
                <a:off x="5183772" y="3024688"/>
                <a:ext cx="357190" cy="548639"/>
              </a:xfrm>
              <a:custGeom>
                <a:avLst/>
                <a:gdLst>
                  <a:gd name="connsiteX0" fmla="*/ 276777 w 292079"/>
                  <a:gd name="connsiteY0" fmla="*/ 70338 h 548639"/>
                  <a:gd name="connsiteX1" fmla="*/ 234574 w 292079"/>
                  <a:gd name="connsiteY1" fmla="*/ 42202 h 548639"/>
                  <a:gd name="connsiteX2" fmla="*/ 206438 w 292079"/>
                  <a:gd name="connsiteY2" fmla="*/ 14067 h 548639"/>
                  <a:gd name="connsiteX3" fmla="*/ 51694 w 292079"/>
                  <a:gd name="connsiteY3" fmla="*/ 28135 h 548639"/>
                  <a:gd name="connsiteX4" fmla="*/ 23558 w 292079"/>
                  <a:gd name="connsiteY4" fmla="*/ 56270 h 548639"/>
                  <a:gd name="connsiteX5" fmla="*/ 23558 w 292079"/>
                  <a:gd name="connsiteY5" fmla="*/ 225082 h 548639"/>
                  <a:gd name="connsiteX6" fmla="*/ 37626 w 292079"/>
                  <a:gd name="connsiteY6" fmla="*/ 267285 h 548639"/>
                  <a:gd name="connsiteX7" fmla="*/ 93897 w 292079"/>
                  <a:gd name="connsiteY7" fmla="*/ 365759 h 548639"/>
                  <a:gd name="connsiteX8" fmla="*/ 122032 w 292079"/>
                  <a:gd name="connsiteY8" fmla="*/ 450165 h 548639"/>
                  <a:gd name="connsiteX9" fmla="*/ 178303 w 292079"/>
                  <a:gd name="connsiteY9" fmla="*/ 506436 h 548639"/>
                  <a:gd name="connsiteX10" fmla="*/ 262709 w 292079"/>
                  <a:gd name="connsiteY10" fmla="*/ 548639 h 548639"/>
                  <a:gd name="connsiteX11" fmla="*/ 290844 w 292079"/>
                  <a:gd name="connsiteY11" fmla="*/ 464233 h 548639"/>
                  <a:gd name="connsiteX12" fmla="*/ 276777 w 292079"/>
                  <a:gd name="connsiteY12" fmla="*/ 70338 h 548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2079" h="548639">
                    <a:moveTo>
                      <a:pt x="276777" y="70338"/>
                    </a:moveTo>
                    <a:cubicBezTo>
                      <a:pt x="267399" y="0"/>
                      <a:pt x="247776" y="52764"/>
                      <a:pt x="234574" y="42202"/>
                    </a:cubicBezTo>
                    <a:cubicBezTo>
                      <a:pt x="224217" y="33917"/>
                      <a:pt x="219662" y="15084"/>
                      <a:pt x="206438" y="14067"/>
                    </a:cubicBezTo>
                    <a:cubicBezTo>
                      <a:pt x="154796" y="10095"/>
                      <a:pt x="103275" y="23446"/>
                      <a:pt x="51694" y="28135"/>
                    </a:cubicBezTo>
                    <a:cubicBezTo>
                      <a:pt x="42315" y="37513"/>
                      <a:pt x="24759" y="43061"/>
                      <a:pt x="23558" y="56270"/>
                    </a:cubicBezTo>
                    <a:cubicBezTo>
                      <a:pt x="0" y="315406"/>
                      <a:pt x="64766" y="101462"/>
                      <a:pt x="23558" y="225082"/>
                    </a:cubicBezTo>
                    <a:cubicBezTo>
                      <a:pt x="28247" y="239150"/>
                      <a:pt x="31785" y="253655"/>
                      <a:pt x="37626" y="267285"/>
                    </a:cubicBezTo>
                    <a:cubicBezTo>
                      <a:pt x="59046" y="317264"/>
                      <a:pt x="65638" y="323372"/>
                      <a:pt x="93897" y="365759"/>
                    </a:cubicBezTo>
                    <a:cubicBezTo>
                      <a:pt x="103275" y="393894"/>
                      <a:pt x="101061" y="429194"/>
                      <a:pt x="122032" y="450165"/>
                    </a:cubicBezTo>
                    <a:cubicBezTo>
                      <a:pt x="140789" y="468922"/>
                      <a:pt x="153138" y="498047"/>
                      <a:pt x="178303" y="506436"/>
                    </a:cubicBezTo>
                    <a:cubicBezTo>
                      <a:pt x="236546" y="525851"/>
                      <a:pt x="208168" y="512279"/>
                      <a:pt x="262709" y="548639"/>
                    </a:cubicBezTo>
                    <a:cubicBezTo>
                      <a:pt x="272087" y="520504"/>
                      <a:pt x="292079" y="493865"/>
                      <a:pt x="290844" y="464233"/>
                    </a:cubicBezTo>
                    <a:cubicBezTo>
                      <a:pt x="275996" y="107868"/>
                      <a:pt x="286155" y="140676"/>
                      <a:pt x="276777" y="70338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6" name="任意多边形 125"/>
            <p:cNvSpPr/>
            <p:nvPr/>
          </p:nvSpPr>
          <p:spPr>
            <a:xfrm>
              <a:off x="6032383" y="4037112"/>
              <a:ext cx="608182" cy="1022088"/>
            </a:xfrm>
            <a:custGeom>
              <a:avLst/>
              <a:gdLst>
                <a:gd name="connsiteX0" fmla="*/ 56271 w 494714"/>
                <a:gd name="connsiteY0" fmla="*/ 0 h 769034"/>
                <a:gd name="connsiteX1" fmla="*/ 267286 w 494714"/>
                <a:gd name="connsiteY1" fmla="*/ 56271 h 769034"/>
                <a:gd name="connsiteX2" fmla="*/ 393895 w 494714"/>
                <a:gd name="connsiteY2" fmla="*/ 196948 h 769034"/>
                <a:gd name="connsiteX3" fmla="*/ 295422 w 494714"/>
                <a:gd name="connsiteY3" fmla="*/ 464234 h 769034"/>
                <a:gd name="connsiteX4" fmla="*/ 323557 w 494714"/>
                <a:gd name="connsiteY4" fmla="*/ 661182 h 769034"/>
                <a:gd name="connsiteX5" fmla="*/ 478302 w 494714"/>
                <a:gd name="connsiteY5" fmla="*/ 548640 h 769034"/>
                <a:gd name="connsiteX6" fmla="*/ 422031 w 494714"/>
                <a:gd name="connsiteY6" fmla="*/ 689317 h 769034"/>
                <a:gd name="connsiteX7" fmla="*/ 295422 w 494714"/>
                <a:gd name="connsiteY7" fmla="*/ 745588 h 769034"/>
                <a:gd name="connsiteX8" fmla="*/ 211015 w 494714"/>
                <a:gd name="connsiteY8" fmla="*/ 548640 h 769034"/>
                <a:gd name="connsiteX9" fmla="*/ 281354 w 494714"/>
                <a:gd name="connsiteY9" fmla="*/ 253219 h 769034"/>
                <a:gd name="connsiteX10" fmla="*/ 140677 w 494714"/>
                <a:gd name="connsiteY10" fmla="*/ 70339 h 769034"/>
                <a:gd name="connsiteX11" fmla="*/ 0 w 494714"/>
                <a:gd name="connsiteY11" fmla="*/ 56271 h 769034"/>
                <a:gd name="connsiteX12" fmla="*/ 0 w 494714"/>
                <a:gd name="connsiteY12" fmla="*/ 56271 h 76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4714" h="769034">
                  <a:moveTo>
                    <a:pt x="56271" y="0"/>
                  </a:moveTo>
                  <a:cubicBezTo>
                    <a:pt x="133643" y="11723"/>
                    <a:pt x="211015" y="23446"/>
                    <a:pt x="267286" y="56271"/>
                  </a:cubicBezTo>
                  <a:cubicBezTo>
                    <a:pt x="323557" y="89096"/>
                    <a:pt x="389206" y="128954"/>
                    <a:pt x="393895" y="196948"/>
                  </a:cubicBezTo>
                  <a:cubicBezTo>
                    <a:pt x="398584" y="264942"/>
                    <a:pt x="307145" y="386862"/>
                    <a:pt x="295422" y="464234"/>
                  </a:cubicBezTo>
                  <a:cubicBezTo>
                    <a:pt x="283699" y="541606"/>
                    <a:pt x="293077" y="647114"/>
                    <a:pt x="323557" y="661182"/>
                  </a:cubicBezTo>
                  <a:cubicBezTo>
                    <a:pt x="354037" y="675250"/>
                    <a:pt x="461890" y="543951"/>
                    <a:pt x="478302" y="548640"/>
                  </a:cubicBezTo>
                  <a:cubicBezTo>
                    <a:pt x="494714" y="553329"/>
                    <a:pt x="452511" y="656492"/>
                    <a:pt x="422031" y="689317"/>
                  </a:cubicBezTo>
                  <a:cubicBezTo>
                    <a:pt x="391551" y="722142"/>
                    <a:pt x="330591" y="769034"/>
                    <a:pt x="295422" y="745588"/>
                  </a:cubicBezTo>
                  <a:cubicBezTo>
                    <a:pt x="260253" y="722142"/>
                    <a:pt x="213360" y="630701"/>
                    <a:pt x="211015" y="548640"/>
                  </a:cubicBezTo>
                  <a:cubicBezTo>
                    <a:pt x="208670" y="466579"/>
                    <a:pt x="293077" y="332936"/>
                    <a:pt x="281354" y="253219"/>
                  </a:cubicBezTo>
                  <a:cubicBezTo>
                    <a:pt x="269631" y="173502"/>
                    <a:pt x="187569" y="103164"/>
                    <a:pt x="140677" y="70339"/>
                  </a:cubicBezTo>
                  <a:cubicBezTo>
                    <a:pt x="93785" y="37514"/>
                    <a:pt x="0" y="56271"/>
                    <a:pt x="0" y="56271"/>
                  </a:cubicBezTo>
                  <a:lnTo>
                    <a:pt x="0" y="56271"/>
                  </a:lnTo>
                </a:path>
              </a:pathLst>
            </a:custGeom>
            <a:solidFill>
              <a:srgbClr val="281911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任意多边形 126"/>
            <p:cNvSpPr/>
            <p:nvPr/>
          </p:nvSpPr>
          <p:spPr>
            <a:xfrm>
              <a:off x="6046796" y="4158641"/>
              <a:ext cx="247882" cy="1012740"/>
            </a:xfrm>
            <a:custGeom>
              <a:avLst/>
              <a:gdLst>
                <a:gd name="connsiteX0" fmla="*/ 2344 w 201635"/>
                <a:gd name="connsiteY0" fmla="*/ 7034 h 762000"/>
                <a:gd name="connsiteX1" fmla="*/ 157088 w 201635"/>
                <a:gd name="connsiteY1" fmla="*/ 49237 h 762000"/>
                <a:gd name="connsiteX2" fmla="*/ 199291 w 201635"/>
                <a:gd name="connsiteY2" fmla="*/ 302456 h 762000"/>
                <a:gd name="connsiteX3" fmla="*/ 143021 w 201635"/>
                <a:gd name="connsiteY3" fmla="*/ 696351 h 762000"/>
                <a:gd name="connsiteX4" fmla="*/ 128953 w 201635"/>
                <a:gd name="connsiteY4" fmla="*/ 696351 h 762000"/>
                <a:gd name="connsiteX5" fmla="*/ 72682 w 201635"/>
                <a:gd name="connsiteY5" fmla="*/ 555674 h 762000"/>
                <a:gd name="connsiteX6" fmla="*/ 143021 w 201635"/>
                <a:gd name="connsiteY6" fmla="*/ 429065 h 762000"/>
                <a:gd name="connsiteX7" fmla="*/ 143021 w 201635"/>
                <a:gd name="connsiteY7" fmla="*/ 91440 h 762000"/>
                <a:gd name="connsiteX8" fmla="*/ 2344 w 201635"/>
                <a:gd name="connsiteY8" fmla="*/ 7034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635" h="762000">
                  <a:moveTo>
                    <a:pt x="2344" y="7034"/>
                  </a:moveTo>
                  <a:cubicBezTo>
                    <a:pt x="4688" y="0"/>
                    <a:pt x="124264" y="0"/>
                    <a:pt x="157088" y="49237"/>
                  </a:cubicBezTo>
                  <a:cubicBezTo>
                    <a:pt x="189913" y="98474"/>
                    <a:pt x="201635" y="194604"/>
                    <a:pt x="199291" y="302456"/>
                  </a:cubicBezTo>
                  <a:cubicBezTo>
                    <a:pt x="196947" y="410308"/>
                    <a:pt x="154744" y="630702"/>
                    <a:pt x="143021" y="696351"/>
                  </a:cubicBezTo>
                  <a:cubicBezTo>
                    <a:pt x="131298" y="762000"/>
                    <a:pt x="140676" y="719797"/>
                    <a:pt x="128953" y="696351"/>
                  </a:cubicBezTo>
                  <a:cubicBezTo>
                    <a:pt x="117230" y="672905"/>
                    <a:pt x="70337" y="600222"/>
                    <a:pt x="72682" y="555674"/>
                  </a:cubicBezTo>
                  <a:cubicBezTo>
                    <a:pt x="75027" y="511126"/>
                    <a:pt x="131298" y="506437"/>
                    <a:pt x="143021" y="429065"/>
                  </a:cubicBezTo>
                  <a:cubicBezTo>
                    <a:pt x="154744" y="351693"/>
                    <a:pt x="168812" y="154745"/>
                    <a:pt x="143021" y="91440"/>
                  </a:cubicBezTo>
                  <a:cubicBezTo>
                    <a:pt x="117230" y="28135"/>
                    <a:pt x="0" y="14068"/>
                    <a:pt x="2344" y="7034"/>
                  </a:cubicBezTo>
                  <a:close/>
                </a:path>
              </a:pathLst>
            </a:custGeom>
            <a:solidFill>
              <a:srgbClr val="2819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任意多边形 128"/>
            <p:cNvSpPr/>
            <p:nvPr/>
          </p:nvSpPr>
          <p:spPr>
            <a:xfrm>
              <a:off x="3247448" y="571480"/>
              <a:ext cx="3565592" cy="2247017"/>
            </a:xfrm>
            <a:custGeom>
              <a:avLst/>
              <a:gdLst>
                <a:gd name="connsiteX0" fmla="*/ 1731168 w 2900362"/>
                <a:gd name="connsiteY0" fmla="*/ 1259681 h 1690688"/>
                <a:gd name="connsiteX1" fmla="*/ 1659731 w 2900362"/>
                <a:gd name="connsiteY1" fmla="*/ 1388269 h 1690688"/>
                <a:gd name="connsiteX2" fmla="*/ 1516856 w 2900362"/>
                <a:gd name="connsiteY2" fmla="*/ 1545431 h 1690688"/>
                <a:gd name="connsiteX3" fmla="*/ 1259681 w 2900362"/>
                <a:gd name="connsiteY3" fmla="*/ 1674019 h 1690688"/>
                <a:gd name="connsiteX4" fmla="*/ 1131093 w 2900362"/>
                <a:gd name="connsiteY4" fmla="*/ 1645444 h 1690688"/>
                <a:gd name="connsiteX5" fmla="*/ 1245393 w 2900362"/>
                <a:gd name="connsiteY5" fmla="*/ 1616869 h 1690688"/>
                <a:gd name="connsiteX6" fmla="*/ 1516856 w 2900362"/>
                <a:gd name="connsiteY6" fmla="*/ 1445419 h 1690688"/>
                <a:gd name="connsiteX7" fmla="*/ 1631156 w 2900362"/>
                <a:gd name="connsiteY7" fmla="*/ 1202531 h 1690688"/>
                <a:gd name="connsiteX8" fmla="*/ 1559718 w 2900362"/>
                <a:gd name="connsiteY8" fmla="*/ 1316831 h 1690688"/>
                <a:gd name="connsiteX9" fmla="*/ 1402556 w 2900362"/>
                <a:gd name="connsiteY9" fmla="*/ 1488281 h 1690688"/>
                <a:gd name="connsiteX10" fmla="*/ 1359693 w 2900362"/>
                <a:gd name="connsiteY10" fmla="*/ 1488281 h 1690688"/>
                <a:gd name="connsiteX11" fmla="*/ 1516856 w 2900362"/>
                <a:gd name="connsiteY11" fmla="*/ 1331119 h 1690688"/>
                <a:gd name="connsiteX12" fmla="*/ 1602581 w 2900362"/>
                <a:gd name="connsiteY12" fmla="*/ 1159669 h 1690688"/>
                <a:gd name="connsiteX13" fmla="*/ 1574006 w 2900362"/>
                <a:gd name="connsiteY13" fmla="*/ 1202531 h 1690688"/>
                <a:gd name="connsiteX14" fmla="*/ 1473993 w 2900362"/>
                <a:gd name="connsiteY14" fmla="*/ 1345406 h 1690688"/>
                <a:gd name="connsiteX15" fmla="*/ 1145381 w 2900362"/>
                <a:gd name="connsiteY15" fmla="*/ 1559719 h 1690688"/>
                <a:gd name="connsiteX16" fmla="*/ 716756 w 2900362"/>
                <a:gd name="connsiteY16" fmla="*/ 1616869 h 1690688"/>
                <a:gd name="connsiteX17" fmla="*/ 545306 w 2900362"/>
                <a:gd name="connsiteY17" fmla="*/ 1545431 h 1690688"/>
                <a:gd name="connsiteX18" fmla="*/ 531018 w 2900362"/>
                <a:gd name="connsiteY18" fmla="*/ 1473994 h 1690688"/>
                <a:gd name="connsiteX19" fmla="*/ 573881 w 2900362"/>
                <a:gd name="connsiteY19" fmla="*/ 1516856 h 1690688"/>
                <a:gd name="connsiteX20" fmla="*/ 731043 w 2900362"/>
                <a:gd name="connsiteY20" fmla="*/ 1574006 h 1690688"/>
                <a:gd name="connsiteX21" fmla="*/ 1102518 w 2900362"/>
                <a:gd name="connsiteY21" fmla="*/ 1516856 h 1690688"/>
                <a:gd name="connsiteX22" fmla="*/ 1445418 w 2900362"/>
                <a:gd name="connsiteY22" fmla="*/ 1288256 h 1690688"/>
                <a:gd name="connsiteX23" fmla="*/ 1502568 w 2900362"/>
                <a:gd name="connsiteY23" fmla="*/ 1102519 h 1690688"/>
                <a:gd name="connsiteX24" fmla="*/ 1459706 w 2900362"/>
                <a:gd name="connsiteY24" fmla="*/ 1202531 h 1690688"/>
                <a:gd name="connsiteX25" fmla="*/ 1159668 w 2900362"/>
                <a:gd name="connsiteY25" fmla="*/ 1402556 h 1690688"/>
                <a:gd name="connsiteX26" fmla="*/ 773906 w 2900362"/>
                <a:gd name="connsiteY26" fmla="*/ 1473994 h 1690688"/>
                <a:gd name="connsiteX27" fmla="*/ 145256 w 2900362"/>
                <a:gd name="connsiteY27" fmla="*/ 1359694 h 1690688"/>
                <a:gd name="connsiteX28" fmla="*/ 2381 w 2900362"/>
                <a:gd name="connsiteY28" fmla="*/ 1088231 h 1690688"/>
                <a:gd name="connsiteX29" fmla="*/ 159543 w 2900362"/>
                <a:gd name="connsiteY29" fmla="*/ 888206 h 1690688"/>
                <a:gd name="connsiteX30" fmla="*/ 245268 w 2900362"/>
                <a:gd name="connsiteY30" fmla="*/ 588169 h 1690688"/>
                <a:gd name="connsiteX31" fmla="*/ 531018 w 2900362"/>
                <a:gd name="connsiteY31" fmla="*/ 245269 h 1690688"/>
                <a:gd name="connsiteX32" fmla="*/ 1116806 w 2900362"/>
                <a:gd name="connsiteY32" fmla="*/ 88106 h 1690688"/>
                <a:gd name="connsiteX33" fmla="*/ 1416843 w 2900362"/>
                <a:gd name="connsiteY33" fmla="*/ 73819 h 1690688"/>
                <a:gd name="connsiteX34" fmla="*/ 1631156 w 2900362"/>
                <a:gd name="connsiteY34" fmla="*/ 2381 h 1690688"/>
                <a:gd name="connsiteX35" fmla="*/ 1859756 w 2900362"/>
                <a:gd name="connsiteY35" fmla="*/ 88106 h 1690688"/>
                <a:gd name="connsiteX36" fmla="*/ 2031206 w 2900362"/>
                <a:gd name="connsiteY36" fmla="*/ 216694 h 1690688"/>
                <a:gd name="connsiteX37" fmla="*/ 2316956 w 2900362"/>
                <a:gd name="connsiteY37" fmla="*/ 288131 h 1690688"/>
                <a:gd name="connsiteX38" fmla="*/ 2488406 w 2900362"/>
                <a:gd name="connsiteY38" fmla="*/ 545306 h 1690688"/>
                <a:gd name="connsiteX39" fmla="*/ 2574131 w 2900362"/>
                <a:gd name="connsiteY39" fmla="*/ 945356 h 1690688"/>
                <a:gd name="connsiteX40" fmla="*/ 2616993 w 2900362"/>
                <a:gd name="connsiteY40" fmla="*/ 1231106 h 1690688"/>
                <a:gd name="connsiteX41" fmla="*/ 2745581 w 2900362"/>
                <a:gd name="connsiteY41" fmla="*/ 1088231 h 1690688"/>
                <a:gd name="connsiteX42" fmla="*/ 2588418 w 2900362"/>
                <a:gd name="connsiteY42" fmla="*/ 931069 h 1690688"/>
                <a:gd name="connsiteX43" fmla="*/ 2588418 w 2900362"/>
                <a:gd name="connsiteY43" fmla="*/ 931069 h 1690688"/>
                <a:gd name="connsiteX44" fmla="*/ 2702718 w 2900362"/>
                <a:gd name="connsiteY44" fmla="*/ 959644 h 1690688"/>
                <a:gd name="connsiteX45" fmla="*/ 2859881 w 2900362"/>
                <a:gd name="connsiteY45" fmla="*/ 1102519 h 1690688"/>
                <a:gd name="connsiteX46" fmla="*/ 2888456 w 2900362"/>
                <a:gd name="connsiteY46" fmla="*/ 1302544 h 1690688"/>
                <a:gd name="connsiteX47" fmla="*/ 2788443 w 2900362"/>
                <a:gd name="connsiteY47" fmla="*/ 1516856 h 1690688"/>
                <a:gd name="connsiteX48" fmla="*/ 2474118 w 2900362"/>
                <a:gd name="connsiteY48" fmla="*/ 1616869 h 1690688"/>
                <a:gd name="connsiteX49" fmla="*/ 2216943 w 2900362"/>
                <a:gd name="connsiteY49" fmla="*/ 1402556 h 1690688"/>
                <a:gd name="connsiteX50" fmla="*/ 1874043 w 2900362"/>
                <a:gd name="connsiteY50" fmla="*/ 731044 h 1690688"/>
                <a:gd name="connsiteX51" fmla="*/ 1874043 w 2900362"/>
                <a:gd name="connsiteY51" fmla="*/ 773906 h 1690688"/>
                <a:gd name="connsiteX52" fmla="*/ 1845468 w 2900362"/>
                <a:gd name="connsiteY52" fmla="*/ 1016794 h 1690688"/>
                <a:gd name="connsiteX53" fmla="*/ 1716881 w 2900362"/>
                <a:gd name="connsiteY53" fmla="*/ 1316831 h 169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900362" h="1690688">
                  <a:moveTo>
                    <a:pt x="1731168" y="1259681"/>
                  </a:moveTo>
                  <a:cubicBezTo>
                    <a:pt x="1713309" y="1300162"/>
                    <a:pt x="1695450" y="1340644"/>
                    <a:pt x="1659731" y="1388269"/>
                  </a:cubicBezTo>
                  <a:cubicBezTo>
                    <a:pt x="1624012" y="1435894"/>
                    <a:pt x="1583531" y="1497806"/>
                    <a:pt x="1516856" y="1545431"/>
                  </a:cubicBezTo>
                  <a:cubicBezTo>
                    <a:pt x="1450181" y="1593056"/>
                    <a:pt x="1323975" y="1657350"/>
                    <a:pt x="1259681" y="1674019"/>
                  </a:cubicBezTo>
                  <a:cubicBezTo>
                    <a:pt x="1195387" y="1690688"/>
                    <a:pt x="1133474" y="1654969"/>
                    <a:pt x="1131093" y="1645444"/>
                  </a:cubicBezTo>
                  <a:cubicBezTo>
                    <a:pt x="1128712" y="1635919"/>
                    <a:pt x="1181099" y="1650206"/>
                    <a:pt x="1245393" y="1616869"/>
                  </a:cubicBezTo>
                  <a:cubicBezTo>
                    <a:pt x="1309687" y="1583532"/>
                    <a:pt x="1452562" y="1514475"/>
                    <a:pt x="1516856" y="1445419"/>
                  </a:cubicBezTo>
                  <a:cubicBezTo>
                    <a:pt x="1581150" y="1376363"/>
                    <a:pt x="1624012" y="1223962"/>
                    <a:pt x="1631156" y="1202531"/>
                  </a:cubicBezTo>
                  <a:cubicBezTo>
                    <a:pt x="1638300" y="1181100"/>
                    <a:pt x="1597818" y="1269206"/>
                    <a:pt x="1559718" y="1316831"/>
                  </a:cubicBezTo>
                  <a:cubicBezTo>
                    <a:pt x="1521618" y="1364456"/>
                    <a:pt x="1435894" y="1459706"/>
                    <a:pt x="1402556" y="1488281"/>
                  </a:cubicBezTo>
                  <a:cubicBezTo>
                    <a:pt x="1369219" y="1516856"/>
                    <a:pt x="1340643" y="1514475"/>
                    <a:pt x="1359693" y="1488281"/>
                  </a:cubicBezTo>
                  <a:cubicBezTo>
                    <a:pt x="1378743" y="1462087"/>
                    <a:pt x="1476375" y="1385888"/>
                    <a:pt x="1516856" y="1331119"/>
                  </a:cubicBezTo>
                  <a:cubicBezTo>
                    <a:pt x="1557337" y="1276350"/>
                    <a:pt x="1593056" y="1181100"/>
                    <a:pt x="1602581" y="1159669"/>
                  </a:cubicBezTo>
                  <a:cubicBezTo>
                    <a:pt x="1612106" y="1138238"/>
                    <a:pt x="1595437" y="1171575"/>
                    <a:pt x="1574006" y="1202531"/>
                  </a:cubicBezTo>
                  <a:cubicBezTo>
                    <a:pt x="1552575" y="1233487"/>
                    <a:pt x="1545431" y="1285875"/>
                    <a:pt x="1473993" y="1345406"/>
                  </a:cubicBezTo>
                  <a:cubicBezTo>
                    <a:pt x="1402556" y="1404937"/>
                    <a:pt x="1271587" y="1514475"/>
                    <a:pt x="1145381" y="1559719"/>
                  </a:cubicBezTo>
                  <a:cubicBezTo>
                    <a:pt x="1019175" y="1604963"/>
                    <a:pt x="816768" y="1619250"/>
                    <a:pt x="716756" y="1616869"/>
                  </a:cubicBezTo>
                  <a:cubicBezTo>
                    <a:pt x="616744" y="1614488"/>
                    <a:pt x="576262" y="1569244"/>
                    <a:pt x="545306" y="1545431"/>
                  </a:cubicBezTo>
                  <a:cubicBezTo>
                    <a:pt x="514350" y="1521619"/>
                    <a:pt x="526256" y="1478756"/>
                    <a:pt x="531018" y="1473994"/>
                  </a:cubicBezTo>
                  <a:cubicBezTo>
                    <a:pt x="535780" y="1469232"/>
                    <a:pt x="540544" y="1500187"/>
                    <a:pt x="573881" y="1516856"/>
                  </a:cubicBezTo>
                  <a:cubicBezTo>
                    <a:pt x="607218" y="1533525"/>
                    <a:pt x="642937" y="1574006"/>
                    <a:pt x="731043" y="1574006"/>
                  </a:cubicBezTo>
                  <a:cubicBezTo>
                    <a:pt x="819149" y="1574006"/>
                    <a:pt x="983456" y="1564481"/>
                    <a:pt x="1102518" y="1516856"/>
                  </a:cubicBezTo>
                  <a:cubicBezTo>
                    <a:pt x="1221580" y="1469231"/>
                    <a:pt x="1378743" y="1357312"/>
                    <a:pt x="1445418" y="1288256"/>
                  </a:cubicBezTo>
                  <a:cubicBezTo>
                    <a:pt x="1512093" y="1219200"/>
                    <a:pt x="1500187" y="1116806"/>
                    <a:pt x="1502568" y="1102519"/>
                  </a:cubicBezTo>
                  <a:cubicBezTo>
                    <a:pt x="1504949" y="1088232"/>
                    <a:pt x="1516856" y="1152525"/>
                    <a:pt x="1459706" y="1202531"/>
                  </a:cubicBezTo>
                  <a:cubicBezTo>
                    <a:pt x="1402556" y="1252537"/>
                    <a:pt x="1273968" y="1357312"/>
                    <a:pt x="1159668" y="1402556"/>
                  </a:cubicBezTo>
                  <a:cubicBezTo>
                    <a:pt x="1045368" y="1447800"/>
                    <a:pt x="942975" y="1481138"/>
                    <a:pt x="773906" y="1473994"/>
                  </a:cubicBezTo>
                  <a:cubicBezTo>
                    <a:pt x="604837" y="1466850"/>
                    <a:pt x="273843" y="1423988"/>
                    <a:pt x="145256" y="1359694"/>
                  </a:cubicBezTo>
                  <a:cubicBezTo>
                    <a:pt x="16669" y="1295400"/>
                    <a:pt x="0" y="1166812"/>
                    <a:pt x="2381" y="1088231"/>
                  </a:cubicBezTo>
                  <a:cubicBezTo>
                    <a:pt x="4762" y="1009650"/>
                    <a:pt x="119062" y="971550"/>
                    <a:pt x="159543" y="888206"/>
                  </a:cubicBezTo>
                  <a:cubicBezTo>
                    <a:pt x="200024" y="804862"/>
                    <a:pt x="183356" y="695325"/>
                    <a:pt x="245268" y="588169"/>
                  </a:cubicBezTo>
                  <a:cubicBezTo>
                    <a:pt x="307180" y="481013"/>
                    <a:pt x="385762" y="328613"/>
                    <a:pt x="531018" y="245269"/>
                  </a:cubicBezTo>
                  <a:cubicBezTo>
                    <a:pt x="676274" y="161925"/>
                    <a:pt x="969169" y="116681"/>
                    <a:pt x="1116806" y="88106"/>
                  </a:cubicBezTo>
                  <a:cubicBezTo>
                    <a:pt x="1264444" y="59531"/>
                    <a:pt x="1331118" y="88107"/>
                    <a:pt x="1416843" y="73819"/>
                  </a:cubicBezTo>
                  <a:cubicBezTo>
                    <a:pt x="1502568" y="59531"/>
                    <a:pt x="1557337" y="0"/>
                    <a:pt x="1631156" y="2381"/>
                  </a:cubicBezTo>
                  <a:cubicBezTo>
                    <a:pt x="1704975" y="4762"/>
                    <a:pt x="1793081" y="52387"/>
                    <a:pt x="1859756" y="88106"/>
                  </a:cubicBezTo>
                  <a:cubicBezTo>
                    <a:pt x="1926431" y="123825"/>
                    <a:pt x="1955006" y="183357"/>
                    <a:pt x="2031206" y="216694"/>
                  </a:cubicBezTo>
                  <a:cubicBezTo>
                    <a:pt x="2107406" y="250031"/>
                    <a:pt x="2240756" y="233362"/>
                    <a:pt x="2316956" y="288131"/>
                  </a:cubicBezTo>
                  <a:cubicBezTo>
                    <a:pt x="2393156" y="342900"/>
                    <a:pt x="2445544" y="435769"/>
                    <a:pt x="2488406" y="545306"/>
                  </a:cubicBezTo>
                  <a:cubicBezTo>
                    <a:pt x="2531268" y="654843"/>
                    <a:pt x="2552700" y="831056"/>
                    <a:pt x="2574131" y="945356"/>
                  </a:cubicBezTo>
                  <a:cubicBezTo>
                    <a:pt x="2595562" y="1059656"/>
                    <a:pt x="2588418" y="1207294"/>
                    <a:pt x="2616993" y="1231106"/>
                  </a:cubicBezTo>
                  <a:cubicBezTo>
                    <a:pt x="2645568" y="1254918"/>
                    <a:pt x="2750344" y="1138237"/>
                    <a:pt x="2745581" y="1088231"/>
                  </a:cubicBezTo>
                  <a:cubicBezTo>
                    <a:pt x="2740819" y="1038225"/>
                    <a:pt x="2588418" y="931069"/>
                    <a:pt x="2588418" y="931069"/>
                  </a:cubicBezTo>
                  <a:lnTo>
                    <a:pt x="2588418" y="931069"/>
                  </a:lnTo>
                  <a:cubicBezTo>
                    <a:pt x="2607468" y="935831"/>
                    <a:pt x="2657474" y="931069"/>
                    <a:pt x="2702718" y="959644"/>
                  </a:cubicBezTo>
                  <a:cubicBezTo>
                    <a:pt x="2747962" y="988219"/>
                    <a:pt x="2828925" y="1045369"/>
                    <a:pt x="2859881" y="1102519"/>
                  </a:cubicBezTo>
                  <a:cubicBezTo>
                    <a:pt x="2890837" y="1159669"/>
                    <a:pt x="2900362" y="1233488"/>
                    <a:pt x="2888456" y="1302544"/>
                  </a:cubicBezTo>
                  <a:cubicBezTo>
                    <a:pt x="2876550" y="1371600"/>
                    <a:pt x="2857499" y="1464469"/>
                    <a:pt x="2788443" y="1516856"/>
                  </a:cubicBezTo>
                  <a:cubicBezTo>
                    <a:pt x="2719387" y="1569243"/>
                    <a:pt x="2569368" y="1635919"/>
                    <a:pt x="2474118" y="1616869"/>
                  </a:cubicBezTo>
                  <a:cubicBezTo>
                    <a:pt x="2378868" y="1597819"/>
                    <a:pt x="2316955" y="1550193"/>
                    <a:pt x="2216943" y="1402556"/>
                  </a:cubicBezTo>
                  <a:cubicBezTo>
                    <a:pt x="2116931" y="1254919"/>
                    <a:pt x="1931193" y="835819"/>
                    <a:pt x="1874043" y="731044"/>
                  </a:cubicBezTo>
                  <a:cubicBezTo>
                    <a:pt x="1816893" y="626269"/>
                    <a:pt x="1878805" y="726281"/>
                    <a:pt x="1874043" y="773906"/>
                  </a:cubicBezTo>
                  <a:cubicBezTo>
                    <a:pt x="1869281" y="821531"/>
                    <a:pt x="1871662" y="926307"/>
                    <a:pt x="1845468" y="1016794"/>
                  </a:cubicBezTo>
                  <a:cubicBezTo>
                    <a:pt x="1819274" y="1107282"/>
                    <a:pt x="1768077" y="1212056"/>
                    <a:pt x="1716881" y="1316831"/>
                  </a:cubicBezTo>
                </a:path>
              </a:pathLst>
            </a:custGeom>
            <a:solidFill>
              <a:srgbClr val="281911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任意多边形 155"/>
            <p:cNvSpPr/>
            <p:nvPr/>
          </p:nvSpPr>
          <p:spPr>
            <a:xfrm>
              <a:off x="3247448" y="633721"/>
              <a:ext cx="1767293" cy="1741715"/>
            </a:xfrm>
            <a:custGeom>
              <a:avLst/>
              <a:gdLst>
                <a:gd name="connsiteX0" fmla="*/ 1403231 w 1449239"/>
                <a:gd name="connsiteY0" fmla="*/ 5751 h 1322717"/>
                <a:gd name="connsiteX1" fmla="*/ 626853 w 1449239"/>
                <a:gd name="connsiteY1" fmla="*/ 178279 h 1322717"/>
                <a:gd name="connsiteX2" fmla="*/ 316302 w 1449239"/>
                <a:gd name="connsiteY2" fmla="*/ 437071 h 1322717"/>
                <a:gd name="connsiteX3" fmla="*/ 178280 w 1449239"/>
                <a:gd name="connsiteY3" fmla="*/ 799381 h 1322717"/>
                <a:gd name="connsiteX4" fmla="*/ 126521 w 1449239"/>
                <a:gd name="connsiteY4" fmla="*/ 902898 h 1322717"/>
                <a:gd name="connsiteX5" fmla="*/ 5751 w 1449239"/>
                <a:gd name="connsiteY5" fmla="*/ 1075426 h 1322717"/>
                <a:gd name="connsiteX6" fmla="*/ 92015 w 1449239"/>
                <a:gd name="connsiteY6" fmla="*/ 1247954 h 1322717"/>
                <a:gd name="connsiteX7" fmla="*/ 195532 w 1449239"/>
                <a:gd name="connsiteY7" fmla="*/ 1316966 h 1322717"/>
                <a:gd name="connsiteX8" fmla="*/ 161027 w 1449239"/>
                <a:gd name="connsiteY8" fmla="*/ 1213449 h 1322717"/>
                <a:gd name="connsiteX9" fmla="*/ 178280 w 1449239"/>
                <a:gd name="connsiteY9" fmla="*/ 971909 h 1322717"/>
                <a:gd name="connsiteX10" fmla="*/ 333555 w 1449239"/>
                <a:gd name="connsiteY10" fmla="*/ 816634 h 1322717"/>
                <a:gd name="connsiteX11" fmla="*/ 506083 w 1449239"/>
                <a:gd name="connsiteY11" fmla="*/ 506083 h 1322717"/>
                <a:gd name="connsiteX12" fmla="*/ 902899 w 1449239"/>
                <a:gd name="connsiteY12" fmla="*/ 212785 h 1322717"/>
                <a:gd name="connsiteX13" fmla="*/ 1403231 w 1449239"/>
                <a:gd name="connsiteY13" fmla="*/ 5751 h 1322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49239" h="1322717">
                  <a:moveTo>
                    <a:pt x="1403231" y="5751"/>
                  </a:moveTo>
                  <a:cubicBezTo>
                    <a:pt x="1357223" y="0"/>
                    <a:pt x="808008" y="106392"/>
                    <a:pt x="626853" y="178279"/>
                  </a:cubicBezTo>
                  <a:cubicBezTo>
                    <a:pt x="445698" y="250166"/>
                    <a:pt x="391064" y="333554"/>
                    <a:pt x="316302" y="437071"/>
                  </a:cubicBezTo>
                  <a:cubicBezTo>
                    <a:pt x="241540" y="540588"/>
                    <a:pt x="209910" y="721743"/>
                    <a:pt x="178280" y="799381"/>
                  </a:cubicBezTo>
                  <a:cubicBezTo>
                    <a:pt x="146650" y="877019"/>
                    <a:pt x="155276" y="856891"/>
                    <a:pt x="126521" y="902898"/>
                  </a:cubicBezTo>
                  <a:cubicBezTo>
                    <a:pt x="97766" y="948906"/>
                    <a:pt x="11502" y="1017917"/>
                    <a:pt x="5751" y="1075426"/>
                  </a:cubicBezTo>
                  <a:cubicBezTo>
                    <a:pt x="0" y="1132935"/>
                    <a:pt x="60385" y="1207697"/>
                    <a:pt x="92015" y="1247954"/>
                  </a:cubicBezTo>
                  <a:cubicBezTo>
                    <a:pt x="123645" y="1288211"/>
                    <a:pt x="184030" y="1322717"/>
                    <a:pt x="195532" y="1316966"/>
                  </a:cubicBezTo>
                  <a:cubicBezTo>
                    <a:pt x="207034" y="1311215"/>
                    <a:pt x="163902" y="1270958"/>
                    <a:pt x="161027" y="1213449"/>
                  </a:cubicBezTo>
                  <a:cubicBezTo>
                    <a:pt x="158152" y="1155940"/>
                    <a:pt x="149525" y="1038045"/>
                    <a:pt x="178280" y="971909"/>
                  </a:cubicBezTo>
                  <a:cubicBezTo>
                    <a:pt x="207035" y="905773"/>
                    <a:pt x="278921" y="894272"/>
                    <a:pt x="333555" y="816634"/>
                  </a:cubicBezTo>
                  <a:cubicBezTo>
                    <a:pt x="388189" y="738996"/>
                    <a:pt x="411192" y="606724"/>
                    <a:pt x="506083" y="506083"/>
                  </a:cubicBezTo>
                  <a:cubicBezTo>
                    <a:pt x="600974" y="405442"/>
                    <a:pt x="756250" y="299049"/>
                    <a:pt x="902899" y="212785"/>
                  </a:cubicBezTo>
                  <a:cubicBezTo>
                    <a:pt x="1049548" y="126521"/>
                    <a:pt x="1449239" y="11502"/>
                    <a:pt x="1403231" y="5751"/>
                  </a:cubicBezTo>
                  <a:close/>
                </a:path>
              </a:pathLst>
            </a:custGeom>
            <a:solidFill>
              <a:srgbClr val="71330D"/>
            </a:solidFill>
            <a:ln>
              <a:solidFill>
                <a:srgbClr val="9774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任意多边形 156"/>
            <p:cNvSpPr/>
            <p:nvPr/>
          </p:nvSpPr>
          <p:spPr>
            <a:xfrm>
              <a:off x="3510918" y="752193"/>
              <a:ext cx="1666431" cy="1718189"/>
            </a:xfrm>
            <a:custGeom>
              <a:avLst/>
              <a:gdLst>
                <a:gd name="connsiteX0" fmla="*/ 63261 w 1397479"/>
                <a:gd name="connsiteY0" fmla="*/ 1227826 h 1383101"/>
                <a:gd name="connsiteX1" fmla="*/ 11502 w 1397479"/>
                <a:gd name="connsiteY1" fmla="*/ 969033 h 1383101"/>
                <a:gd name="connsiteX2" fmla="*/ 132272 w 1397479"/>
                <a:gd name="connsiteY2" fmla="*/ 761999 h 1383101"/>
                <a:gd name="connsiteX3" fmla="*/ 425570 w 1397479"/>
                <a:gd name="connsiteY3" fmla="*/ 399690 h 1383101"/>
                <a:gd name="connsiteX4" fmla="*/ 977661 w 1397479"/>
                <a:gd name="connsiteY4" fmla="*/ 106392 h 1383101"/>
                <a:gd name="connsiteX5" fmla="*/ 1253706 w 1397479"/>
                <a:gd name="connsiteY5" fmla="*/ 37381 h 1383101"/>
                <a:gd name="connsiteX6" fmla="*/ 1357223 w 1397479"/>
                <a:gd name="connsiteY6" fmla="*/ 20128 h 1383101"/>
                <a:gd name="connsiteX7" fmla="*/ 1012167 w 1397479"/>
                <a:gd name="connsiteY7" fmla="*/ 158150 h 1383101"/>
                <a:gd name="connsiteX8" fmla="*/ 701616 w 1397479"/>
                <a:gd name="connsiteY8" fmla="*/ 451448 h 1383101"/>
                <a:gd name="connsiteX9" fmla="*/ 667110 w 1397479"/>
                <a:gd name="connsiteY9" fmla="*/ 572218 h 1383101"/>
                <a:gd name="connsiteX10" fmla="*/ 373812 w 1397479"/>
                <a:gd name="connsiteY10" fmla="*/ 848264 h 1383101"/>
                <a:gd name="connsiteX11" fmla="*/ 80514 w 1397479"/>
                <a:gd name="connsiteY11" fmla="*/ 1314090 h 1383101"/>
                <a:gd name="connsiteX12" fmla="*/ 63261 w 1397479"/>
                <a:gd name="connsiteY12" fmla="*/ 1227826 h 1383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97479" h="1383101">
                  <a:moveTo>
                    <a:pt x="63261" y="1227826"/>
                  </a:moveTo>
                  <a:cubicBezTo>
                    <a:pt x="51759" y="1170317"/>
                    <a:pt x="0" y="1046671"/>
                    <a:pt x="11502" y="969033"/>
                  </a:cubicBezTo>
                  <a:cubicBezTo>
                    <a:pt x="23004" y="891395"/>
                    <a:pt x="63261" y="856889"/>
                    <a:pt x="132272" y="761999"/>
                  </a:cubicBezTo>
                  <a:cubicBezTo>
                    <a:pt x="201283" y="667109"/>
                    <a:pt x="284672" y="508958"/>
                    <a:pt x="425570" y="399690"/>
                  </a:cubicBezTo>
                  <a:cubicBezTo>
                    <a:pt x="566468" y="290422"/>
                    <a:pt x="839639" y="166777"/>
                    <a:pt x="977661" y="106392"/>
                  </a:cubicBezTo>
                  <a:cubicBezTo>
                    <a:pt x="1115683" y="46007"/>
                    <a:pt x="1190446" y="51758"/>
                    <a:pt x="1253706" y="37381"/>
                  </a:cubicBezTo>
                  <a:cubicBezTo>
                    <a:pt x="1316966" y="23004"/>
                    <a:pt x="1397479" y="0"/>
                    <a:pt x="1357223" y="20128"/>
                  </a:cubicBezTo>
                  <a:cubicBezTo>
                    <a:pt x="1316967" y="40256"/>
                    <a:pt x="1121435" y="86263"/>
                    <a:pt x="1012167" y="158150"/>
                  </a:cubicBezTo>
                  <a:cubicBezTo>
                    <a:pt x="902899" y="230037"/>
                    <a:pt x="759125" y="382437"/>
                    <a:pt x="701616" y="451448"/>
                  </a:cubicBezTo>
                  <a:cubicBezTo>
                    <a:pt x="644107" y="520459"/>
                    <a:pt x="721744" y="506082"/>
                    <a:pt x="667110" y="572218"/>
                  </a:cubicBezTo>
                  <a:cubicBezTo>
                    <a:pt x="612476" y="638354"/>
                    <a:pt x="471578" y="724619"/>
                    <a:pt x="373812" y="848264"/>
                  </a:cubicBezTo>
                  <a:cubicBezTo>
                    <a:pt x="276046" y="971909"/>
                    <a:pt x="132272" y="1245079"/>
                    <a:pt x="80514" y="1314090"/>
                  </a:cubicBezTo>
                  <a:cubicBezTo>
                    <a:pt x="28756" y="1383101"/>
                    <a:pt x="74763" y="1285335"/>
                    <a:pt x="63261" y="1227826"/>
                  </a:cubicBezTo>
                  <a:close/>
                </a:path>
              </a:pathLst>
            </a:custGeom>
            <a:solidFill>
              <a:srgbClr val="71330D"/>
            </a:solidFill>
            <a:ln>
              <a:solidFill>
                <a:srgbClr val="6E40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任意多边形 157"/>
            <p:cNvSpPr/>
            <p:nvPr/>
          </p:nvSpPr>
          <p:spPr>
            <a:xfrm>
              <a:off x="3686562" y="836268"/>
              <a:ext cx="1395341" cy="1634113"/>
            </a:xfrm>
            <a:custGeom>
              <a:avLst/>
              <a:gdLst>
                <a:gd name="connsiteX0" fmla="*/ 1158815 w 1173192"/>
                <a:gd name="connsiteY0" fmla="*/ 60385 h 1253706"/>
                <a:gd name="connsiteX1" fmla="*/ 658483 w 1173192"/>
                <a:gd name="connsiteY1" fmla="*/ 353683 h 1253706"/>
                <a:gd name="connsiteX2" fmla="*/ 451449 w 1173192"/>
                <a:gd name="connsiteY2" fmla="*/ 664234 h 1253706"/>
                <a:gd name="connsiteX3" fmla="*/ 158151 w 1173192"/>
                <a:gd name="connsiteY3" fmla="*/ 923026 h 1253706"/>
                <a:gd name="connsiteX4" fmla="*/ 20128 w 1173192"/>
                <a:gd name="connsiteY4" fmla="*/ 1250830 h 1253706"/>
                <a:gd name="connsiteX5" fmla="*/ 278920 w 1173192"/>
                <a:gd name="connsiteY5" fmla="*/ 940279 h 1253706"/>
                <a:gd name="connsiteX6" fmla="*/ 589471 w 1173192"/>
                <a:gd name="connsiteY6" fmla="*/ 802256 h 1253706"/>
                <a:gd name="connsiteX7" fmla="*/ 692988 w 1173192"/>
                <a:gd name="connsiteY7" fmla="*/ 543464 h 1253706"/>
                <a:gd name="connsiteX8" fmla="*/ 1107056 w 1173192"/>
                <a:gd name="connsiteY8" fmla="*/ 77638 h 1253706"/>
                <a:gd name="connsiteX9" fmla="*/ 1089803 w 1173192"/>
                <a:gd name="connsiteY9" fmla="*/ 77638 h 1253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73192" h="1253706">
                  <a:moveTo>
                    <a:pt x="1158815" y="60385"/>
                  </a:moveTo>
                  <a:cubicBezTo>
                    <a:pt x="967596" y="156713"/>
                    <a:pt x="776377" y="253042"/>
                    <a:pt x="658483" y="353683"/>
                  </a:cubicBezTo>
                  <a:cubicBezTo>
                    <a:pt x="540589" y="454325"/>
                    <a:pt x="534838" y="569344"/>
                    <a:pt x="451449" y="664234"/>
                  </a:cubicBezTo>
                  <a:cubicBezTo>
                    <a:pt x="368060" y="759124"/>
                    <a:pt x="230038" y="825260"/>
                    <a:pt x="158151" y="923026"/>
                  </a:cubicBezTo>
                  <a:cubicBezTo>
                    <a:pt x="86264" y="1020792"/>
                    <a:pt x="0" y="1247955"/>
                    <a:pt x="20128" y="1250830"/>
                  </a:cubicBezTo>
                  <a:cubicBezTo>
                    <a:pt x="40256" y="1253706"/>
                    <a:pt x="184030" y="1015041"/>
                    <a:pt x="278920" y="940279"/>
                  </a:cubicBezTo>
                  <a:cubicBezTo>
                    <a:pt x="373810" y="865517"/>
                    <a:pt x="520460" y="868392"/>
                    <a:pt x="589471" y="802256"/>
                  </a:cubicBezTo>
                  <a:cubicBezTo>
                    <a:pt x="658482" y="736120"/>
                    <a:pt x="606724" y="664234"/>
                    <a:pt x="692988" y="543464"/>
                  </a:cubicBezTo>
                  <a:cubicBezTo>
                    <a:pt x="779252" y="422694"/>
                    <a:pt x="1040920" y="155276"/>
                    <a:pt x="1107056" y="77638"/>
                  </a:cubicBezTo>
                  <a:cubicBezTo>
                    <a:pt x="1173192" y="0"/>
                    <a:pt x="1131497" y="38819"/>
                    <a:pt x="1089803" y="77638"/>
                  </a:cubicBezTo>
                </a:path>
              </a:pathLst>
            </a:custGeom>
            <a:solidFill>
              <a:srgbClr val="71330D"/>
            </a:solidFill>
            <a:ln>
              <a:solidFill>
                <a:srgbClr val="7133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任意多边形 158"/>
            <p:cNvSpPr/>
            <p:nvPr/>
          </p:nvSpPr>
          <p:spPr>
            <a:xfrm>
              <a:off x="3416923" y="1031172"/>
              <a:ext cx="1145338" cy="1104459"/>
            </a:xfrm>
            <a:custGeom>
              <a:avLst/>
              <a:gdLst>
                <a:gd name="connsiteX0" fmla="*/ 632604 w 931653"/>
                <a:gd name="connsiteY0" fmla="*/ 0 h 831011"/>
                <a:gd name="connsiteX1" fmla="*/ 270294 w 931653"/>
                <a:gd name="connsiteY1" fmla="*/ 276045 h 831011"/>
                <a:gd name="connsiteX2" fmla="*/ 235789 w 931653"/>
                <a:gd name="connsiteY2" fmla="*/ 448573 h 831011"/>
                <a:gd name="connsiteX3" fmla="*/ 494581 w 931653"/>
                <a:gd name="connsiteY3" fmla="*/ 172528 h 831011"/>
                <a:gd name="connsiteX4" fmla="*/ 787879 w 931653"/>
                <a:gd name="connsiteY4" fmla="*/ 17253 h 831011"/>
                <a:gd name="connsiteX5" fmla="*/ 511834 w 931653"/>
                <a:gd name="connsiteY5" fmla="*/ 207034 h 831011"/>
                <a:gd name="connsiteX6" fmla="*/ 235789 w 931653"/>
                <a:gd name="connsiteY6" fmla="*/ 672860 h 831011"/>
                <a:gd name="connsiteX7" fmla="*/ 408317 w 931653"/>
                <a:gd name="connsiteY7" fmla="*/ 465826 h 831011"/>
                <a:gd name="connsiteX8" fmla="*/ 649857 w 931653"/>
                <a:gd name="connsiteY8" fmla="*/ 293298 h 831011"/>
                <a:gd name="connsiteX9" fmla="*/ 925902 w 931653"/>
                <a:gd name="connsiteY9" fmla="*/ 51758 h 831011"/>
                <a:gd name="connsiteX10" fmla="*/ 684362 w 931653"/>
                <a:gd name="connsiteY10" fmla="*/ 293298 h 831011"/>
                <a:gd name="connsiteX11" fmla="*/ 391064 w 931653"/>
                <a:gd name="connsiteY11" fmla="*/ 569343 h 831011"/>
                <a:gd name="connsiteX12" fmla="*/ 253041 w 931653"/>
                <a:gd name="connsiteY12" fmla="*/ 793630 h 831011"/>
                <a:gd name="connsiteX13" fmla="*/ 11502 w 931653"/>
                <a:gd name="connsiteY13" fmla="*/ 793630 h 831011"/>
                <a:gd name="connsiteX14" fmla="*/ 184030 w 931653"/>
                <a:gd name="connsiteY14" fmla="*/ 759124 h 831011"/>
                <a:gd name="connsiteX15" fmla="*/ 201283 w 931653"/>
                <a:gd name="connsiteY15" fmla="*/ 431321 h 831011"/>
                <a:gd name="connsiteX16" fmla="*/ 166777 w 931653"/>
                <a:gd name="connsiteY16" fmla="*/ 707366 h 831011"/>
                <a:gd name="connsiteX17" fmla="*/ 11502 w 931653"/>
                <a:gd name="connsiteY17" fmla="*/ 603849 h 831011"/>
                <a:gd name="connsiteX18" fmla="*/ 97766 w 931653"/>
                <a:gd name="connsiteY18" fmla="*/ 621102 h 831011"/>
                <a:gd name="connsiteX19" fmla="*/ 149524 w 931653"/>
                <a:gd name="connsiteY19" fmla="*/ 414068 h 831011"/>
                <a:gd name="connsiteX20" fmla="*/ 201283 w 931653"/>
                <a:gd name="connsiteY20" fmla="*/ 241539 h 831011"/>
                <a:gd name="connsiteX21" fmla="*/ 563592 w 931653"/>
                <a:gd name="connsiteY21" fmla="*/ 51758 h 831011"/>
                <a:gd name="connsiteX22" fmla="*/ 546340 w 931653"/>
                <a:gd name="connsiteY22" fmla="*/ 0 h 831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31653" h="831011">
                  <a:moveTo>
                    <a:pt x="632604" y="0"/>
                  </a:moveTo>
                  <a:cubicBezTo>
                    <a:pt x="484517" y="100641"/>
                    <a:pt x="336430" y="201283"/>
                    <a:pt x="270294" y="276045"/>
                  </a:cubicBezTo>
                  <a:cubicBezTo>
                    <a:pt x="204158" y="350807"/>
                    <a:pt x="198408" y="465826"/>
                    <a:pt x="235789" y="448573"/>
                  </a:cubicBezTo>
                  <a:cubicBezTo>
                    <a:pt x="273170" y="431320"/>
                    <a:pt x="402566" y="244415"/>
                    <a:pt x="494581" y="172528"/>
                  </a:cubicBezTo>
                  <a:cubicBezTo>
                    <a:pt x="586596" y="100641"/>
                    <a:pt x="785004" y="11502"/>
                    <a:pt x="787879" y="17253"/>
                  </a:cubicBezTo>
                  <a:cubicBezTo>
                    <a:pt x="790754" y="23004"/>
                    <a:pt x="603849" y="97766"/>
                    <a:pt x="511834" y="207034"/>
                  </a:cubicBezTo>
                  <a:cubicBezTo>
                    <a:pt x="419819" y="316302"/>
                    <a:pt x="253042" y="629728"/>
                    <a:pt x="235789" y="672860"/>
                  </a:cubicBezTo>
                  <a:cubicBezTo>
                    <a:pt x="218536" y="715992"/>
                    <a:pt x="339306" y="529086"/>
                    <a:pt x="408317" y="465826"/>
                  </a:cubicBezTo>
                  <a:cubicBezTo>
                    <a:pt x="477328" y="402566"/>
                    <a:pt x="563593" y="362309"/>
                    <a:pt x="649857" y="293298"/>
                  </a:cubicBezTo>
                  <a:cubicBezTo>
                    <a:pt x="736121" y="224287"/>
                    <a:pt x="920151" y="51758"/>
                    <a:pt x="925902" y="51758"/>
                  </a:cubicBezTo>
                  <a:cubicBezTo>
                    <a:pt x="931653" y="51758"/>
                    <a:pt x="773502" y="207034"/>
                    <a:pt x="684362" y="293298"/>
                  </a:cubicBezTo>
                  <a:cubicBezTo>
                    <a:pt x="595222" y="379562"/>
                    <a:pt x="462951" y="485954"/>
                    <a:pt x="391064" y="569343"/>
                  </a:cubicBezTo>
                  <a:cubicBezTo>
                    <a:pt x="319177" y="652732"/>
                    <a:pt x="316301" y="756249"/>
                    <a:pt x="253041" y="793630"/>
                  </a:cubicBezTo>
                  <a:cubicBezTo>
                    <a:pt x="189781" y="831011"/>
                    <a:pt x="23004" y="799381"/>
                    <a:pt x="11502" y="793630"/>
                  </a:cubicBezTo>
                  <a:cubicBezTo>
                    <a:pt x="0" y="787879"/>
                    <a:pt x="152400" y="819509"/>
                    <a:pt x="184030" y="759124"/>
                  </a:cubicBezTo>
                  <a:cubicBezTo>
                    <a:pt x="215660" y="698739"/>
                    <a:pt x="204158" y="439947"/>
                    <a:pt x="201283" y="431321"/>
                  </a:cubicBezTo>
                  <a:cubicBezTo>
                    <a:pt x="198408" y="422695"/>
                    <a:pt x="198407" y="678611"/>
                    <a:pt x="166777" y="707366"/>
                  </a:cubicBezTo>
                  <a:cubicBezTo>
                    <a:pt x="135147" y="736121"/>
                    <a:pt x="23004" y="618226"/>
                    <a:pt x="11502" y="603849"/>
                  </a:cubicBezTo>
                  <a:cubicBezTo>
                    <a:pt x="0" y="589472"/>
                    <a:pt x="74762" y="652732"/>
                    <a:pt x="97766" y="621102"/>
                  </a:cubicBezTo>
                  <a:cubicBezTo>
                    <a:pt x="120770" y="589472"/>
                    <a:pt x="132271" y="477329"/>
                    <a:pt x="149524" y="414068"/>
                  </a:cubicBezTo>
                  <a:cubicBezTo>
                    <a:pt x="166777" y="350807"/>
                    <a:pt x="132272" y="301924"/>
                    <a:pt x="201283" y="241539"/>
                  </a:cubicBezTo>
                  <a:cubicBezTo>
                    <a:pt x="270294" y="181154"/>
                    <a:pt x="506083" y="92014"/>
                    <a:pt x="563592" y="51758"/>
                  </a:cubicBezTo>
                  <a:cubicBezTo>
                    <a:pt x="621101" y="11502"/>
                    <a:pt x="583720" y="5751"/>
                    <a:pt x="546340" y="0"/>
                  </a:cubicBezTo>
                </a:path>
              </a:pathLst>
            </a:custGeom>
            <a:solidFill>
              <a:srgbClr val="977453"/>
            </a:solidFill>
            <a:ln>
              <a:solidFill>
                <a:srgbClr val="9774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任意多边形 164"/>
            <p:cNvSpPr/>
            <p:nvPr/>
          </p:nvSpPr>
          <p:spPr>
            <a:xfrm>
              <a:off x="6411063" y="1787860"/>
              <a:ext cx="378244" cy="634396"/>
            </a:xfrm>
            <a:custGeom>
              <a:avLst/>
              <a:gdLst>
                <a:gd name="connsiteX0" fmla="*/ 146649 w 307675"/>
                <a:gd name="connsiteY0" fmla="*/ 86264 h 477329"/>
                <a:gd name="connsiteX1" fmla="*/ 181154 w 307675"/>
                <a:gd name="connsiteY1" fmla="*/ 293298 h 477329"/>
                <a:gd name="connsiteX2" fmla="*/ 8626 w 307675"/>
                <a:gd name="connsiteY2" fmla="*/ 362310 h 477329"/>
                <a:gd name="connsiteX3" fmla="*/ 129396 w 307675"/>
                <a:gd name="connsiteY3" fmla="*/ 396815 h 477329"/>
                <a:gd name="connsiteX4" fmla="*/ 198407 w 307675"/>
                <a:gd name="connsiteY4" fmla="*/ 310551 h 477329"/>
                <a:gd name="connsiteX5" fmla="*/ 181154 w 307675"/>
                <a:gd name="connsiteY5" fmla="*/ 465827 h 477329"/>
                <a:gd name="connsiteX6" fmla="*/ 301924 w 307675"/>
                <a:gd name="connsiteY6" fmla="*/ 379562 h 477329"/>
                <a:gd name="connsiteX7" fmla="*/ 146649 w 307675"/>
                <a:gd name="connsiteY7" fmla="*/ 34506 h 477329"/>
                <a:gd name="connsiteX8" fmla="*/ 146649 w 307675"/>
                <a:gd name="connsiteY8" fmla="*/ 34506 h 477329"/>
                <a:gd name="connsiteX9" fmla="*/ 146649 w 307675"/>
                <a:gd name="connsiteY9" fmla="*/ 34506 h 477329"/>
                <a:gd name="connsiteX10" fmla="*/ 94890 w 307675"/>
                <a:gd name="connsiteY10" fmla="*/ 0 h 4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7675" h="477329">
                  <a:moveTo>
                    <a:pt x="146649" y="86264"/>
                  </a:moveTo>
                  <a:cubicBezTo>
                    <a:pt x="175403" y="166777"/>
                    <a:pt x="204158" y="247290"/>
                    <a:pt x="181154" y="293298"/>
                  </a:cubicBezTo>
                  <a:cubicBezTo>
                    <a:pt x="158150" y="339306"/>
                    <a:pt x="17252" y="345057"/>
                    <a:pt x="8626" y="362310"/>
                  </a:cubicBezTo>
                  <a:cubicBezTo>
                    <a:pt x="0" y="379563"/>
                    <a:pt x="97766" y="405441"/>
                    <a:pt x="129396" y="396815"/>
                  </a:cubicBezTo>
                  <a:cubicBezTo>
                    <a:pt x="161026" y="388189"/>
                    <a:pt x="189781" y="299049"/>
                    <a:pt x="198407" y="310551"/>
                  </a:cubicBezTo>
                  <a:cubicBezTo>
                    <a:pt x="207033" y="322053"/>
                    <a:pt x="163901" y="454325"/>
                    <a:pt x="181154" y="465827"/>
                  </a:cubicBezTo>
                  <a:cubicBezTo>
                    <a:pt x="198407" y="477329"/>
                    <a:pt x="307675" y="451449"/>
                    <a:pt x="301924" y="379562"/>
                  </a:cubicBezTo>
                  <a:cubicBezTo>
                    <a:pt x="296173" y="307675"/>
                    <a:pt x="146649" y="34506"/>
                    <a:pt x="146649" y="34506"/>
                  </a:cubicBezTo>
                  <a:lnTo>
                    <a:pt x="146649" y="34506"/>
                  </a:lnTo>
                  <a:lnTo>
                    <a:pt x="146649" y="34506"/>
                  </a:lnTo>
                  <a:lnTo>
                    <a:pt x="94890" y="0"/>
                  </a:lnTo>
                </a:path>
              </a:pathLst>
            </a:custGeom>
            <a:solidFill>
              <a:srgbClr val="987B65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auto">
            <a:xfrm flipH="1" flipV="1">
              <a:off x="3862210" y="951260"/>
              <a:ext cx="966054" cy="1234285"/>
            </a:xfrm>
            <a:custGeom>
              <a:avLst/>
              <a:gdLst/>
              <a:ahLst/>
              <a:cxnLst>
                <a:cxn ang="0">
                  <a:pos x="403" y="11"/>
                </a:cxn>
                <a:cxn ang="0">
                  <a:pos x="232" y="137"/>
                </a:cxn>
                <a:cxn ang="0">
                  <a:pos x="34" y="320"/>
                </a:cxn>
                <a:cxn ang="0">
                  <a:pos x="217" y="194"/>
                </a:cxn>
                <a:cxn ang="0">
                  <a:pos x="7" y="407"/>
                </a:cxn>
                <a:cxn ang="0">
                  <a:pos x="259" y="236"/>
                </a:cxn>
                <a:cxn ang="0">
                  <a:pos x="469" y="74"/>
                </a:cxn>
                <a:cxn ang="0">
                  <a:pos x="250" y="326"/>
                </a:cxn>
                <a:cxn ang="0">
                  <a:pos x="130" y="497"/>
                </a:cxn>
                <a:cxn ang="0">
                  <a:pos x="595" y="86"/>
                </a:cxn>
                <a:cxn ang="0">
                  <a:pos x="235" y="389"/>
                </a:cxn>
                <a:cxn ang="0">
                  <a:pos x="520" y="23"/>
                </a:cxn>
                <a:cxn ang="0">
                  <a:pos x="193" y="263"/>
                </a:cxn>
                <a:cxn ang="0">
                  <a:pos x="388" y="80"/>
                </a:cxn>
                <a:cxn ang="0">
                  <a:pos x="184" y="206"/>
                </a:cxn>
                <a:cxn ang="0">
                  <a:pos x="403" y="11"/>
                </a:cxn>
              </a:cxnLst>
              <a:rect l="0" t="0" r="r" b="b"/>
              <a:pathLst>
                <a:path w="612" h="537">
                  <a:moveTo>
                    <a:pt x="403" y="11"/>
                  </a:moveTo>
                  <a:cubicBezTo>
                    <a:pt x="411" y="0"/>
                    <a:pt x="293" y="86"/>
                    <a:pt x="232" y="137"/>
                  </a:cubicBezTo>
                  <a:cubicBezTo>
                    <a:pt x="171" y="188"/>
                    <a:pt x="36" y="311"/>
                    <a:pt x="34" y="320"/>
                  </a:cubicBezTo>
                  <a:cubicBezTo>
                    <a:pt x="32" y="329"/>
                    <a:pt x="221" y="180"/>
                    <a:pt x="217" y="194"/>
                  </a:cubicBezTo>
                  <a:cubicBezTo>
                    <a:pt x="213" y="208"/>
                    <a:pt x="0" y="400"/>
                    <a:pt x="7" y="407"/>
                  </a:cubicBezTo>
                  <a:cubicBezTo>
                    <a:pt x="14" y="414"/>
                    <a:pt x="182" y="292"/>
                    <a:pt x="259" y="236"/>
                  </a:cubicBezTo>
                  <a:cubicBezTo>
                    <a:pt x="336" y="180"/>
                    <a:pt x="471" y="59"/>
                    <a:pt x="469" y="74"/>
                  </a:cubicBezTo>
                  <a:cubicBezTo>
                    <a:pt x="467" y="89"/>
                    <a:pt x="307" y="256"/>
                    <a:pt x="250" y="326"/>
                  </a:cubicBezTo>
                  <a:cubicBezTo>
                    <a:pt x="193" y="396"/>
                    <a:pt x="73" y="537"/>
                    <a:pt x="130" y="497"/>
                  </a:cubicBezTo>
                  <a:cubicBezTo>
                    <a:pt x="187" y="457"/>
                    <a:pt x="578" y="104"/>
                    <a:pt x="595" y="86"/>
                  </a:cubicBezTo>
                  <a:cubicBezTo>
                    <a:pt x="612" y="68"/>
                    <a:pt x="248" y="400"/>
                    <a:pt x="235" y="389"/>
                  </a:cubicBezTo>
                  <a:cubicBezTo>
                    <a:pt x="222" y="378"/>
                    <a:pt x="527" y="44"/>
                    <a:pt x="520" y="23"/>
                  </a:cubicBezTo>
                  <a:cubicBezTo>
                    <a:pt x="513" y="2"/>
                    <a:pt x="215" y="254"/>
                    <a:pt x="193" y="263"/>
                  </a:cubicBezTo>
                  <a:cubicBezTo>
                    <a:pt x="171" y="272"/>
                    <a:pt x="389" y="89"/>
                    <a:pt x="388" y="80"/>
                  </a:cubicBezTo>
                  <a:cubicBezTo>
                    <a:pt x="387" y="71"/>
                    <a:pt x="183" y="217"/>
                    <a:pt x="184" y="206"/>
                  </a:cubicBezTo>
                  <a:cubicBezTo>
                    <a:pt x="185" y="195"/>
                    <a:pt x="395" y="22"/>
                    <a:pt x="403" y="11"/>
                  </a:cubicBezTo>
                  <a:close/>
                </a:path>
              </a:pathLst>
            </a:custGeom>
            <a:solidFill>
              <a:srgbClr val="826046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任意多边形 168"/>
            <p:cNvSpPr/>
            <p:nvPr/>
          </p:nvSpPr>
          <p:spPr>
            <a:xfrm>
              <a:off x="3742142" y="943274"/>
              <a:ext cx="1601352" cy="1589810"/>
            </a:xfrm>
            <a:custGeom>
              <a:avLst/>
              <a:gdLst>
                <a:gd name="connsiteX0" fmla="*/ 57510 w 1302589"/>
                <a:gd name="connsiteY0" fmla="*/ 1135811 h 1196196"/>
                <a:gd name="connsiteX1" fmla="*/ 247291 w 1302589"/>
                <a:gd name="connsiteY1" fmla="*/ 894272 h 1196196"/>
                <a:gd name="connsiteX2" fmla="*/ 506083 w 1302589"/>
                <a:gd name="connsiteY2" fmla="*/ 790755 h 1196196"/>
                <a:gd name="connsiteX3" fmla="*/ 782129 w 1302589"/>
                <a:gd name="connsiteY3" fmla="*/ 462951 h 1196196"/>
                <a:gd name="connsiteX4" fmla="*/ 937404 w 1302589"/>
                <a:gd name="connsiteY4" fmla="*/ 169653 h 1196196"/>
                <a:gd name="connsiteX5" fmla="*/ 1265208 w 1302589"/>
                <a:gd name="connsiteY5" fmla="*/ 14377 h 1196196"/>
                <a:gd name="connsiteX6" fmla="*/ 1161691 w 1302589"/>
                <a:gd name="connsiteY6" fmla="*/ 83389 h 1196196"/>
                <a:gd name="connsiteX7" fmla="*/ 1144438 w 1302589"/>
                <a:gd name="connsiteY7" fmla="*/ 324928 h 1196196"/>
                <a:gd name="connsiteX8" fmla="*/ 1075427 w 1302589"/>
                <a:gd name="connsiteY8" fmla="*/ 618226 h 1196196"/>
                <a:gd name="connsiteX9" fmla="*/ 851140 w 1302589"/>
                <a:gd name="connsiteY9" fmla="*/ 859766 h 1196196"/>
                <a:gd name="connsiteX10" fmla="*/ 402566 w 1302589"/>
                <a:gd name="connsiteY10" fmla="*/ 1066800 h 1196196"/>
                <a:gd name="connsiteX11" fmla="*/ 143774 w 1302589"/>
                <a:gd name="connsiteY11" fmla="*/ 1118558 h 1196196"/>
                <a:gd name="connsiteX12" fmla="*/ 23004 w 1302589"/>
                <a:gd name="connsiteY12" fmla="*/ 1187570 h 1196196"/>
                <a:gd name="connsiteX13" fmla="*/ 5751 w 1302589"/>
                <a:gd name="connsiteY13" fmla="*/ 1170317 h 1196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02589" h="1196196">
                  <a:moveTo>
                    <a:pt x="57510" y="1135811"/>
                  </a:moveTo>
                  <a:cubicBezTo>
                    <a:pt x="115019" y="1043796"/>
                    <a:pt x="172529" y="951781"/>
                    <a:pt x="247291" y="894272"/>
                  </a:cubicBezTo>
                  <a:cubicBezTo>
                    <a:pt x="322053" y="836763"/>
                    <a:pt x="416943" y="862642"/>
                    <a:pt x="506083" y="790755"/>
                  </a:cubicBezTo>
                  <a:cubicBezTo>
                    <a:pt x="595223" y="718868"/>
                    <a:pt x="710242" y="566468"/>
                    <a:pt x="782129" y="462951"/>
                  </a:cubicBezTo>
                  <a:cubicBezTo>
                    <a:pt x="854016" y="359434"/>
                    <a:pt x="856891" y="244415"/>
                    <a:pt x="937404" y="169653"/>
                  </a:cubicBezTo>
                  <a:cubicBezTo>
                    <a:pt x="1017917" y="94891"/>
                    <a:pt x="1227827" y="28754"/>
                    <a:pt x="1265208" y="14377"/>
                  </a:cubicBezTo>
                  <a:cubicBezTo>
                    <a:pt x="1302589" y="0"/>
                    <a:pt x="1181819" y="31631"/>
                    <a:pt x="1161691" y="83389"/>
                  </a:cubicBezTo>
                  <a:cubicBezTo>
                    <a:pt x="1141563" y="135147"/>
                    <a:pt x="1158815" y="235789"/>
                    <a:pt x="1144438" y="324928"/>
                  </a:cubicBezTo>
                  <a:cubicBezTo>
                    <a:pt x="1130061" y="414067"/>
                    <a:pt x="1124310" y="529086"/>
                    <a:pt x="1075427" y="618226"/>
                  </a:cubicBezTo>
                  <a:cubicBezTo>
                    <a:pt x="1026544" y="707366"/>
                    <a:pt x="963284" y="785004"/>
                    <a:pt x="851140" y="859766"/>
                  </a:cubicBezTo>
                  <a:cubicBezTo>
                    <a:pt x="738997" y="934528"/>
                    <a:pt x="520460" y="1023668"/>
                    <a:pt x="402566" y="1066800"/>
                  </a:cubicBezTo>
                  <a:cubicBezTo>
                    <a:pt x="284672" y="1109932"/>
                    <a:pt x="207034" y="1098430"/>
                    <a:pt x="143774" y="1118558"/>
                  </a:cubicBezTo>
                  <a:cubicBezTo>
                    <a:pt x="80514" y="1138686"/>
                    <a:pt x="46008" y="1178944"/>
                    <a:pt x="23004" y="1187570"/>
                  </a:cubicBezTo>
                  <a:cubicBezTo>
                    <a:pt x="0" y="1196196"/>
                    <a:pt x="2875" y="1183256"/>
                    <a:pt x="5751" y="1170317"/>
                  </a:cubicBezTo>
                </a:path>
              </a:pathLst>
            </a:custGeom>
            <a:solidFill>
              <a:srgbClr val="71330D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任意多边形 170"/>
            <p:cNvSpPr/>
            <p:nvPr/>
          </p:nvSpPr>
          <p:spPr>
            <a:xfrm>
              <a:off x="3763352" y="1107606"/>
              <a:ext cx="1403392" cy="1490446"/>
            </a:xfrm>
            <a:custGeom>
              <a:avLst/>
              <a:gdLst>
                <a:gd name="connsiteX0" fmla="*/ 989162 w 1141562"/>
                <a:gd name="connsiteY0" fmla="*/ 115018 h 1121433"/>
                <a:gd name="connsiteX1" fmla="*/ 816634 w 1141562"/>
                <a:gd name="connsiteY1" fmla="*/ 391063 h 1121433"/>
                <a:gd name="connsiteX2" fmla="*/ 592347 w 1141562"/>
                <a:gd name="connsiteY2" fmla="*/ 718867 h 1121433"/>
                <a:gd name="connsiteX3" fmla="*/ 178279 w 1141562"/>
                <a:gd name="connsiteY3" fmla="*/ 891395 h 1121433"/>
                <a:gd name="connsiteX4" fmla="*/ 23004 w 1141562"/>
                <a:gd name="connsiteY4" fmla="*/ 1081177 h 1121433"/>
                <a:gd name="connsiteX5" fmla="*/ 40257 w 1141562"/>
                <a:gd name="connsiteY5" fmla="*/ 1098429 h 1121433"/>
                <a:gd name="connsiteX6" fmla="*/ 230038 w 1141562"/>
                <a:gd name="connsiteY6" fmla="*/ 943154 h 1121433"/>
                <a:gd name="connsiteX7" fmla="*/ 488830 w 1141562"/>
                <a:gd name="connsiteY7" fmla="*/ 839637 h 1121433"/>
                <a:gd name="connsiteX8" fmla="*/ 816634 w 1141562"/>
                <a:gd name="connsiteY8" fmla="*/ 563592 h 1121433"/>
                <a:gd name="connsiteX9" fmla="*/ 833887 w 1141562"/>
                <a:gd name="connsiteY9" fmla="*/ 477328 h 1121433"/>
                <a:gd name="connsiteX10" fmla="*/ 747623 w 1141562"/>
                <a:gd name="connsiteY10" fmla="*/ 736120 h 1121433"/>
                <a:gd name="connsiteX11" fmla="*/ 695864 w 1141562"/>
                <a:gd name="connsiteY11" fmla="*/ 856890 h 1121433"/>
                <a:gd name="connsiteX12" fmla="*/ 851140 w 1141562"/>
                <a:gd name="connsiteY12" fmla="*/ 649856 h 1121433"/>
                <a:gd name="connsiteX13" fmla="*/ 1092679 w 1141562"/>
                <a:gd name="connsiteY13" fmla="*/ 253041 h 1121433"/>
                <a:gd name="connsiteX14" fmla="*/ 1109932 w 1141562"/>
                <a:gd name="connsiteY14" fmla="*/ 80512 h 1121433"/>
                <a:gd name="connsiteX15" fmla="*/ 902898 w 1141562"/>
                <a:gd name="connsiteY15" fmla="*/ 460075 h 1121433"/>
                <a:gd name="connsiteX16" fmla="*/ 971910 w 1141562"/>
                <a:gd name="connsiteY16" fmla="*/ 63260 h 1121433"/>
                <a:gd name="connsiteX17" fmla="*/ 989162 w 1141562"/>
                <a:gd name="connsiteY17" fmla="*/ 115018 h 1121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41562" h="1121433">
                  <a:moveTo>
                    <a:pt x="989162" y="115018"/>
                  </a:moveTo>
                  <a:cubicBezTo>
                    <a:pt x="963283" y="169652"/>
                    <a:pt x="882770" y="290422"/>
                    <a:pt x="816634" y="391063"/>
                  </a:cubicBezTo>
                  <a:cubicBezTo>
                    <a:pt x="750498" y="491705"/>
                    <a:pt x="698740" y="635478"/>
                    <a:pt x="592347" y="718867"/>
                  </a:cubicBezTo>
                  <a:cubicBezTo>
                    <a:pt x="485954" y="802256"/>
                    <a:pt x="273169" y="831010"/>
                    <a:pt x="178279" y="891395"/>
                  </a:cubicBezTo>
                  <a:cubicBezTo>
                    <a:pt x="83389" y="951780"/>
                    <a:pt x="46008" y="1046671"/>
                    <a:pt x="23004" y="1081177"/>
                  </a:cubicBezTo>
                  <a:cubicBezTo>
                    <a:pt x="0" y="1115683"/>
                    <a:pt x="5751" y="1121433"/>
                    <a:pt x="40257" y="1098429"/>
                  </a:cubicBezTo>
                  <a:cubicBezTo>
                    <a:pt x="74763" y="1075425"/>
                    <a:pt x="155276" y="986286"/>
                    <a:pt x="230038" y="943154"/>
                  </a:cubicBezTo>
                  <a:cubicBezTo>
                    <a:pt x="304800" y="900022"/>
                    <a:pt x="391064" y="902897"/>
                    <a:pt x="488830" y="839637"/>
                  </a:cubicBezTo>
                  <a:cubicBezTo>
                    <a:pt x="586596" y="776377"/>
                    <a:pt x="759125" y="623977"/>
                    <a:pt x="816634" y="563592"/>
                  </a:cubicBezTo>
                  <a:cubicBezTo>
                    <a:pt x="874143" y="503207"/>
                    <a:pt x="845389" y="448573"/>
                    <a:pt x="833887" y="477328"/>
                  </a:cubicBezTo>
                  <a:cubicBezTo>
                    <a:pt x="822385" y="506083"/>
                    <a:pt x="770627" y="672860"/>
                    <a:pt x="747623" y="736120"/>
                  </a:cubicBezTo>
                  <a:cubicBezTo>
                    <a:pt x="724619" y="799380"/>
                    <a:pt x="678611" y="871267"/>
                    <a:pt x="695864" y="856890"/>
                  </a:cubicBezTo>
                  <a:cubicBezTo>
                    <a:pt x="713117" y="842513"/>
                    <a:pt x="785004" y="750498"/>
                    <a:pt x="851140" y="649856"/>
                  </a:cubicBezTo>
                  <a:cubicBezTo>
                    <a:pt x="917276" y="549215"/>
                    <a:pt x="1049547" y="347932"/>
                    <a:pt x="1092679" y="253041"/>
                  </a:cubicBezTo>
                  <a:cubicBezTo>
                    <a:pt x="1135811" y="158150"/>
                    <a:pt x="1141562" y="46006"/>
                    <a:pt x="1109932" y="80512"/>
                  </a:cubicBezTo>
                  <a:cubicBezTo>
                    <a:pt x="1078302" y="115018"/>
                    <a:pt x="925902" y="462950"/>
                    <a:pt x="902898" y="460075"/>
                  </a:cubicBezTo>
                  <a:cubicBezTo>
                    <a:pt x="879894" y="457200"/>
                    <a:pt x="963284" y="126520"/>
                    <a:pt x="971910" y="63260"/>
                  </a:cubicBezTo>
                  <a:cubicBezTo>
                    <a:pt x="980536" y="0"/>
                    <a:pt x="1015041" y="60384"/>
                    <a:pt x="989162" y="115018"/>
                  </a:cubicBezTo>
                  <a:close/>
                </a:path>
              </a:pathLst>
            </a:custGeom>
            <a:solidFill>
              <a:srgbClr val="9774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任意多边形 171"/>
            <p:cNvSpPr/>
            <p:nvPr/>
          </p:nvSpPr>
          <p:spPr>
            <a:xfrm>
              <a:off x="3855262" y="916521"/>
              <a:ext cx="1615492" cy="1559238"/>
            </a:xfrm>
            <a:custGeom>
              <a:avLst/>
              <a:gdLst>
                <a:gd name="connsiteX0" fmla="*/ 207034 w 1314091"/>
                <a:gd name="connsiteY0" fmla="*/ 1138687 h 1173193"/>
                <a:gd name="connsiteX1" fmla="*/ 655608 w 1314091"/>
                <a:gd name="connsiteY1" fmla="*/ 1017918 h 1173193"/>
                <a:gd name="connsiteX2" fmla="*/ 1069676 w 1314091"/>
                <a:gd name="connsiteY2" fmla="*/ 603850 h 1173193"/>
                <a:gd name="connsiteX3" fmla="*/ 1104182 w 1314091"/>
                <a:gd name="connsiteY3" fmla="*/ 34506 h 1173193"/>
                <a:gd name="connsiteX4" fmla="*/ 1190446 w 1314091"/>
                <a:gd name="connsiteY4" fmla="*/ 396816 h 1173193"/>
                <a:gd name="connsiteX5" fmla="*/ 1207699 w 1314091"/>
                <a:gd name="connsiteY5" fmla="*/ 69012 h 1173193"/>
                <a:gd name="connsiteX6" fmla="*/ 1293963 w 1314091"/>
                <a:gd name="connsiteY6" fmla="*/ 362310 h 1173193"/>
                <a:gd name="connsiteX7" fmla="*/ 1293963 w 1314091"/>
                <a:gd name="connsiteY7" fmla="*/ 724620 h 1173193"/>
                <a:gd name="connsiteX8" fmla="*/ 1173193 w 1314091"/>
                <a:gd name="connsiteY8" fmla="*/ 1069676 h 1173193"/>
                <a:gd name="connsiteX9" fmla="*/ 1173193 w 1314091"/>
                <a:gd name="connsiteY9" fmla="*/ 828137 h 1173193"/>
                <a:gd name="connsiteX10" fmla="*/ 1017917 w 1314091"/>
                <a:gd name="connsiteY10" fmla="*/ 897148 h 1173193"/>
                <a:gd name="connsiteX11" fmla="*/ 621102 w 1314091"/>
                <a:gd name="connsiteY11" fmla="*/ 1121435 h 1173193"/>
                <a:gd name="connsiteX12" fmla="*/ 0 w 1314091"/>
                <a:gd name="connsiteY12" fmla="*/ 1173193 h 1173193"/>
                <a:gd name="connsiteX13" fmla="*/ 0 w 1314091"/>
                <a:gd name="connsiteY13" fmla="*/ 1173193 h 117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14091" h="1173193">
                  <a:moveTo>
                    <a:pt x="207034" y="1138687"/>
                  </a:moveTo>
                  <a:cubicBezTo>
                    <a:pt x="359434" y="1122872"/>
                    <a:pt x="511834" y="1107057"/>
                    <a:pt x="655608" y="1017918"/>
                  </a:cubicBezTo>
                  <a:cubicBezTo>
                    <a:pt x="799382" y="928779"/>
                    <a:pt x="994914" y="767752"/>
                    <a:pt x="1069676" y="603850"/>
                  </a:cubicBezTo>
                  <a:cubicBezTo>
                    <a:pt x="1144438" y="439948"/>
                    <a:pt x="1084054" y="69012"/>
                    <a:pt x="1104182" y="34506"/>
                  </a:cubicBezTo>
                  <a:cubicBezTo>
                    <a:pt x="1124310" y="0"/>
                    <a:pt x="1173193" y="391065"/>
                    <a:pt x="1190446" y="396816"/>
                  </a:cubicBezTo>
                  <a:cubicBezTo>
                    <a:pt x="1207699" y="402567"/>
                    <a:pt x="1190446" y="74763"/>
                    <a:pt x="1207699" y="69012"/>
                  </a:cubicBezTo>
                  <a:cubicBezTo>
                    <a:pt x="1224952" y="63261"/>
                    <a:pt x="1279586" y="253042"/>
                    <a:pt x="1293963" y="362310"/>
                  </a:cubicBezTo>
                  <a:cubicBezTo>
                    <a:pt x="1308340" y="471578"/>
                    <a:pt x="1314091" y="606726"/>
                    <a:pt x="1293963" y="724620"/>
                  </a:cubicBezTo>
                  <a:cubicBezTo>
                    <a:pt x="1273835" y="842514"/>
                    <a:pt x="1193321" y="1052423"/>
                    <a:pt x="1173193" y="1069676"/>
                  </a:cubicBezTo>
                  <a:cubicBezTo>
                    <a:pt x="1153065" y="1086929"/>
                    <a:pt x="1199072" y="856892"/>
                    <a:pt x="1173193" y="828137"/>
                  </a:cubicBezTo>
                  <a:cubicBezTo>
                    <a:pt x="1147314" y="799382"/>
                    <a:pt x="1109932" y="848265"/>
                    <a:pt x="1017917" y="897148"/>
                  </a:cubicBezTo>
                  <a:cubicBezTo>
                    <a:pt x="925902" y="946031"/>
                    <a:pt x="790755" y="1075428"/>
                    <a:pt x="621102" y="1121435"/>
                  </a:cubicBezTo>
                  <a:cubicBezTo>
                    <a:pt x="451449" y="1167442"/>
                    <a:pt x="0" y="1173193"/>
                    <a:pt x="0" y="1173193"/>
                  </a:cubicBezTo>
                  <a:lnTo>
                    <a:pt x="0" y="1173193"/>
                  </a:lnTo>
                </a:path>
              </a:pathLst>
            </a:custGeom>
            <a:solidFill>
              <a:srgbClr val="71330D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任意多边形 172"/>
            <p:cNvSpPr/>
            <p:nvPr/>
          </p:nvSpPr>
          <p:spPr>
            <a:xfrm>
              <a:off x="4194622" y="1375121"/>
              <a:ext cx="1180687" cy="1253505"/>
            </a:xfrm>
            <a:custGeom>
              <a:avLst/>
              <a:gdLst>
                <a:gd name="connsiteX0" fmla="*/ 828136 w 960407"/>
                <a:gd name="connsiteY0" fmla="*/ 34506 h 943155"/>
                <a:gd name="connsiteX1" fmla="*/ 793630 w 960407"/>
                <a:gd name="connsiteY1" fmla="*/ 414068 h 943155"/>
                <a:gd name="connsiteX2" fmla="*/ 414068 w 960407"/>
                <a:gd name="connsiteY2" fmla="*/ 672861 h 943155"/>
                <a:gd name="connsiteX3" fmla="*/ 759124 w 960407"/>
                <a:gd name="connsiteY3" fmla="*/ 500332 h 943155"/>
                <a:gd name="connsiteX4" fmla="*/ 672860 w 960407"/>
                <a:gd name="connsiteY4" fmla="*/ 741872 h 943155"/>
                <a:gd name="connsiteX5" fmla="*/ 155275 w 960407"/>
                <a:gd name="connsiteY5" fmla="*/ 914400 h 943155"/>
                <a:gd name="connsiteX6" fmla="*/ 0 w 960407"/>
                <a:gd name="connsiteY6" fmla="*/ 914400 h 943155"/>
                <a:gd name="connsiteX7" fmla="*/ 189781 w 960407"/>
                <a:gd name="connsiteY7" fmla="*/ 914400 h 943155"/>
                <a:gd name="connsiteX8" fmla="*/ 379562 w 960407"/>
                <a:gd name="connsiteY8" fmla="*/ 862642 h 943155"/>
                <a:gd name="connsiteX9" fmla="*/ 690113 w 960407"/>
                <a:gd name="connsiteY9" fmla="*/ 741872 h 943155"/>
                <a:gd name="connsiteX10" fmla="*/ 828136 w 960407"/>
                <a:gd name="connsiteY10" fmla="*/ 517585 h 943155"/>
                <a:gd name="connsiteX11" fmla="*/ 897147 w 960407"/>
                <a:gd name="connsiteY11" fmla="*/ 465827 h 943155"/>
                <a:gd name="connsiteX12" fmla="*/ 879894 w 960407"/>
                <a:gd name="connsiteY12" fmla="*/ 603849 h 943155"/>
                <a:gd name="connsiteX13" fmla="*/ 948905 w 960407"/>
                <a:gd name="connsiteY13" fmla="*/ 327804 h 943155"/>
                <a:gd name="connsiteX14" fmla="*/ 948905 w 960407"/>
                <a:gd name="connsiteY14" fmla="*/ 86264 h 943155"/>
                <a:gd name="connsiteX15" fmla="*/ 897147 w 960407"/>
                <a:gd name="connsiteY15" fmla="*/ 155276 h 943155"/>
                <a:gd name="connsiteX16" fmla="*/ 828136 w 960407"/>
                <a:gd name="connsiteY16" fmla="*/ 207034 h 943155"/>
                <a:gd name="connsiteX17" fmla="*/ 828136 w 960407"/>
                <a:gd name="connsiteY17" fmla="*/ 34506 h 94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0407" h="943155">
                  <a:moveTo>
                    <a:pt x="828136" y="34506"/>
                  </a:moveTo>
                  <a:cubicBezTo>
                    <a:pt x="822385" y="69012"/>
                    <a:pt x="862641" y="307676"/>
                    <a:pt x="793630" y="414068"/>
                  </a:cubicBezTo>
                  <a:cubicBezTo>
                    <a:pt x="724619" y="520460"/>
                    <a:pt x="419819" y="658484"/>
                    <a:pt x="414068" y="672861"/>
                  </a:cubicBezTo>
                  <a:cubicBezTo>
                    <a:pt x="408317" y="687238"/>
                    <a:pt x="715992" y="488830"/>
                    <a:pt x="759124" y="500332"/>
                  </a:cubicBezTo>
                  <a:cubicBezTo>
                    <a:pt x="802256" y="511834"/>
                    <a:pt x="773501" y="672861"/>
                    <a:pt x="672860" y="741872"/>
                  </a:cubicBezTo>
                  <a:cubicBezTo>
                    <a:pt x="572219" y="810883"/>
                    <a:pt x="267418" y="885645"/>
                    <a:pt x="155275" y="914400"/>
                  </a:cubicBezTo>
                  <a:cubicBezTo>
                    <a:pt x="43132" y="943155"/>
                    <a:pt x="0" y="914400"/>
                    <a:pt x="0" y="914400"/>
                  </a:cubicBezTo>
                  <a:cubicBezTo>
                    <a:pt x="5751" y="914400"/>
                    <a:pt x="126521" y="923026"/>
                    <a:pt x="189781" y="914400"/>
                  </a:cubicBezTo>
                  <a:cubicBezTo>
                    <a:pt x="253041" y="905774"/>
                    <a:pt x="296173" y="891397"/>
                    <a:pt x="379562" y="862642"/>
                  </a:cubicBezTo>
                  <a:cubicBezTo>
                    <a:pt x="462951" y="833887"/>
                    <a:pt x="615351" y="799382"/>
                    <a:pt x="690113" y="741872"/>
                  </a:cubicBezTo>
                  <a:cubicBezTo>
                    <a:pt x="764875" y="684363"/>
                    <a:pt x="793630" y="563592"/>
                    <a:pt x="828136" y="517585"/>
                  </a:cubicBezTo>
                  <a:cubicBezTo>
                    <a:pt x="862642" y="471578"/>
                    <a:pt x="888521" y="451450"/>
                    <a:pt x="897147" y="465827"/>
                  </a:cubicBezTo>
                  <a:cubicBezTo>
                    <a:pt x="905773" y="480204"/>
                    <a:pt x="871268" y="626853"/>
                    <a:pt x="879894" y="603849"/>
                  </a:cubicBezTo>
                  <a:cubicBezTo>
                    <a:pt x="888520" y="580845"/>
                    <a:pt x="937403" y="414068"/>
                    <a:pt x="948905" y="327804"/>
                  </a:cubicBezTo>
                  <a:cubicBezTo>
                    <a:pt x="960407" y="241540"/>
                    <a:pt x="957531" y="115019"/>
                    <a:pt x="948905" y="86264"/>
                  </a:cubicBezTo>
                  <a:cubicBezTo>
                    <a:pt x="940279" y="57509"/>
                    <a:pt x="917275" y="135148"/>
                    <a:pt x="897147" y="155276"/>
                  </a:cubicBezTo>
                  <a:cubicBezTo>
                    <a:pt x="877019" y="175404"/>
                    <a:pt x="842513" y="227162"/>
                    <a:pt x="828136" y="207034"/>
                  </a:cubicBezTo>
                  <a:cubicBezTo>
                    <a:pt x="813759" y="186906"/>
                    <a:pt x="833887" y="0"/>
                    <a:pt x="828136" y="34506"/>
                  </a:cubicBezTo>
                  <a:close/>
                </a:path>
              </a:pathLst>
            </a:custGeom>
            <a:solidFill>
              <a:srgbClr val="987B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任意多边形 173"/>
            <p:cNvSpPr/>
            <p:nvPr/>
          </p:nvSpPr>
          <p:spPr>
            <a:xfrm>
              <a:off x="3346222" y="2292319"/>
              <a:ext cx="530249" cy="489173"/>
            </a:xfrm>
            <a:custGeom>
              <a:avLst/>
              <a:gdLst>
                <a:gd name="connsiteX0" fmla="*/ 431321 w 431321"/>
                <a:gd name="connsiteY0" fmla="*/ 172529 h 368061"/>
                <a:gd name="connsiteX1" fmla="*/ 293299 w 431321"/>
                <a:gd name="connsiteY1" fmla="*/ 345057 h 368061"/>
                <a:gd name="connsiteX2" fmla="*/ 86265 w 431321"/>
                <a:gd name="connsiteY2" fmla="*/ 310551 h 368061"/>
                <a:gd name="connsiteX3" fmla="*/ 0 w 431321"/>
                <a:gd name="connsiteY3" fmla="*/ 0 h 368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321" h="368061">
                  <a:moveTo>
                    <a:pt x="431321" y="172529"/>
                  </a:moveTo>
                  <a:cubicBezTo>
                    <a:pt x="391064" y="247291"/>
                    <a:pt x="350808" y="322053"/>
                    <a:pt x="293299" y="345057"/>
                  </a:cubicBezTo>
                  <a:cubicBezTo>
                    <a:pt x="235790" y="368061"/>
                    <a:pt x="135148" y="368061"/>
                    <a:pt x="86265" y="310551"/>
                  </a:cubicBezTo>
                  <a:cubicBezTo>
                    <a:pt x="37382" y="253042"/>
                    <a:pt x="18691" y="126521"/>
                    <a:pt x="0" y="0"/>
                  </a:cubicBezTo>
                </a:path>
              </a:pathLst>
            </a:custGeom>
            <a:solidFill>
              <a:srgbClr val="281911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任意多边形 174"/>
            <p:cNvSpPr/>
            <p:nvPr/>
          </p:nvSpPr>
          <p:spPr>
            <a:xfrm>
              <a:off x="3296733" y="2231173"/>
              <a:ext cx="530249" cy="462421"/>
            </a:xfrm>
            <a:custGeom>
              <a:avLst/>
              <a:gdLst>
                <a:gd name="connsiteX0" fmla="*/ 385313 w 431321"/>
                <a:gd name="connsiteY0" fmla="*/ 218536 h 347932"/>
                <a:gd name="connsiteX1" fmla="*/ 316302 w 431321"/>
                <a:gd name="connsiteY1" fmla="*/ 339306 h 347932"/>
                <a:gd name="connsiteX2" fmla="*/ 109268 w 431321"/>
                <a:gd name="connsiteY2" fmla="*/ 270294 h 347932"/>
                <a:gd name="connsiteX3" fmla="*/ 40256 w 431321"/>
                <a:gd name="connsiteY3" fmla="*/ 11502 h 347932"/>
                <a:gd name="connsiteX4" fmla="*/ 385313 w 431321"/>
                <a:gd name="connsiteY4" fmla="*/ 218536 h 347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321" h="347932">
                  <a:moveTo>
                    <a:pt x="385313" y="218536"/>
                  </a:moveTo>
                  <a:cubicBezTo>
                    <a:pt x="431321" y="273170"/>
                    <a:pt x="362309" y="330680"/>
                    <a:pt x="316302" y="339306"/>
                  </a:cubicBezTo>
                  <a:cubicBezTo>
                    <a:pt x="270295" y="347932"/>
                    <a:pt x="155276" y="324928"/>
                    <a:pt x="109268" y="270294"/>
                  </a:cubicBezTo>
                  <a:cubicBezTo>
                    <a:pt x="63260" y="215660"/>
                    <a:pt x="0" y="23004"/>
                    <a:pt x="40256" y="11502"/>
                  </a:cubicBezTo>
                  <a:cubicBezTo>
                    <a:pt x="80513" y="0"/>
                    <a:pt x="339305" y="163902"/>
                    <a:pt x="385313" y="218536"/>
                  </a:cubicBezTo>
                  <a:close/>
                </a:path>
              </a:pathLst>
            </a:custGeom>
            <a:solidFill>
              <a:srgbClr val="7133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椭圆 175"/>
            <p:cNvSpPr/>
            <p:nvPr/>
          </p:nvSpPr>
          <p:spPr>
            <a:xfrm>
              <a:off x="3423094" y="2090600"/>
              <a:ext cx="263469" cy="284835"/>
            </a:xfrm>
            <a:prstGeom prst="ellipse">
              <a:avLst/>
            </a:prstGeom>
            <a:solidFill>
              <a:srgbClr val="7133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流程图: 可选过程 176"/>
            <p:cNvSpPr/>
            <p:nvPr/>
          </p:nvSpPr>
          <p:spPr>
            <a:xfrm>
              <a:off x="3423094" y="1900710"/>
              <a:ext cx="175646" cy="189890"/>
            </a:xfrm>
            <a:prstGeom prst="flowChartAlternateProcess">
              <a:avLst/>
            </a:prstGeom>
            <a:solidFill>
              <a:srgbClr val="7133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任意多边形 178"/>
            <p:cNvSpPr/>
            <p:nvPr/>
          </p:nvSpPr>
          <p:spPr>
            <a:xfrm>
              <a:off x="3247448" y="2090600"/>
              <a:ext cx="632762" cy="1081529"/>
            </a:xfrm>
            <a:custGeom>
              <a:avLst/>
              <a:gdLst>
                <a:gd name="connsiteX0" fmla="*/ 451448 w 514708"/>
                <a:gd name="connsiteY0" fmla="*/ 434195 h 813758"/>
                <a:gd name="connsiteX1" fmla="*/ 296173 w 514708"/>
                <a:gd name="connsiteY1" fmla="*/ 503207 h 813758"/>
                <a:gd name="connsiteX2" fmla="*/ 140897 w 514708"/>
                <a:gd name="connsiteY2" fmla="*/ 330678 h 813758"/>
                <a:gd name="connsiteX3" fmla="*/ 71886 w 514708"/>
                <a:gd name="connsiteY3" fmla="*/ 20128 h 813758"/>
                <a:gd name="connsiteX4" fmla="*/ 20128 w 514708"/>
                <a:gd name="connsiteY4" fmla="*/ 451448 h 813758"/>
                <a:gd name="connsiteX5" fmla="*/ 192656 w 514708"/>
                <a:gd name="connsiteY5" fmla="*/ 779252 h 813758"/>
                <a:gd name="connsiteX6" fmla="*/ 468701 w 514708"/>
                <a:gd name="connsiteY6" fmla="*/ 658482 h 813758"/>
                <a:gd name="connsiteX7" fmla="*/ 468701 w 514708"/>
                <a:gd name="connsiteY7" fmla="*/ 365184 h 813758"/>
                <a:gd name="connsiteX8" fmla="*/ 468701 w 514708"/>
                <a:gd name="connsiteY8" fmla="*/ 365184 h 813758"/>
                <a:gd name="connsiteX9" fmla="*/ 468701 w 514708"/>
                <a:gd name="connsiteY9" fmla="*/ 365184 h 813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4708" h="813758">
                  <a:moveTo>
                    <a:pt x="451448" y="434195"/>
                  </a:moveTo>
                  <a:cubicBezTo>
                    <a:pt x="399690" y="477327"/>
                    <a:pt x="347932" y="520460"/>
                    <a:pt x="296173" y="503207"/>
                  </a:cubicBezTo>
                  <a:cubicBezTo>
                    <a:pt x="244415" y="485954"/>
                    <a:pt x="178278" y="411191"/>
                    <a:pt x="140897" y="330678"/>
                  </a:cubicBezTo>
                  <a:cubicBezTo>
                    <a:pt x="103516" y="250165"/>
                    <a:pt x="92014" y="0"/>
                    <a:pt x="71886" y="20128"/>
                  </a:cubicBezTo>
                  <a:cubicBezTo>
                    <a:pt x="51758" y="40256"/>
                    <a:pt x="0" y="324927"/>
                    <a:pt x="20128" y="451448"/>
                  </a:cubicBezTo>
                  <a:cubicBezTo>
                    <a:pt x="40256" y="577969"/>
                    <a:pt x="117894" y="744746"/>
                    <a:pt x="192656" y="779252"/>
                  </a:cubicBezTo>
                  <a:cubicBezTo>
                    <a:pt x="267418" y="813758"/>
                    <a:pt x="422694" y="727493"/>
                    <a:pt x="468701" y="658482"/>
                  </a:cubicBezTo>
                  <a:cubicBezTo>
                    <a:pt x="514708" y="589471"/>
                    <a:pt x="468701" y="365184"/>
                    <a:pt x="468701" y="365184"/>
                  </a:cubicBezTo>
                  <a:lnTo>
                    <a:pt x="468701" y="365184"/>
                  </a:lnTo>
                  <a:lnTo>
                    <a:pt x="468701" y="365184"/>
                  </a:lnTo>
                </a:path>
              </a:pathLst>
            </a:custGeom>
            <a:solidFill>
              <a:srgbClr val="71330D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任意多边形 179"/>
            <p:cNvSpPr/>
            <p:nvPr/>
          </p:nvSpPr>
          <p:spPr>
            <a:xfrm>
              <a:off x="3071802" y="1615875"/>
              <a:ext cx="2046762" cy="882803"/>
            </a:xfrm>
            <a:custGeom>
              <a:avLst/>
              <a:gdLst>
                <a:gd name="connsiteX0" fmla="*/ 1647646 w 1664899"/>
                <a:gd name="connsiteY0" fmla="*/ 221411 h 664234"/>
                <a:gd name="connsiteX1" fmla="*/ 1233578 w 1664899"/>
                <a:gd name="connsiteY1" fmla="*/ 549215 h 664234"/>
                <a:gd name="connsiteX2" fmla="*/ 353683 w 1664899"/>
                <a:gd name="connsiteY2" fmla="*/ 652732 h 664234"/>
                <a:gd name="connsiteX3" fmla="*/ 43132 w 1664899"/>
                <a:gd name="connsiteY3" fmla="*/ 480203 h 664234"/>
                <a:gd name="connsiteX4" fmla="*/ 94891 w 1664899"/>
                <a:gd name="connsiteY4" fmla="*/ 393939 h 664234"/>
                <a:gd name="connsiteX5" fmla="*/ 94891 w 1664899"/>
                <a:gd name="connsiteY5" fmla="*/ 411192 h 664234"/>
                <a:gd name="connsiteX6" fmla="*/ 267419 w 1664899"/>
                <a:gd name="connsiteY6" fmla="*/ 549215 h 664234"/>
                <a:gd name="connsiteX7" fmla="*/ 577970 w 1664899"/>
                <a:gd name="connsiteY7" fmla="*/ 497456 h 664234"/>
                <a:gd name="connsiteX8" fmla="*/ 957532 w 1664899"/>
                <a:gd name="connsiteY8" fmla="*/ 31630 h 664234"/>
                <a:gd name="connsiteX9" fmla="*/ 802257 w 1664899"/>
                <a:gd name="connsiteY9" fmla="*/ 307675 h 664234"/>
                <a:gd name="connsiteX10" fmla="*/ 595223 w 1664899"/>
                <a:gd name="connsiteY10" fmla="*/ 566467 h 664234"/>
                <a:gd name="connsiteX11" fmla="*/ 388189 w 1664899"/>
                <a:gd name="connsiteY11" fmla="*/ 618226 h 664234"/>
                <a:gd name="connsiteX12" fmla="*/ 871268 w 1664899"/>
                <a:gd name="connsiteY12" fmla="*/ 583720 h 664234"/>
                <a:gd name="connsiteX13" fmla="*/ 1337095 w 1664899"/>
                <a:gd name="connsiteY13" fmla="*/ 462950 h 664234"/>
                <a:gd name="connsiteX14" fmla="*/ 1647646 w 1664899"/>
                <a:gd name="connsiteY14" fmla="*/ 221411 h 66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64899" h="664234">
                  <a:moveTo>
                    <a:pt x="1647646" y="221411"/>
                  </a:moveTo>
                  <a:cubicBezTo>
                    <a:pt x="1630393" y="235789"/>
                    <a:pt x="1449238" y="477328"/>
                    <a:pt x="1233578" y="549215"/>
                  </a:cubicBezTo>
                  <a:cubicBezTo>
                    <a:pt x="1017918" y="621102"/>
                    <a:pt x="552091" y="664234"/>
                    <a:pt x="353683" y="652732"/>
                  </a:cubicBezTo>
                  <a:cubicBezTo>
                    <a:pt x="155275" y="641230"/>
                    <a:pt x="86264" y="523335"/>
                    <a:pt x="43132" y="480203"/>
                  </a:cubicBezTo>
                  <a:cubicBezTo>
                    <a:pt x="0" y="437071"/>
                    <a:pt x="86265" y="405441"/>
                    <a:pt x="94891" y="393939"/>
                  </a:cubicBezTo>
                  <a:cubicBezTo>
                    <a:pt x="103517" y="382437"/>
                    <a:pt x="66136" y="385313"/>
                    <a:pt x="94891" y="411192"/>
                  </a:cubicBezTo>
                  <a:cubicBezTo>
                    <a:pt x="123646" y="437071"/>
                    <a:pt x="186906" y="534838"/>
                    <a:pt x="267419" y="549215"/>
                  </a:cubicBezTo>
                  <a:cubicBezTo>
                    <a:pt x="347932" y="563592"/>
                    <a:pt x="462951" y="583720"/>
                    <a:pt x="577970" y="497456"/>
                  </a:cubicBezTo>
                  <a:cubicBezTo>
                    <a:pt x="692989" y="411192"/>
                    <a:pt x="920151" y="63260"/>
                    <a:pt x="957532" y="31630"/>
                  </a:cubicBezTo>
                  <a:cubicBezTo>
                    <a:pt x="994913" y="0"/>
                    <a:pt x="862642" y="218536"/>
                    <a:pt x="802257" y="307675"/>
                  </a:cubicBezTo>
                  <a:cubicBezTo>
                    <a:pt x="741872" y="396814"/>
                    <a:pt x="664234" y="514709"/>
                    <a:pt x="595223" y="566467"/>
                  </a:cubicBezTo>
                  <a:cubicBezTo>
                    <a:pt x="526212" y="618225"/>
                    <a:pt x="342182" y="615351"/>
                    <a:pt x="388189" y="618226"/>
                  </a:cubicBezTo>
                  <a:cubicBezTo>
                    <a:pt x="434196" y="621101"/>
                    <a:pt x="713117" y="609599"/>
                    <a:pt x="871268" y="583720"/>
                  </a:cubicBezTo>
                  <a:cubicBezTo>
                    <a:pt x="1029419" y="557841"/>
                    <a:pt x="1210574" y="523335"/>
                    <a:pt x="1337095" y="462950"/>
                  </a:cubicBezTo>
                  <a:cubicBezTo>
                    <a:pt x="1463616" y="402565"/>
                    <a:pt x="1664899" y="207034"/>
                    <a:pt x="1647646" y="221411"/>
                  </a:cubicBezTo>
                  <a:close/>
                </a:path>
              </a:pathLst>
            </a:custGeom>
            <a:solidFill>
              <a:srgbClr val="987B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任意多边形 182"/>
            <p:cNvSpPr/>
            <p:nvPr/>
          </p:nvSpPr>
          <p:spPr>
            <a:xfrm>
              <a:off x="3250777" y="2773848"/>
              <a:ext cx="1661447" cy="2109555"/>
            </a:xfrm>
            <a:custGeom>
              <a:avLst/>
              <a:gdLst>
                <a:gd name="connsiteX0" fmla="*/ 25880 w 1351472"/>
                <a:gd name="connsiteY0" fmla="*/ 103517 h 1587260"/>
                <a:gd name="connsiteX1" fmla="*/ 77638 w 1351472"/>
                <a:gd name="connsiteY1" fmla="*/ 638355 h 1587260"/>
                <a:gd name="connsiteX2" fmla="*/ 491706 w 1351472"/>
                <a:gd name="connsiteY2" fmla="*/ 1259457 h 1587260"/>
                <a:gd name="connsiteX3" fmla="*/ 715993 w 1351472"/>
                <a:gd name="connsiteY3" fmla="*/ 1466490 h 1587260"/>
                <a:gd name="connsiteX4" fmla="*/ 1302589 w 1351472"/>
                <a:gd name="connsiteY4" fmla="*/ 1570007 h 1587260"/>
                <a:gd name="connsiteX5" fmla="*/ 1009291 w 1351472"/>
                <a:gd name="connsiteY5" fmla="*/ 1362974 h 1587260"/>
                <a:gd name="connsiteX6" fmla="*/ 698740 w 1351472"/>
                <a:gd name="connsiteY6" fmla="*/ 1052423 h 1587260"/>
                <a:gd name="connsiteX7" fmla="*/ 526212 w 1351472"/>
                <a:gd name="connsiteY7" fmla="*/ 741872 h 1587260"/>
                <a:gd name="connsiteX8" fmla="*/ 422695 w 1351472"/>
                <a:gd name="connsiteY8" fmla="*/ 362309 h 1587260"/>
                <a:gd name="connsiteX9" fmla="*/ 457201 w 1351472"/>
                <a:gd name="connsiteY9" fmla="*/ 448574 h 1587260"/>
                <a:gd name="connsiteX10" fmla="*/ 267420 w 1351472"/>
                <a:gd name="connsiteY10" fmla="*/ 448574 h 1587260"/>
                <a:gd name="connsiteX11" fmla="*/ 181155 w 1351472"/>
                <a:gd name="connsiteY11" fmla="*/ 241540 h 1587260"/>
                <a:gd name="connsiteX12" fmla="*/ 181155 w 1351472"/>
                <a:gd name="connsiteY12" fmla="*/ 224287 h 1587260"/>
                <a:gd name="connsiteX13" fmla="*/ 25880 w 1351472"/>
                <a:gd name="connsiteY13" fmla="*/ 34506 h 1587260"/>
                <a:gd name="connsiteX14" fmla="*/ 43133 w 1351472"/>
                <a:gd name="connsiteY14" fmla="*/ 17253 h 1587260"/>
                <a:gd name="connsiteX15" fmla="*/ 43133 w 1351472"/>
                <a:gd name="connsiteY15" fmla="*/ 0 h 158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51472" h="1587260">
                  <a:moveTo>
                    <a:pt x="25880" y="103517"/>
                  </a:moveTo>
                  <a:cubicBezTo>
                    <a:pt x="12940" y="274607"/>
                    <a:pt x="0" y="445698"/>
                    <a:pt x="77638" y="638355"/>
                  </a:cubicBezTo>
                  <a:cubicBezTo>
                    <a:pt x="155276" y="831012"/>
                    <a:pt x="385314" y="1121435"/>
                    <a:pt x="491706" y="1259457"/>
                  </a:cubicBezTo>
                  <a:cubicBezTo>
                    <a:pt x="598098" y="1397479"/>
                    <a:pt x="580846" y="1414732"/>
                    <a:pt x="715993" y="1466490"/>
                  </a:cubicBezTo>
                  <a:cubicBezTo>
                    <a:pt x="851140" y="1518248"/>
                    <a:pt x="1253706" y="1587260"/>
                    <a:pt x="1302589" y="1570007"/>
                  </a:cubicBezTo>
                  <a:cubicBezTo>
                    <a:pt x="1351472" y="1552754"/>
                    <a:pt x="1109933" y="1449238"/>
                    <a:pt x="1009291" y="1362974"/>
                  </a:cubicBezTo>
                  <a:cubicBezTo>
                    <a:pt x="908650" y="1276710"/>
                    <a:pt x="779253" y="1155940"/>
                    <a:pt x="698740" y="1052423"/>
                  </a:cubicBezTo>
                  <a:cubicBezTo>
                    <a:pt x="618227" y="948906"/>
                    <a:pt x="572219" y="856891"/>
                    <a:pt x="526212" y="741872"/>
                  </a:cubicBezTo>
                  <a:cubicBezTo>
                    <a:pt x="480205" y="626853"/>
                    <a:pt x="434197" y="411192"/>
                    <a:pt x="422695" y="362309"/>
                  </a:cubicBezTo>
                  <a:cubicBezTo>
                    <a:pt x="411193" y="313426"/>
                    <a:pt x="483080" y="434197"/>
                    <a:pt x="457201" y="448574"/>
                  </a:cubicBezTo>
                  <a:cubicBezTo>
                    <a:pt x="431322" y="462951"/>
                    <a:pt x="313428" y="483080"/>
                    <a:pt x="267420" y="448574"/>
                  </a:cubicBezTo>
                  <a:cubicBezTo>
                    <a:pt x="221412" y="414068"/>
                    <a:pt x="195532" y="278921"/>
                    <a:pt x="181155" y="241540"/>
                  </a:cubicBezTo>
                  <a:cubicBezTo>
                    <a:pt x="166778" y="204159"/>
                    <a:pt x="207034" y="258793"/>
                    <a:pt x="181155" y="224287"/>
                  </a:cubicBezTo>
                  <a:cubicBezTo>
                    <a:pt x="155276" y="189781"/>
                    <a:pt x="48884" y="69012"/>
                    <a:pt x="25880" y="34506"/>
                  </a:cubicBezTo>
                  <a:cubicBezTo>
                    <a:pt x="2876" y="0"/>
                    <a:pt x="40258" y="23004"/>
                    <a:pt x="43133" y="17253"/>
                  </a:cubicBezTo>
                  <a:cubicBezTo>
                    <a:pt x="46008" y="11502"/>
                    <a:pt x="48884" y="5751"/>
                    <a:pt x="43133" y="0"/>
                  </a:cubicBezTo>
                </a:path>
              </a:pathLst>
            </a:custGeom>
            <a:solidFill>
              <a:srgbClr val="281911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任意多边形 183"/>
            <p:cNvSpPr/>
            <p:nvPr/>
          </p:nvSpPr>
          <p:spPr>
            <a:xfrm>
              <a:off x="3328548" y="2364932"/>
              <a:ext cx="866074" cy="1975798"/>
            </a:xfrm>
            <a:custGeom>
              <a:avLst/>
              <a:gdLst>
                <a:gd name="connsiteX0" fmla="*/ 238664 w 704491"/>
                <a:gd name="connsiteY0" fmla="*/ 83388 h 1486619"/>
                <a:gd name="connsiteX1" fmla="*/ 117894 w 704491"/>
                <a:gd name="connsiteY1" fmla="*/ 480203 h 1486619"/>
                <a:gd name="connsiteX2" fmla="*/ 255917 w 704491"/>
                <a:gd name="connsiteY2" fmla="*/ 997788 h 1486619"/>
                <a:gd name="connsiteX3" fmla="*/ 618227 w 704491"/>
                <a:gd name="connsiteY3" fmla="*/ 1394603 h 1486619"/>
                <a:gd name="connsiteX4" fmla="*/ 704491 w 704491"/>
                <a:gd name="connsiteY4" fmla="*/ 1394603 h 1486619"/>
                <a:gd name="connsiteX5" fmla="*/ 618227 w 704491"/>
                <a:gd name="connsiteY5" fmla="*/ 1446362 h 1486619"/>
                <a:gd name="connsiteX6" fmla="*/ 255917 w 704491"/>
                <a:gd name="connsiteY6" fmla="*/ 1153064 h 1486619"/>
                <a:gd name="connsiteX7" fmla="*/ 100642 w 704491"/>
                <a:gd name="connsiteY7" fmla="*/ 842513 h 1486619"/>
                <a:gd name="connsiteX8" fmla="*/ 14377 w 704491"/>
                <a:gd name="connsiteY8" fmla="*/ 497456 h 1486619"/>
                <a:gd name="connsiteX9" fmla="*/ 186906 w 704491"/>
                <a:gd name="connsiteY9" fmla="*/ 14377 h 1486619"/>
                <a:gd name="connsiteX10" fmla="*/ 186906 w 704491"/>
                <a:gd name="connsiteY10" fmla="*/ 14377 h 1486619"/>
                <a:gd name="connsiteX11" fmla="*/ 169653 w 704491"/>
                <a:gd name="connsiteY11" fmla="*/ 14377 h 1486619"/>
                <a:gd name="connsiteX12" fmla="*/ 238664 w 704491"/>
                <a:gd name="connsiteY12" fmla="*/ 83388 h 148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04491" h="1486619">
                  <a:moveTo>
                    <a:pt x="238664" y="83388"/>
                  </a:moveTo>
                  <a:cubicBezTo>
                    <a:pt x="230038" y="161026"/>
                    <a:pt x="115019" y="327803"/>
                    <a:pt x="117894" y="480203"/>
                  </a:cubicBezTo>
                  <a:cubicBezTo>
                    <a:pt x="120769" y="632603"/>
                    <a:pt x="172528" y="845388"/>
                    <a:pt x="255917" y="997788"/>
                  </a:cubicBezTo>
                  <a:cubicBezTo>
                    <a:pt x="339306" y="1150188"/>
                    <a:pt x="543465" y="1328467"/>
                    <a:pt x="618227" y="1394603"/>
                  </a:cubicBezTo>
                  <a:cubicBezTo>
                    <a:pt x="692989" y="1460739"/>
                    <a:pt x="704491" y="1385977"/>
                    <a:pt x="704491" y="1394603"/>
                  </a:cubicBezTo>
                  <a:cubicBezTo>
                    <a:pt x="704491" y="1403229"/>
                    <a:pt x="692989" y="1486619"/>
                    <a:pt x="618227" y="1446362"/>
                  </a:cubicBezTo>
                  <a:cubicBezTo>
                    <a:pt x="543465" y="1406106"/>
                    <a:pt x="342181" y="1253705"/>
                    <a:pt x="255917" y="1153064"/>
                  </a:cubicBezTo>
                  <a:cubicBezTo>
                    <a:pt x="169653" y="1052423"/>
                    <a:pt x="140899" y="951781"/>
                    <a:pt x="100642" y="842513"/>
                  </a:cubicBezTo>
                  <a:cubicBezTo>
                    <a:pt x="60385" y="733245"/>
                    <a:pt x="0" y="635478"/>
                    <a:pt x="14377" y="497456"/>
                  </a:cubicBezTo>
                  <a:cubicBezTo>
                    <a:pt x="28754" y="359434"/>
                    <a:pt x="186906" y="14377"/>
                    <a:pt x="186906" y="14377"/>
                  </a:cubicBezTo>
                  <a:lnTo>
                    <a:pt x="186906" y="14377"/>
                  </a:lnTo>
                  <a:cubicBezTo>
                    <a:pt x="184031" y="14377"/>
                    <a:pt x="158151" y="0"/>
                    <a:pt x="169653" y="14377"/>
                  </a:cubicBezTo>
                  <a:cubicBezTo>
                    <a:pt x="181155" y="28754"/>
                    <a:pt x="247290" y="5750"/>
                    <a:pt x="238664" y="83388"/>
                  </a:cubicBezTo>
                  <a:close/>
                </a:path>
              </a:pathLst>
            </a:custGeom>
            <a:solidFill>
              <a:srgbClr val="987B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任意多边形 184"/>
            <p:cNvSpPr/>
            <p:nvPr/>
          </p:nvSpPr>
          <p:spPr>
            <a:xfrm>
              <a:off x="3293199" y="2636269"/>
              <a:ext cx="1039288" cy="2755417"/>
            </a:xfrm>
            <a:custGeom>
              <a:avLst/>
              <a:gdLst>
                <a:gd name="connsiteX0" fmla="*/ 129396 w 845389"/>
                <a:gd name="connsiteY0" fmla="*/ 0 h 2073216"/>
                <a:gd name="connsiteX1" fmla="*/ 8626 w 845389"/>
                <a:gd name="connsiteY1" fmla="*/ 293298 h 2073216"/>
                <a:gd name="connsiteX2" fmla="*/ 77637 w 845389"/>
                <a:gd name="connsiteY2" fmla="*/ 862641 h 2073216"/>
                <a:gd name="connsiteX3" fmla="*/ 163901 w 845389"/>
                <a:gd name="connsiteY3" fmla="*/ 1328468 h 2073216"/>
                <a:gd name="connsiteX4" fmla="*/ 750498 w 845389"/>
                <a:gd name="connsiteY4" fmla="*/ 1966823 h 2073216"/>
                <a:gd name="connsiteX5" fmla="*/ 733245 w 845389"/>
                <a:gd name="connsiteY5" fmla="*/ 1966823 h 2073216"/>
                <a:gd name="connsiteX6" fmla="*/ 560716 w 845389"/>
                <a:gd name="connsiteY6" fmla="*/ 1690777 h 2073216"/>
                <a:gd name="connsiteX7" fmla="*/ 370935 w 845389"/>
                <a:gd name="connsiteY7" fmla="*/ 1500996 h 2073216"/>
                <a:gd name="connsiteX8" fmla="*/ 146648 w 845389"/>
                <a:gd name="connsiteY8" fmla="*/ 1155940 h 2073216"/>
                <a:gd name="connsiteX9" fmla="*/ 181154 w 845389"/>
                <a:gd name="connsiteY9" fmla="*/ 603849 h 2073216"/>
                <a:gd name="connsiteX10" fmla="*/ 43131 w 845389"/>
                <a:gd name="connsiteY10" fmla="*/ 293298 h 2073216"/>
                <a:gd name="connsiteX11" fmla="*/ 129396 w 845389"/>
                <a:gd name="connsiteY11" fmla="*/ 0 h 2073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5389" h="2073216">
                  <a:moveTo>
                    <a:pt x="129396" y="0"/>
                  </a:moveTo>
                  <a:cubicBezTo>
                    <a:pt x="123645" y="0"/>
                    <a:pt x="17253" y="149525"/>
                    <a:pt x="8626" y="293298"/>
                  </a:cubicBezTo>
                  <a:cubicBezTo>
                    <a:pt x="0" y="437072"/>
                    <a:pt x="51758" y="690113"/>
                    <a:pt x="77637" y="862641"/>
                  </a:cubicBezTo>
                  <a:cubicBezTo>
                    <a:pt x="103516" y="1035169"/>
                    <a:pt x="51758" y="1144438"/>
                    <a:pt x="163901" y="1328468"/>
                  </a:cubicBezTo>
                  <a:cubicBezTo>
                    <a:pt x="276045" y="1512498"/>
                    <a:pt x="655607" y="1860431"/>
                    <a:pt x="750498" y="1966823"/>
                  </a:cubicBezTo>
                  <a:cubicBezTo>
                    <a:pt x="845389" y="2073216"/>
                    <a:pt x="764875" y="2012831"/>
                    <a:pt x="733245" y="1966823"/>
                  </a:cubicBezTo>
                  <a:cubicBezTo>
                    <a:pt x="701615" y="1920815"/>
                    <a:pt x="621101" y="1768415"/>
                    <a:pt x="560716" y="1690777"/>
                  </a:cubicBezTo>
                  <a:cubicBezTo>
                    <a:pt x="500331" y="1613139"/>
                    <a:pt x="439946" y="1590135"/>
                    <a:pt x="370935" y="1500996"/>
                  </a:cubicBezTo>
                  <a:cubicBezTo>
                    <a:pt x="301924" y="1411857"/>
                    <a:pt x="178278" y="1305464"/>
                    <a:pt x="146648" y="1155940"/>
                  </a:cubicBezTo>
                  <a:cubicBezTo>
                    <a:pt x="115018" y="1006416"/>
                    <a:pt x="198407" y="747622"/>
                    <a:pt x="181154" y="603849"/>
                  </a:cubicBezTo>
                  <a:cubicBezTo>
                    <a:pt x="163901" y="460076"/>
                    <a:pt x="51757" y="396815"/>
                    <a:pt x="43131" y="293298"/>
                  </a:cubicBezTo>
                  <a:cubicBezTo>
                    <a:pt x="34505" y="189781"/>
                    <a:pt x="135147" y="0"/>
                    <a:pt x="129396" y="0"/>
                  </a:cubicBezTo>
                  <a:close/>
                </a:path>
              </a:pathLst>
            </a:custGeom>
            <a:solidFill>
              <a:srgbClr val="7133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任意多边形 185"/>
            <p:cNvSpPr/>
            <p:nvPr/>
          </p:nvSpPr>
          <p:spPr>
            <a:xfrm>
              <a:off x="3264919" y="2426077"/>
              <a:ext cx="258054" cy="2021657"/>
            </a:xfrm>
            <a:custGeom>
              <a:avLst/>
              <a:gdLst>
                <a:gd name="connsiteX0" fmla="*/ 169652 w 209909"/>
                <a:gd name="connsiteY0" fmla="*/ 20128 h 1521124"/>
                <a:gd name="connsiteX1" fmla="*/ 14377 w 209909"/>
                <a:gd name="connsiteY1" fmla="*/ 399691 h 1521124"/>
                <a:gd name="connsiteX2" fmla="*/ 83388 w 209909"/>
                <a:gd name="connsiteY2" fmla="*/ 762000 h 1521124"/>
                <a:gd name="connsiteX3" fmla="*/ 135147 w 209909"/>
                <a:gd name="connsiteY3" fmla="*/ 1124309 h 1521124"/>
                <a:gd name="connsiteX4" fmla="*/ 186905 w 209909"/>
                <a:gd name="connsiteY4" fmla="*/ 1452113 h 1521124"/>
                <a:gd name="connsiteX5" fmla="*/ 186905 w 209909"/>
                <a:gd name="connsiteY5" fmla="*/ 710242 h 1521124"/>
                <a:gd name="connsiteX6" fmla="*/ 48883 w 209909"/>
                <a:gd name="connsiteY6" fmla="*/ 520460 h 1521124"/>
                <a:gd name="connsiteX7" fmla="*/ 169652 w 209909"/>
                <a:gd name="connsiteY7" fmla="*/ 20128 h 1521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909" h="1521124">
                  <a:moveTo>
                    <a:pt x="169652" y="20128"/>
                  </a:moveTo>
                  <a:cubicBezTo>
                    <a:pt x="163901" y="0"/>
                    <a:pt x="28754" y="276046"/>
                    <a:pt x="14377" y="399691"/>
                  </a:cubicBezTo>
                  <a:cubicBezTo>
                    <a:pt x="0" y="523336"/>
                    <a:pt x="63260" y="641230"/>
                    <a:pt x="83388" y="762000"/>
                  </a:cubicBezTo>
                  <a:cubicBezTo>
                    <a:pt x="103516" y="882770"/>
                    <a:pt x="117894" y="1009290"/>
                    <a:pt x="135147" y="1124309"/>
                  </a:cubicBezTo>
                  <a:cubicBezTo>
                    <a:pt x="152400" y="1239328"/>
                    <a:pt x="178279" y="1521124"/>
                    <a:pt x="186905" y="1452113"/>
                  </a:cubicBezTo>
                  <a:cubicBezTo>
                    <a:pt x="195531" y="1383102"/>
                    <a:pt x="209909" y="865518"/>
                    <a:pt x="186905" y="710242"/>
                  </a:cubicBezTo>
                  <a:cubicBezTo>
                    <a:pt x="163901" y="554966"/>
                    <a:pt x="57509" y="635479"/>
                    <a:pt x="48883" y="520460"/>
                  </a:cubicBezTo>
                  <a:cubicBezTo>
                    <a:pt x="40257" y="405441"/>
                    <a:pt x="175403" y="40256"/>
                    <a:pt x="169652" y="20128"/>
                  </a:cubicBezTo>
                  <a:close/>
                </a:path>
              </a:pathLst>
            </a:custGeom>
            <a:solidFill>
              <a:srgbClr val="987B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任意多边形 187"/>
            <p:cNvSpPr/>
            <p:nvPr/>
          </p:nvSpPr>
          <p:spPr>
            <a:xfrm>
              <a:off x="5214942" y="3143248"/>
              <a:ext cx="1053877" cy="1709010"/>
            </a:xfrm>
            <a:custGeom>
              <a:avLst/>
              <a:gdLst>
                <a:gd name="connsiteX0" fmla="*/ 787879 w 793630"/>
                <a:gd name="connsiteY0" fmla="*/ 117895 h 1121435"/>
                <a:gd name="connsiteX1" fmla="*/ 753373 w 793630"/>
                <a:gd name="connsiteY1" fmla="*/ 531963 h 1121435"/>
                <a:gd name="connsiteX2" fmla="*/ 546339 w 793630"/>
                <a:gd name="connsiteY2" fmla="*/ 894272 h 1121435"/>
                <a:gd name="connsiteX3" fmla="*/ 28755 w 793630"/>
                <a:gd name="connsiteY3" fmla="*/ 1118559 h 1121435"/>
                <a:gd name="connsiteX4" fmla="*/ 373811 w 793630"/>
                <a:gd name="connsiteY4" fmla="*/ 877019 h 1121435"/>
                <a:gd name="connsiteX5" fmla="*/ 667109 w 793630"/>
                <a:gd name="connsiteY5" fmla="*/ 462951 h 1121435"/>
                <a:gd name="connsiteX6" fmla="*/ 770626 w 793630"/>
                <a:gd name="connsiteY6" fmla="*/ 66136 h 1121435"/>
                <a:gd name="connsiteX7" fmla="*/ 736121 w 793630"/>
                <a:gd name="connsiteY7" fmla="*/ 66136 h 1121435"/>
                <a:gd name="connsiteX8" fmla="*/ 787879 w 793630"/>
                <a:gd name="connsiteY8" fmla="*/ 117895 h 1121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630" h="1121435">
                  <a:moveTo>
                    <a:pt x="787879" y="117895"/>
                  </a:moveTo>
                  <a:cubicBezTo>
                    <a:pt x="790754" y="195533"/>
                    <a:pt x="793630" y="402567"/>
                    <a:pt x="753373" y="531963"/>
                  </a:cubicBezTo>
                  <a:cubicBezTo>
                    <a:pt x="713116" y="661359"/>
                    <a:pt x="667109" y="796506"/>
                    <a:pt x="546339" y="894272"/>
                  </a:cubicBezTo>
                  <a:cubicBezTo>
                    <a:pt x="425569" y="992038"/>
                    <a:pt x="57510" y="1121435"/>
                    <a:pt x="28755" y="1118559"/>
                  </a:cubicBezTo>
                  <a:cubicBezTo>
                    <a:pt x="0" y="1115684"/>
                    <a:pt x="267419" y="986287"/>
                    <a:pt x="373811" y="877019"/>
                  </a:cubicBezTo>
                  <a:cubicBezTo>
                    <a:pt x="480203" y="767751"/>
                    <a:pt x="600973" y="598098"/>
                    <a:pt x="667109" y="462951"/>
                  </a:cubicBezTo>
                  <a:cubicBezTo>
                    <a:pt x="733245" y="327804"/>
                    <a:pt x="759124" y="132272"/>
                    <a:pt x="770626" y="66136"/>
                  </a:cubicBezTo>
                  <a:cubicBezTo>
                    <a:pt x="782128" y="0"/>
                    <a:pt x="730370" y="63261"/>
                    <a:pt x="736121" y="66136"/>
                  </a:cubicBezTo>
                  <a:cubicBezTo>
                    <a:pt x="741872" y="69011"/>
                    <a:pt x="785004" y="40257"/>
                    <a:pt x="787879" y="117895"/>
                  </a:cubicBezTo>
                  <a:close/>
                </a:path>
              </a:pathLst>
            </a:custGeom>
            <a:solidFill>
              <a:srgbClr val="2819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任意多边形 189"/>
            <p:cNvSpPr/>
            <p:nvPr/>
          </p:nvSpPr>
          <p:spPr>
            <a:xfrm>
              <a:off x="5392985" y="901236"/>
              <a:ext cx="1198363" cy="1868790"/>
            </a:xfrm>
            <a:custGeom>
              <a:avLst/>
              <a:gdLst>
                <a:gd name="connsiteX0" fmla="*/ 146649 w 974785"/>
                <a:gd name="connsiteY0" fmla="*/ 28755 h 1406105"/>
                <a:gd name="connsiteX1" fmla="*/ 336430 w 974785"/>
                <a:gd name="connsiteY1" fmla="*/ 97766 h 1406105"/>
                <a:gd name="connsiteX2" fmla="*/ 646981 w 974785"/>
                <a:gd name="connsiteY2" fmla="*/ 235788 h 1406105"/>
                <a:gd name="connsiteX3" fmla="*/ 715992 w 974785"/>
                <a:gd name="connsiteY3" fmla="*/ 839638 h 1406105"/>
                <a:gd name="connsiteX4" fmla="*/ 819509 w 974785"/>
                <a:gd name="connsiteY4" fmla="*/ 1167441 h 1406105"/>
                <a:gd name="connsiteX5" fmla="*/ 957532 w 974785"/>
                <a:gd name="connsiteY5" fmla="*/ 1184694 h 1406105"/>
                <a:gd name="connsiteX6" fmla="*/ 715992 w 974785"/>
                <a:gd name="connsiteY6" fmla="*/ 1288211 h 1406105"/>
                <a:gd name="connsiteX7" fmla="*/ 232913 w 974785"/>
                <a:gd name="connsiteY7" fmla="*/ 477328 h 1406105"/>
                <a:gd name="connsiteX8" fmla="*/ 8626 w 974785"/>
                <a:gd name="connsiteY8" fmla="*/ 46007 h 1406105"/>
                <a:gd name="connsiteX9" fmla="*/ 284671 w 974785"/>
                <a:gd name="connsiteY9" fmla="*/ 270294 h 1406105"/>
                <a:gd name="connsiteX10" fmla="*/ 146649 w 974785"/>
                <a:gd name="connsiteY10" fmla="*/ 28755 h 1406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4785" h="1406105">
                  <a:moveTo>
                    <a:pt x="146649" y="28755"/>
                  </a:moveTo>
                  <a:cubicBezTo>
                    <a:pt x="155275" y="0"/>
                    <a:pt x="253041" y="63261"/>
                    <a:pt x="336430" y="97766"/>
                  </a:cubicBezTo>
                  <a:cubicBezTo>
                    <a:pt x="419819" y="132272"/>
                    <a:pt x="583721" y="112143"/>
                    <a:pt x="646981" y="235788"/>
                  </a:cubicBezTo>
                  <a:cubicBezTo>
                    <a:pt x="710241" y="359433"/>
                    <a:pt x="687237" y="684363"/>
                    <a:pt x="715992" y="839638"/>
                  </a:cubicBezTo>
                  <a:cubicBezTo>
                    <a:pt x="744747" y="994913"/>
                    <a:pt x="779252" y="1109932"/>
                    <a:pt x="819509" y="1167441"/>
                  </a:cubicBezTo>
                  <a:cubicBezTo>
                    <a:pt x="859766" y="1224950"/>
                    <a:pt x="974785" y="1164566"/>
                    <a:pt x="957532" y="1184694"/>
                  </a:cubicBezTo>
                  <a:cubicBezTo>
                    <a:pt x="940279" y="1204822"/>
                    <a:pt x="836762" y="1406105"/>
                    <a:pt x="715992" y="1288211"/>
                  </a:cubicBezTo>
                  <a:cubicBezTo>
                    <a:pt x="595222" y="1170317"/>
                    <a:pt x="350807" y="684362"/>
                    <a:pt x="232913" y="477328"/>
                  </a:cubicBezTo>
                  <a:cubicBezTo>
                    <a:pt x="115019" y="270294"/>
                    <a:pt x="0" y="80513"/>
                    <a:pt x="8626" y="46007"/>
                  </a:cubicBezTo>
                  <a:cubicBezTo>
                    <a:pt x="17252" y="11501"/>
                    <a:pt x="267418" y="276045"/>
                    <a:pt x="284671" y="270294"/>
                  </a:cubicBezTo>
                  <a:cubicBezTo>
                    <a:pt x="301924" y="264543"/>
                    <a:pt x="138023" y="57510"/>
                    <a:pt x="146649" y="28755"/>
                  </a:cubicBezTo>
                  <a:close/>
                </a:path>
              </a:pathLst>
            </a:custGeom>
            <a:solidFill>
              <a:srgbClr val="7133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任意多边形 190"/>
            <p:cNvSpPr/>
            <p:nvPr/>
          </p:nvSpPr>
          <p:spPr>
            <a:xfrm>
              <a:off x="5714668" y="1077031"/>
              <a:ext cx="615090" cy="1341404"/>
            </a:xfrm>
            <a:custGeom>
              <a:avLst/>
              <a:gdLst>
                <a:gd name="connsiteX0" fmla="*/ 143774 w 500333"/>
                <a:gd name="connsiteY0" fmla="*/ 207034 h 1009292"/>
                <a:gd name="connsiteX1" fmla="*/ 212785 w 500333"/>
                <a:gd name="connsiteY1" fmla="*/ 431321 h 1009292"/>
                <a:gd name="connsiteX2" fmla="*/ 23004 w 500333"/>
                <a:gd name="connsiteY2" fmla="*/ 310551 h 1009292"/>
                <a:gd name="connsiteX3" fmla="*/ 350808 w 500333"/>
                <a:gd name="connsiteY3" fmla="*/ 897148 h 1009292"/>
                <a:gd name="connsiteX4" fmla="*/ 488831 w 500333"/>
                <a:gd name="connsiteY4" fmla="*/ 983412 h 1009292"/>
                <a:gd name="connsiteX5" fmla="*/ 419819 w 500333"/>
                <a:gd name="connsiteY5" fmla="*/ 776378 h 1009292"/>
                <a:gd name="connsiteX6" fmla="*/ 385314 w 500333"/>
                <a:gd name="connsiteY6" fmla="*/ 258793 h 1009292"/>
                <a:gd name="connsiteX7" fmla="*/ 92016 w 500333"/>
                <a:gd name="connsiteY7" fmla="*/ 51759 h 1009292"/>
                <a:gd name="connsiteX8" fmla="*/ 74763 w 500333"/>
                <a:gd name="connsiteY8" fmla="*/ 0 h 1009292"/>
                <a:gd name="connsiteX9" fmla="*/ 126521 w 500333"/>
                <a:gd name="connsiteY9" fmla="*/ 155276 h 1009292"/>
                <a:gd name="connsiteX10" fmla="*/ 126521 w 500333"/>
                <a:gd name="connsiteY10" fmla="*/ 155276 h 1009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0333" h="1009292">
                  <a:moveTo>
                    <a:pt x="143774" y="207034"/>
                  </a:moveTo>
                  <a:cubicBezTo>
                    <a:pt x="188343" y="310551"/>
                    <a:pt x="232913" y="414068"/>
                    <a:pt x="212785" y="431321"/>
                  </a:cubicBezTo>
                  <a:cubicBezTo>
                    <a:pt x="192657" y="448574"/>
                    <a:pt x="0" y="232913"/>
                    <a:pt x="23004" y="310551"/>
                  </a:cubicBezTo>
                  <a:cubicBezTo>
                    <a:pt x="46008" y="388189"/>
                    <a:pt x="273170" y="785004"/>
                    <a:pt x="350808" y="897148"/>
                  </a:cubicBezTo>
                  <a:cubicBezTo>
                    <a:pt x="428446" y="1009292"/>
                    <a:pt x="477329" y="1003540"/>
                    <a:pt x="488831" y="983412"/>
                  </a:cubicBezTo>
                  <a:cubicBezTo>
                    <a:pt x="500333" y="963284"/>
                    <a:pt x="437072" y="897148"/>
                    <a:pt x="419819" y="776378"/>
                  </a:cubicBezTo>
                  <a:cubicBezTo>
                    <a:pt x="402566" y="655608"/>
                    <a:pt x="439948" y="379563"/>
                    <a:pt x="385314" y="258793"/>
                  </a:cubicBezTo>
                  <a:cubicBezTo>
                    <a:pt x="330680" y="138023"/>
                    <a:pt x="143774" y="94891"/>
                    <a:pt x="92016" y="51759"/>
                  </a:cubicBezTo>
                  <a:cubicBezTo>
                    <a:pt x="40258" y="8627"/>
                    <a:pt x="74763" y="0"/>
                    <a:pt x="74763" y="0"/>
                  </a:cubicBezTo>
                  <a:lnTo>
                    <a:pt x="126521" y="155276"/>
                  </a:lnTo>
                  <a:lnTo>
                    <a:pt x="126521" y="155276"/>
                  </a:lnTo>
                </a:path>
              </a:pathLst>
            </a:custGeom>
            <a:solidFill>
              <a:srgbClr val="977453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任意多边形 191"/>
            <p:cNvSpPr/>
            <p:nvPr/>
          </p:nvSpPr>
          <p:spPr>
            <a:xfrm>
              <a:off x="5958583" y="1344549"/>
              <a:ext cx="367639" cy="1031847"/>
            </a:xfrm>
            <a:custGeom>
              <a:avLst/>
              <a:gdLst>
                <a:gd name="connsiteX0" fmla="*/ 31630 w 299049"/>
                <a:gd name="connsiteY0" fmla="*/ 23003 h 776377"/>
                <a:gd name="connsiteX1" fmla="*/ 152400 w 299049"/>
                <a:gd name="connsiteY1" fmla="*/ 92015 h 776377"/>
                <a:gd name="connsiteX2" fmla="*/ 186906 w 299049"/>
                <a:gd name="connsiteY2" fmla="*/ 575094 h 776377"/>
                <a:gd name="connsiteX3" fmla="*/ 273170 w 299049"/>
                <a:gd name="connsiteY3" fmla="*/ 747622 h 776377"/>
                <a:gd name="connsiteX4" fmla="*/ 31630 w 299049"/>
                <a:gd name="connsiteY4" fmla="*/ 402566 h 776377"/>
                <a:gd name="connsiteX5" fmla="*/ 83389 w 299049"/>
                <a:gd name="connsiteY5" fmla="*/ 419818 h 776377"/>
                <a:gd name="connsiteX6" fmla="*/ 169653 w 299049"/>
                <a:gd name="connsiteY6" fmla="*/ 143773 h 776377"/>
                <a:gd name="connsiteX7" fmla="*/ 100642 w 299049"/>
                <a:gd name="connsiteY7" fmla="*/ 5750 h 776377"/>
                <a:gd name="connsiteX8" fmla="*/ 100642 w 299049"/>
                <a:gd name="connsiteY8" fmla="*/ 5750 h 776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9049" h="776377">
                  <a:moveTo>
                    <a:pt x="31630" y="23003"/>
                  </a:moveTo>
                  <a:cubicBezTo>
                    <a:pt x="79075" y="11501"/>
                    <a:pt x="126521" y="0"/>
                    <a:pt x="152400" y="92015"/>
                  </a:cubicBezTo>
                  <a:cubicBezTo>
                    <a:pt x="178279" y="184030"/>
                    <a:pt x="166778" y="465826"/>
                    <a:pt x="186906" y="575094"/>
                  </a:cubicBezTo>
                  <a:cubicBezTo>
                    <a:pt x="207034" y="684362"/>
                    <a:pt x="299049" y="776377"/>
                    <a:pt x="273170" y="747622"/>
                  </a:cubicBezTo>
                  <a:cubicBezTo>
                    <a:pt x="247291" y="718867"/>
                    <a:pt x="63260" y="457200"/>
                    <a:pt x="31630" y="402566"/>
                  </a:cubicBezTo>
                  <a:cubicBezTo>
                    <a:pt x="0" y="347932"/>
                    <a:pt x="60385" y="462950"/>
                    <a:pt x="83389" y="419818"/>
                  </a:cubicBezTo>
                  <a:cubicBezTo>
                    <a:pt x="106393" y="376686"/>
                    <a:pt x="166778" y="212784"/>
                    <a:pt x="169653" y="143773"/>
                  </a:cubicBezTo>
                  <a:cubicBezTo>
                    <a:pt x="172528" y="74762"/>
                    <a:pt x="100642" y="5750"/>
                    <a:pt x="100642" y="5750"/>
                  </a:cubicBezTo>
                  <a:lnTo>
                    <a:pt x="100642" y="575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任意多边形 192"/>
            <p:cNvSpPr/>
            <p:nvPr/>
          </p:nvSpPr>
          <p:spPr>
            <a:xfrm>
              <a:off x="6233434" y="2590408"/>
              <a:ext cx="526939" cy="703186"/>
            </a:xfrm>
            <a:custGeom>
              <a:avLst/>
              <a:gdLst>
                <a:gd name="connsiteX0" fmla="*/ 307675 w 517584"/>
                <a:gd name="connsiteY0" fmla="*/ 0 h 529087"/>
                <a:gd name="connsiteX1" fmla="*/ 462951 w 517584"/>
                <a:gd name="connsiteY1" fmla="*/ 120770 h 529087"/>
                <a:gd name="connsiteX2" fmla="*/ 514709 w 517584"/>
                <a:gd name="connsiteY2" fmla="*/ 293298 h 529087"/>
                <a:gd name="connsiteX3" fmla="*/ 445698 w 517584"/>
                <a:gd name="connsiteY3" fmla="*/ 414068 h 529087"/>
                <a:gd name="connsiteX4" fmla="*/ 290422 w 517584"/>
                <a:gd name="connsiteY4" fmla="*/ 517585 h 529087"/>
                <a:gd name="connsiteX5" fmla="*/ 31630 w 517584"/>
                <a:gd name="connsiteY5" fmla="*/ 483080 h 529087"/>
                <a:gd name="connsiteX6" fmla="*/ 100641 w 517584"/>
                <a:gd name="connsiteY6" fmla="*/ 345057 h 529087"/>
                <a:gd name="connsiteX7" fmla="*/ 100641 w 517584"/>
                <a:gd name="connsiteY7" fmla="*/ 86264 h 52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7584" h="529087">
                  <a:moveTo>
                    <a:pt x="307675" y="0"/>
                  </a:moveTo>
                  <a:cubicBezTo>
                    <a:pt x="368060" y="35943"/>
                    <a:pt x="428445" y="71887"/>
                    <a:pt x="462951" y="120770"/>
                  </a:cubicBezTo>
                  <a:cubicBezTo>
                    <a:pt x="497457" y="169653"/>
                    <a:pt x="517584" y="244415"/>
                    <a:pt x="514709" y="293298"/>
                  </a:cubicBezTo>
                  <a:cubicBezTo>
                    <a:pt x="511834" y="342181"/>
                    <a:pt x="483079" y="376687"/>
                    <a:pt x="445698" y="414068"/>
                  </a:cubicBezTo>
                  <a:cubicBezTo>
                    <a:pt x="408317" y="451449"/>
                    <a:pt x="359433" y="506083"/>
                    <a:pt x="290422" y="517585"/>
                  </a:cubicBezTo>
                  <a:cubicBezTo>
                    <a:pt x="221411" y="529087"/>
                    <a:pt x="63260" y="511835"/>
                    <a:pt x="31630" y="483080"/>
                  </a:cubicBezTo>
                  <a:cubicBezTo>
                    <a:pt x="0" y="454325"/>
                    <a:pt x="89139" y="411193"/>
                    <a:pt x="100641" y="345057"/>
                  </a:cubicBezTo>
                  <a:cubicBezTo>
                    <a:pt x="112143" y="278921"/>
                    <a:pt x="106392" y="182592"/>
                    <a:pt x="100641" y="86264"/>
                  </a:cubicBezTo>
                </a:path>
              </a:pathLst>
            </a:custGeom>
            <a:solidFill>
              <a:srgbClr val="71330D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任意多边形 193"/>
            <p:cNvSpPr/>
            <p:nvPr/>
          </p:nvSpPr>
          <p:spPr>
            <a:xfrm>
              <a:off x="6496903" y="2565325"/>
              <a:ext cx="448943" cy="1498092"/>
            </a:xfrm>
            <a:custGeom>
              <a:avLst/>
              <a:gdLst>
                <a:gd name="connsiteX0" fmla="*/ 0 w 365184"/>
                <a:gd name="connsiteY0" fmla="*/ 172529 h 1127186"/>
                <a:gd name="connsiteX1" fmla="*/ 51758 w 365184"/>
                <a:gd name="connsiteY1" fmla="*/ 448574 h 1127186"/>
                <a:gd name="connsiteX2" fmla="*/ 258792 w 365184"/>
                <a:gd name="connsiteY2" fmla="*/ 828136 h 1127186"/>
                <a:gd name="connsiteX3" fmla="*/ 69011 w 365184"/>
                <a:gd name="connsiteY3" fmla="*/ 1104182 h 1127186"/>
                <a:gd name="connsiteX4" fmla="*/ 258792 w 365184"/>
                <a:gd name="connsiteY4" fmla="*/ 966159 h 1127186"/>
                <a:gd name="connsiteX5" fmla="*/ 362309 w 365184"/>
                <a:gd name="connsiteY5" fmla="*/ 810883 h 1127186"/>
                <a:gd name="connsiteX6" fmla="*/ 276045 w 365184"/>
                <a:gd name="connsiteY6" fmla="*/ 638355 h 1127186"/>
                <a:gd name="connsiteX7" fmla="*/ 172528 w 365184"/>
                <a:gd name="connsiteY7" fmla="*/ 465827 h 1127186"/>
                <a:gd name="connsiteX8" fmla="*/ 103517 w 365184"/>
                <a:gd name="connsiteY8" fmla="*/ 0 h 1127186"/>
                <a:gd name="connsiteX9" fmla="*/ 103517 w 365184"/>
                <a:gd name="connsiteY9" fmla="*/ 0 h 1127186"/>
                <a:gd name="connsiteX10" fmla="*/ 0 w 365184"/>
                <a:gd name="connsiteY10" fmla="*/ 172529 h 112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5184" h="1127186">
                  <a:moveTo>
                    <a:pt x="0" y="172529"/>
                  </a:moveTo>
                  <a:cubicBezTo>
                    <a:pt x="4313" y="255917"/>
                    <a:pt x="8626" y="339306"/>
                    <a:pt x="51758" y="448574"/>
                  </a:cubicBezTo>
                  <a:cubicBezTo>
                    <a:pt x="94890" y="557842"/>
                    <a:pt x="255917" y="718868"/>
                    <a:pt x="258792" y="828136"/>
                  </a:cubicBezTo>
                  <a:cubicBezTo>
                    <a:pt x="261667" y="937404"/>
                    <a:pt x="69011" y="1081178"/>
                    <a:pt x="69011" y="1104182"/>
                  </a:cubicBezTo>
                  <a:cubicBezTo>
                    <a:pt x="69011" y="1127186"/>
                    <a:pt x="209909" y="1015042"/>
                    <a:pt x="258792" y="966159"/>
                  </a:cubicBezTo>
                  <a:cubicBezTo>
                    <a:pt x="307675" y="917276"/>
                    <a:pt x="359434" y="865517"/>
                    <a:pt x="362309" y="810883"/>
                  </a:cubicBezTo>
                  <a:cubicBezTo>
                    <a:pt x="365184" y="756249"/>
                    <a:pt x="307675" y="695864"/>
                    <a:pt x="276045" y="638355"/>
                  </a:cubicBezTo>
                  <a:cubicBezTo>
                    <a:pt x="244415" y="580846"/>
                    <a:pt x="201283" y="572219"/>
                    <a:pt x="172528" y="465827"/>
                  </a:cubicBezTo>
                  <a:cubicBezTo>
                    <a:pt x="143773" y="359435"/>
                    <a:pt x="103517" y="0"/>
                    <a:pt x="103517" y="0"/>
                  </a:cubicBezTo>
                  <a:lnTo>
                    <a:pt x="103517" y="0"/>
                  </a:lnTo>
                  <a:lnTo>
                    <a:pt x="0" y="172529"/>
                  </a:lnTo>
                  <a:close/>
                </a:path>
              </a:pathLst>
            </a:custGeom>
            <a:solidFill>
              <a:srgbClr val="2819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任意多边形 194"/>
            <p:cNvSpPr/>
            <p:nvPr/>
          </p:nvSpPr>
          <p:spPr>
            <a:xfrm>
              <a:off x="6527717" y="2705058"/>
              <a:ext cx="311080" cy="909554"/>
            </a:xfrm>
            <a:custGeom>
              <a:avLst/>
              <a:gdLst>
                <a:gd name="connsiteX0" fmla="*/ 0 w 253042"/>
                <a:gd name="connsiteY0" fmla="*/ 0 h 684362"/>
                <a:gd name="connsiteX1" fmla="*/ 51759 w 253042"/>
                <a:gd name="connsiteY1" fmla="*/ 293299 h 684362"/>
                <a:gd name="connsiteX2" fmla="*/ 224287 w 253042"/>
                <a:gd name="connsiteY2" fmla="*/ 621102 h 684362"/>
                <a:gd name="connsiteX3" fmla="*/ 224287 w 253042"/>
                <a:gd name="connsiteY3" fmla="*/ 672861 h 684362"/>
                <a:gd name="connsiteX4" fmla="*/ 224287 w 253042"/>
                <a:gd name="connsiteY4" fmla="*/ 672861 h 684362"/>
                <a:gd name="connsiteX5" fmla="*/ 224287 w 253042"/>
                <a:gd name="connsiteY5" fmla="*/ 672861 h 68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3042" h="684362">
                  <a:moveTo>
                    <a:pt x="0" y="0"/>
                  </a:moveTo>
                  <a:cubicBezTo>
                    <a:pt x="7189" y="94891"/>
                    <a:pt x="14378" y="189782"/>
                    <a:pt x="51759" y="293299"/>
                  </a:cubicBezTo>
                  <a:cubicBezTo>
                    <a:pt x="89140" y="396816"/>
                    <a:pt x="195532" y="557842"/>
                    <a:pt x="224287" y="621102"/>
                  </a:cubicBezTo>
                  <a:cubicBezTo>
                    <a:pt x="253042" y="684362"/>
                    <a:pt x="224287" y="672861"/>
                    <a:pt x="224287" y="672861"/>
                  </a:cubicBezTo>
                  <a:lnTo>
                    <a:pt x="224287" y="672861"/>
                  </a:lnTo>
                  <a:lnTo>
                    <a:pt x="224287" y="672861"/>
                  </a:lnTo>
                </a:path>
              </a:pathLst>
            </a:custGeom>
            <a:ln w="38100">
              <a:solidFill>
                <a:srgbClr val="6E400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任意多边形 195"/>
            <p:cNvSpPr/>
            <p:nvPr/>
          </p:nvSpPr>
          <p:spPr>
            <a:xfrm>
              <a:off x="6321257" y="3229940"/>
              <a:ext cx="296939" cy="1173250"/>
            </a:xfrm>
            <a:custGeom>
              <a:avLst/>
              <a:gdLst>
                <a:gd name="connsiteX0" fmla="*/ 31630 w 241539"/>
                <a:gd name="connsiteY0" fmla="*/ 20128 h 882770"/>
                <a:gd name="connsiteX1" fmla="*/ 152399 w 241539"/>
                <a:gd name="connsiteY1" fmla="*/ 227162 h 882770"/>
                <a:gd name="connsiteX2" fmla="*/ 238664 w 241539"/>
                <a:gd name="connsiteY2" fmla="*/ 554966 h 882770"/>
                <a:gd name="connsiteX3" fmla="*/ 169652 w 241539"/>
                <a:gd name="connsiteY3" fmla="*/ 882770 h 882770"/>
                <a:gd name="connsiteX4" fmla="*/ 186905 w 241539"/>
                <a:gd name="connsiteY4" fmla="*/ 554966 h 882770"/>
                <a:gd name="connsiteX5" fmla="*/ 135147 w 241539"/>
                <a:gd name="connsiteY5" fmla="*/ 365185 h 882770"/>
                <a:gd name="connsiteX6" fmla="*/ 14377 w 241539"/>
                <a:gd name="connsiteY6" fmla="*/ 106393 h 882770"/>
                <a:gd name="connsiteX7" fmla="*/ 31630 w 241539"/>
                <a:gd name="connsiteY7" fmla="*/ 20128 h 882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1539" h="882770">
                  <a:moveTo>
                    <a:pt x="31630" y="20128"/>
                  </a:moveTo>
                  <a:cubicBezTo>
                    <a:pt x="54634" y="40256"/>
                    <a:pt x="117893" y="138022"/>
                    <a:pt x="152399" y="227162"/>
                  </a:cubicBezTo>
                  <a:cubicBezTo>
                    <a:pt x="186905" y="316302"/>
                    <a:pt x="235789" y="445698"/>
                    <a:pt x="238664" y="554966"/>
                  </a:cubicBezTo>
                  <a:cubicBezTo>
                    <a:pt x="241539" y="664234"/>
                    <a:pt x="178278" y="882770"/>
                    <a:pt x="169652" y="882770"/>
                  </a:cubicBezTo>
                  <a:cubicBezTo>
                    <a:pt x="161026" y="882770"/>
                    <a:pt x="192656" y="641230"/>
                    <a:pt x="186905" y="554966"/>
                  </a:cubicBezTo>
                  <a:cubicBezTo>
                    <a:pt x="181154" y="468702"/>
                    <a:pt x="163902" y="439947"/>
                    <a:pt x="135147" y="365185"/>
                  </a:cubicBezTo>
                  <a:cubicBezTo>
                    <a:pt x="106392" y="290423"/>
                    <a:pt x="28754" y="169653"/>
                    <a:pt x="14377" y="106393"/>
                  </a:cubicBezTo>
                  <a:cubicBezTo>
                    <a:pt x="0" y="43133"/>
                    <a:pt x="8626" y="0"/>
                    <a:pt x="31630" y="20128"/>
                  </a:cubicBezTo>
                  <a:close/>
                </a:path>
              </a:pathLst>
            </a:custGeom>
            <a:solidFill>
              <a:srgbClr val="281911"/>
            </a:solidFill>
            <a:ln>
              <a:solidFill>
                <a:srgbClr val="6E40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8" name="任意多边形 197"/>
            <p:cNvSpPr/>
            <p:nvPr/>
          </p:nvSpPr>
          <p:spPr>
            <a:xfrm>
              <a:off x="6057787" y="2945105"/>
              <a:ext cx="1014543" cy="1058600"/>
            </a:xfrm>
            <a:custGeom>
              <a:avLst/>
              <a:gdLst>
                <a:gd name="connsiteX0" fmla="*/ 569343 w 825260"/>
                <a:gd name="connsiteY0" fmla="*/ 74762 h 796506"/>
                <a:gd name="connsiteX1" fmla="*/ 707366 w 825260"/>
                <a:gd name="connsiteY1" fmla="*/ 195532 h 796506"/>
                <a:gd name="connsiteX2" fmla="*/ 414068 w 825260"/>
                <a:gd name="connsiteY2" fmla="*/ 626853 h 796506"/>
                <a:gd name="connsiteX3" fmla="*/ 17253 w 825260"/>
                <a:gd name="connsiteY3" fmla="*/ 678611 h 796506"/>
                <a:gd name="connsiteX4" fmla="*/ 310551 w 825260"/>
                <a:gd name="connsiteY4" fmla="*/ 764876 h 796506"/>
                <a:gd name="connsiteX5" fmla="*/ 621102 w 825260"/>
                <a:gd name="connsiteY5" fmla="*/ 488830 h 796506"/>
                <a:gd name="connsiteX6" fmla="*/ 810883 w 825260"/>
                <a:gd name="connsiteY6" fmla="*/ 109268 h 796506"/>
                <a:gd name="connsiteX7" fmla="*/ 534838 w 825260"/>
                <a:gd name="connsiteY7" fmla="*/ 5751 h 796506"/>
                <a:gd name="connsiteX8" fmla="*/ 569343 w 825260"/>
                <a:gd name="connsiteY8" fmla="*/ 74762 h 79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260" h="796506">
                  <a:moveTo>
                    <a:pt x="569343" y="74762"/>
                  </a:moveTo>
                  <a:cubicBezTo>
                    <a:pt x="598098" y="106392"/>
                    <a:pt x="733245" y="103517"/>
                    <a:pt x="707366" y="195532"/>
                  </a:cubicBezTo>
                  <a:cubicBezTo>
                    <a:pt x="681487" y="287547"/>
                    <a:pt x="529087" y="546340"/>
                    <a:pt x="414068" y="626853"/>
                  </a:cubicBezTo>
                  <a:cubicBezTo>
                    <a:pt x="299049" y="707366"/>
                    <a:pt x="34506" y="655607"/>
                    <a:pt x="17253" y="678611"/>
                  </a:cubicBezTo>
                  <a:cubicBezTo>
                    <a:pt x="0" y="701615"/>
                    <a:pt x="209910" y="796506"/>
                    <a:pt x="310551" y="764876"/>
                  </a:cubicBezTo>
                  <a:cubicBezTo>
                    <a:pt x="411192" y="733246"/>
                    <a:pt x="537713" y="598098"/>
                    <a:pt x="621102" y="488830"/>
                  </a:cubicBezTo>
                  <a:cubicBezTo>
                    <a:pt x="704491" y="379562"/>
                    <a:pt x="825260" y="189781"/>
                    <a:pt x="810883" y="109268"/>
                  </a:cubicBezTo>
                  <a:cubicBezTo>
                    <a:pt x="796506" y="28755"/>
                    <a:pt x="580846" y="11502"/>
                    <a:pt x="534838" y="5751"/>
                  </a:cubicBezTo>
                  <a:cubicBezTo>
                    <a:pt x="488831" y="0"/>
                    <a:pt x="540588" y="43132"/>
                    <a:pt x="569343" y="74762"/>
                  </a:cubicBezTo>
                  <a:close/>
                </a:path>
              </a:pathLst>
            </a:custGeom>
            <a:solidFill>
              <a:srgbClr val="2819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任意多边形 199"/>
            <p:cNvSpPr/>
            <p:nvPr/>
          </p:nvSpPr>
          <p:spPr>
            <a:xfrm>
              <a:off x="4643438" y="4714884"/>
              <a:ext cx="1092312" cy="1582168"/>
            </a:xfrm>
            <a:custGeom>
              <a:avLst/>
              <a:gdLst>
                <a:gd name="connsiteX0" fmla="*/ 54634 w 888520"/>
                <a:gd name="connsiteY0" fmla="*/ 69012 h 1190446"/>
                <a:gd name="connsiteX1" fmla="*/ 106392 w 888520"/>
                <a:gd name="connsiteY1" fmla="*/ 293298 h 1190446"/>
                <a:gd name="connsiteX2" fmla="*/ 20128 w 888520"/>
                <a:gd name="connsiteY2" fmla="*/ 586597 h 1190446"/>
                <a:gd name="connsiteX3" fmla="*/ 227162 w 888520"/>
                <a:gd name="connsiteY3" fmla="*/ 741872 h 1190446"/>
                <a:gd name="connsiteX4" fmla="*/ 485955 w 888520"/>
                <a:gd name="connsiteY4" fmla="*/ 1190446 h 1190446"/>
                <a:gd name="connsiteX5" fmla="*/ 485955 w 888520"/>
                <a:gd name="connsiteY5" fmla="*/ 1190446 h 1190446"/>
                <a:gd name="connsiteX6" fmla="*/ 831011 w 888520"/>
                <a:gd name="connsiteY6" fmla="*/ 552091 h 1190446"/>
                <a:gd name="connsiteX7" fmla="*/ 831011 w 888520"/>
                <a:gd name="connsiteY7" fmla="*/ 465827 h 1190446"/>
                <a:gd name="connsiteX8" fmla="*/ 831011 w 888520"/>
                <a:gd name="connsiteY8" fmla="*/ 500332 h 1190446"/>
                <a:gd name="connsiteX9" fmla="*/ 623977 w 888520"/>
                <a:gd name="connsiteY9" fmla="*/ 431321 h 1190446"/>
                <a:gd name="connsiteX10" fmla="*/ 451449 w 888520"/>
                <a:gd name="connsiteY10" fmla="*/ 138023 h 1190446"/>
                <a:gd name="connsiteX11" fmla="*/ 537713 w 888520"/>
                <a:gd name="connsiteY11" fmla="*/ 17253 h 1190446"/>
                <a:gd name="connsiteX12" fmla="*/ 313426 w 888520"/>
                <a:gd name="connsiteY12" fmla="*/ 86264 h 1190446"/>
                <a:gd name="connsiteX13" fmla="*/ 2875 w 888520"/>
                <a:gd name="connsiteY13" fmla="*/ 0 h 1190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88520" h="1190446">
                  <a:moveTo>
                    <a:pt x="54634" y="69012"/>
                  </a:moveTo>
                  <a:cubicBezTo>
                    <a:pt x="83388" y="138023"/>
                    <a:pt x="112143" y="207034"/>
                    <a:pt x="106392" y="293298"/>
                  </a:cubicBezTo>
                  <a:cubicBezTo>
                    <a:pt x="100641" y="379562"/>
                    <a:pt x="0" y="511835"/>
                    <a:pt x="20128" y="586597"/>
                  </a:cubicBezTo>
                  <a:cubicBezTo>
                    <a:pt x="40256" y="661359"/>
                    <a:pt x="149524" y="641231"/>
                    <a:pt x="227162" y="741872"/>
                  </a:cubicBezTo>
                  <a:cubicBezTo>
                    <a:pt x="304800" y="842513"/>
                    <a:pt x="485955" y="1190446"/>
                    <a:pt x="485955" y="1190446"/>
                  </a:cubicBezTo>
                  <a:lnTo>
                    <a:pt x="485955" y="1190446"/>
                  </a:lnTo>
                  <a:cubicBezTo>
                    <a:pt x="543464" y="1084054"/>
                    <a:pt x="773502" y="672861"/>
                    <a:pt x="831011" y="552091"/>
                  </a:cubicBezTo>
                  <a:cubicBezTo>
                    <a:pt x="888520" y="431321"/>
                    <a:pt x="831011" y="465827"/>
                    <a:pt x="831011" y="465827"/>
                  </a:cubicBezTo>
                  <a:cubicBezTo>
                    <a:pt x="831011" y="457201"/>
                    <a:pt x="865517" y="506083"/>
                    <a:pt x="831011" y="500332"/>
                  </a:cubicBezTo>
                  <a:cubicBezTo>
                    <a:pt x="796505" y="494581"/>
                    <a:pt x="687237" y="491706"/>
                    <a:pt x="623977" y="431321"/>
                  </a:cubicBezTo>
                  <a:cubicBezTo>
                    <a:pt x="560717" y="370936"/>
                    <a:pt x="465826" y="207034"/>
                    <a:pt x="451449" y="138023"/>
                  </a:cubicBezTo>
                  <a:cubicBezTo>
                    <a:pt x="437072" y="69012"/>
                    <a:pt x="560717" y="25879"/>
                    <a:pt x="537713" y="17253"/>
                  </a:cubicBezTo>
                  <a:cubicBezTo>
                    <a:pt x="514709" y="8627"/>
                    <a:pt x="402566" y="89140"/>
                    <a:pt x="313426" y="86264"/>
                  </a:cubicBezTo>
                  <a:cubicBezTo>
                    <a:pt x="224286" y="83389"/>
                    <a:pt x="2875" y="0"/>
                    <a:pt x="2875" y="0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任意多边形 200"/>
            <p:cNvSpPr/>
            <p:nvPr/>
          </p:nvSpPr>
          <p:spPr>
            <a:xfrm>
              <a:off x="5199035" y="4754006"/>
              <a:ext cx="581505" cy="637310"/>
            </a:xfrm>
            <a:custGeom>
              <a:avLst/>
              <a:gdLst>
                <a:gd name="connsiteX0" fmla="*/ 109268 w 460075"/>
                <a:gd name="connsiteY0" fmla="*/ 17253 h 508958"/>
                <a:gd name="connsiteX1" fmla="*/ 368060 w 460075"/>
                <a:gd name="connsiteY1" fmla="*/ 155276 h 508958"/>
                <a:gd name="connsiteX2" fmla="*/ 402566 w 460075"/>
                <a:gd name="connsiteY2" fmla="*/ 155276 h 508958"/>
                <a:gd name="connsiteX3" fmla="*/ 402566 w 460075"/>
                <a:gd name="connsiteY3" fmla="*/ 345057 h 508958"/>
                <a:gd name="connsiteX4" fmla="*/ 402566 w 460075"/>
                <a:gd name="connsiteY4" fmla="*/ 500332 h 508958"/>
                <a:gd name="connsiteX5" fmla="*/ 57509 w 460075"/>
                <a:gd name="connsiteY5" fmla="*/ 396815 h 508958"/>
                <a:gd name="connsiteX6" fmla="*/ 57509 w 460075"/>
                <a:gd name="connsiteY6" fmla="*/ 0 h 50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0075" h="508958">
                  <a:moveTo>
                    <a:pt x="109268" y="17253"/>
                  </a:moveTo>
                  <a:cubicBezTo>
                    <a:pt x="214222" y="74762"/>
                    <a:pt x="319177" y="132272"/>
                    <a:pt x="368060" y="155276"/>
                  </a:cubicBezTo>
                  <a:cubicBezTo>
                    <a:pt x="416943" y="178280"/>
                    <a:pt x="396815" y="123646"/>
                    <a:pt x="402566" y="155276"/>
                  </a:cubicBezTo>
                  <a:cubicBezTo>
                    <a:pt x="408317" y="186906"/>
                    <a:pt x="402566" y="345057"/>
                    <a:pt x="402566" y="345057"/>
                  </a:cubicBezTo>
                  <a:cubicBezTo>
                    <a:pt x="402566" y="402566"/>
                    <a:pt x="460075" y="491706"/>
                    <a:pt x="402566" y="500332"/>
                  </a:cubicBezTo>
                  <a:cubicBezTo>
                    <a:pt x="345057" y="508958"/>
                    <a:pt x="115018" y="480204"/>
                    <a:pt x="57509" y="396815"/>
                  </a:cubicBezTo>
                  <a:cubicBezTo>
                    <a:pt x="0" y="313426"/>
                    <a:pt x="28754" y="156713"/>
                    <a:pt x="57509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2" name="任意多边形 201"/>
            <p:cNvSpPr/>
            <p:nvPr/>
          </p:nvSpPr>
          <p:spPr>
            <a:xfrm>
              <a:off x="5143504" y="4929198"/>
              <a:ext cx="940308" cy="1490446"/>
            </a:xfrm>
            <a:custGeom>
              <a:avLst/>
              <a:gdLst>
                <a:gd name="connsiteX0" fmla="*/ 414067 w 764875"/>
                <a:gd name="connsiteY0" fmla="*/ 0 h 1121433"/>
                <a:gd name="connsiteX1" fmla="*/ 517584 w 764875"/>
                <a:gd name="connsiteY1" fmla="*/ 310551 h 1121433"/>
                <a:gd name="connsiteX2" fmla="*/ 741871 w 764875"/>
                <a:gd name="connsiteY2" fmla="*/ 414068 h 1121433"/>
                <a:gd name="connsiteX3" fmla="*/ 655607 w 764875"/>
                <a:gd name="connsiteY3" fmla="*/ 776377 h 1121433"/>
                <a:gd name="connsiteX4" fmla="*/ 414067 w 764875"/>
                <a:gd name="connsiteY4" fmla="*/ 707366 h 1121433"/>
                <a:gd name="connsiteX5" fmla="*/ 379561 w 764875"/>
                <a:gd name="connsiteY5" fmla="*/ 845388 h 1121433"/>
                <a:gd name="connsiteX6" fmla="*/ 51758 w 764875"/>
                <a:gd name="connsiteY6" fmla="*/ 1035169 h 1121433"/>
                <a:gd name="connsiteX7" fmla="*/ 69011 w 764875"/>
                <a:gd name="connsiteY7" fmla="*/ 1035169 h 1121433"/>
                <a:gd name="connsiteX8" fmla="*/ 379561 w 764875"/>
                <a:gd name="connsiteY8" fmla="*/ 517585 h 1121433"/>
                <a:gd name="connsiteX9" fmla="*/ 431320 w 764875"/>
                <a:gd name="connsiteY9" fmla="*/ 276045 h 1121433"/>
                <a:gd name="connsiteX10" fmla="*/ 414067 w 764875"/>
                <a:gd name="connsiteY10" fmla="*/ 69011 h 1121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4875" h="1121433">
                  <a:moveTo>
                    <a:pt x="414067" y="0"/>
                  </a:moveTo>
                  <a:cubicBezTo>
                    <a:pt x="438508" y="120770"/>
                    <a:pt x="462950" y="241540"/>
                    <a:pt x="517584" y="310551"/>
                  </a:cubicBezTo>
                  <a:cubicBezTo>
                    <a:pt x="572218" y="379562"/>
                    <a:pt x="718867" y="336430"/>
                    <a:pt x="741871" y="414068"/>
                  </a:cubicBezTo>
                  <a:cubicBezTo>
                    <a:pt x="764875" y="491706"/>
                    <a:pt x="710241" y="727494"/>
                    <a:pt x="655607" y="776377"/>
                  </a:cubicBezTo>
                  <a:cubicBezTo>
                    <a:pt x="600973" y="825260"/>
                    <a:pt x="460075" y="695864"/>
                    <a:pt x="414067" y="707366"/>
                  </a:cubicBezTo>
                  <a:cubicBezTo>
                    <a:pt x="368059" y="718868"/>
                    <a:pt x="439946" y="790754"/>
                    <a:pt x="379561" y="845388"/>
                  </a:cubicBezTo>
                  <a:cubicBezTo>
                    <a:pt x="319176" y="900022"/>
                    <a:pt x="103516" y="1003539"/>
                    <a:pt x="51758" y="1035169"/>
                  </a:cubicBezTo>
                  <a:cubicBezTo>
                    <a:pt x="0" y="1066799"/>
                    <a:pt x="14377" y="1121433"/>
                    <a:pt x="69011" y="1035169"/>
                  </a:cubicBezTo>
                  <a:cubicBezTo>
                    <a:pt x="123645" y="948905"/>
                    <a:pt x="319176" y="644106"/>
                    <a:pt x="379561" y="517585"/>
                  </a:cubicBezTo>
                  <a:cubicBezTo>
                    <a:pt x="439946" y="391064"/>
                    <a:pt x="425569" y="350807"/>
                    <a:pt x="431320" y="276045"/>
                  </a:cubicBezTo>
                  <a:cubicBezTo>
                    <a:pt x="437071" y="201283"/>
                    <a:pt x="425569" y="135147"/>
                    <a:pt x="414067" y="69011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任意多边形 50"/>
          <p:cNvSpPr/>
          <p:nvPr/>
        </p:nvSpPr>
        <p:spPr>
          <a:xfrm rot="2047866">
            <a:off x="2757142" y="2478500"/>
            <a:ext cx="433947" cy="218044"/>
          </a:xfrm>
          <a:custGeom>
            <a:avLst/>
            <a:gdLst>
              <a:gd name="connsiteX0" fmla="*/ 530942 w 548148"/>
              <a:gd name="connsiteY0" fmla="*/ 14748 h 164690"/>
              <a:gd name="connsiteX1" fmla="*/ 368709 w 548148"/>
              <a:gd name="connsiteY1" fmla="*/ 117987 h 164690"/>
              <a:gd name="connsiteX2" fmla="*/ 132735 w 548148"/>
              <a:gd name="connsiteY2" fmla="*/ 162232 h 164690"/>
              <a:gd name="connsiteX3" fmla="*/ 0 w 548148"/>
              <a:gd name="connsiteY3" fmla="*/ 132735 h 164690"/>
              <a:gd name="connsiteX4" fmla="*/ 0 w 548148"/>
              <a:gd name="connsiteY4" fmla="*/ 132735 h 164690"/>
              <a:gd name="connsiteX5" fmla="*/ 250722 w 548148"/>
              <a:gd name="connsiteY5" fmla="*/ 117987 h 164690"/>
              <a:gd name="connsiteX6" fmla="*/ 471948 w 548148"/>
              <a:gd name="connsiteY6" fmla="*/ 29496 h 164690"/>
              <a:gd name="connsiteX7" fmla="*/ 530942 w 548148"/>
              <a:gd name="connsiteY7" fmla="*/ 14748 h 164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8148" h="164690">
                <a:moveTo>
                  <a:pt x="530942" y="14748"/>
                </a:moveTo>
                <a:cubicBezTo>
                  <a:pt x="513736" y="29496"/>
                  <a:pt x="435077" y="93406"/>
                  <a:pt x="368709" y="117987"/>
                </a:cubicBezTo>
                <a:cubicBezTo>
                  <a:pt x="302341" y="142568"/>
                  <a:pt x="194186" y="159774"/>
                  <a:pt x="132735" y="162232"/>
                </a:cubicBezTo>
                <a:cubicBezTo>
                  <a:pt x="71284" y="164690"/>
                  <a:pt x="0" y="132735"/>
                  <a:pt x="0" y="132735"/>
                </a:cubicBezTo>
                <a:lnTo>
                  <a:pt x="0" y="132735"/>
                </a:lnTo>
                <a:cubicBezTo>
                  <a:pt x="41787" y="130277"/>
                  <a:pt x="172064" y="135194"/>
                  <a:pt x="250722" y="117987"/>
                </a:cubicBezTo>
                <a:cubicBezTo>
                  <a:pt x="329380" y="100780"/>
                  <a:pt x="430161" y="51619"/>
                  <a:pt x="471948" y="29496"/>
                </a:cubicBezTo>
                <a:cubicBezTo>
                  <a:pt x="513735" y="7373"/>
                  <a:pt x="548148" y="0"/>
                  <a:pt x="530942" y="1474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2143204" y="2786193"/>
            <a:ext cx="402734" cy="175620"/>
          </a:xfrm>
          <a:custGeom>
            <a:avLst/>
            <a:gdLst>
              <a:gd name="connsiteX0" fmla="*/ 0 w 680883"/>
              <a:gd name="connsiteY0" fmla="*/ 201561 h 213851"/>
              <a:gd name="connsiteX1" fmla="*/ 162232 w 680883"/>
              <a:gd name="connsiteY1" fmla="*/ 54077 h 213851"/>
              <a:gd name="connsiteX2" fmla="*/ 427703 w 680883"/>
              <a:gd name="connsiteY2" fmla="*/ 9832 h 213851"/>
              <a:gd name="connsiteX3" fmla="*/ 678425 w 680883"/>
              <a:gd name="connsiteY3" fmla="*/ 113071 h 213851"/>
              <a:gd name="connsiteX4" fmla="*/ 442451 w 680883"/>
              <a:gd name="connsiteY4" fmla="*/ 83574 h 213851"/>
              <a:gd name="connsiteX5" fmla="*/ 162232 w 680883"/>
              <a:gd name="connsiteY5" fmla="*/ 127819 h 213851"/>
              <a:gd name="connsiteX6" fmla="*/ 0 w 680883"/>
              <a:gd name="connsiteY6" fmla="*/ 201561 h 21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0883" h="213851">
                <a:moveTo>
                  <a:pt x="0" y="201561"/>
                </a:moveTo>
                <a:cubicBezTo>
                  <a:pt x="0" y="189271"/>
                  <a:pt x="90948" y="86032"/>
                  <a:pt x="162232" y="54077"/>
                </a:cubicBezTo>
                <a:cubicBezTo>
                  <a:pt x="233516" y="22122"/>
                  <a:pt x="341671" y="0"/>
                  <a:pt x="427703" y="9832"/>
                </a:cubicBezTo>
                <a:cubicBezTo>
                  <a:pt x="513735" y="19664"/>
                  <a:pt x="675967" y="100781"/>
                  <a:pt x="678425" y="113071"/>
                </a:cubicBezTo>
                <a:cubicBezTo>
                  <a:pt x="680883" y="125361"/>
                  <a:pt x="528483" y="81116"/>
                  <a:pt x="442451" y="83574"/>
                </a:cubicBezTo>
                <a:cubicBezTo>
                  <a:pt x="356419" y="86032"/>
                  <a:pt x="231058" y="108155"/>
                  <a:pt x="162232" y="127819"/>
                </a:cubicBezTo>
                <a:cubicBezTo>
                  <a:pt x="93406" y="147483"/>
                  <a:pt x="0" y="213851"/>
                  <a:pt x="0" y="2015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>
            <a:off x="2119241" y="2777792"/>
            <a:ext cx="383458" cy="75535"/>
          </a:xfrm>
          <a:custGeom>
            <a:avLst/>
            <a:gdLst>
              <a:gd name="connsiteX0" fmla="*/ 0 w 678426"/>
              <a:gd name="connsiteY0" fmla="*/ 122903 h 122903"/>
              <a:gd name="connsiteX1" fmla="*/ 221226 w 678426"/>
              <a:gd name="connsiteY1" fmla="*/ 19664 h 122903"/>
              <a:gd name="connsiteX2" fmla="*/ 589936 w 678426"/>
              <a:gd name="connsiteY2" fmla="*/ 4916 h 122903"/>
              <a:gd name="connsiteX3" fmla="*/ 678426 w 678426"/>
              <a:gd name="connsiteY3" fmla="*/ 34412 h 122903"/>
              <a:gd name="connsiteX4" fmla="*/ 678426 w 678426"/>
              <a:gd name="connsiteY4" fmla="*/ 34412 h 122903"/>
              <a:gd name="connsiteX5" fmla="*/ 663678 w 678426"/>
              <a:gd name="connsiteY5" fmla="*/ 19664 h 122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26" h="122903">
                <a:moveTo>
                  <a:pt x="0" y="122903"/>
                </a:moveTo>
                <a:cubicBezTo>
                  <a:pt x="61451" y="81115"/>
                  <a:pt x="122903" y="39328"/>
                  <a:pt x="221226" y="19664"/>
                </a:cubicBezTo>
                <a:cubicBezTo>
                  <a:pt x="319549" y="0"/>
                  <a:pt x="513736" y="2458"/>
                  <a:pt x="589936" y="4916"/>
                </a:cubicBezTo>
                <a:cubicBezTo>
                  <a:pt x="666136" y="7374"/>
                  <a:pt x="678426" y="34412"/>
                  <a:pt x="678426" y="34412"/>
                </a:cubicBezTo>
                <a:lnTo>
                  <a:pt x="678426" y="34412"/>
                </a:lnTo>
                <a:lnTo>
                  <a:pt x="663678" y="19664"/>
                </a:lnTo>
              </a:path>
            </a:pathLst>
          </a:cu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2090402" y="2687150"/>
            <a:ext cx="345609" cy="227782"/>
          </a:xfrm>
          <a:custGeom>
            <a:avLst/>
            <a:gdLst>
              <a:gd name="connsiteX0" fmla="*/ 459658 w 459658"/>
              <a:gd name="connsiteY0" fmla="*/ 226142 h 270387"/>
              <a:gd name="connsiteX1" fmla="*/ 326923 w 459658"/>
              <a:gd name="connsiteY1" fmla="*/ 122903 h 270387"/>
              <a:gd name="connsiteX2" fmla="*/ 282677 w 459658"/>
              <a:gd name="connsiteY2" fmla="*/ 4916 h 270387"/>
              <a:gd name="connsiteX3" fmla="*/ 253181 w 459658"/>
              <a:gd name="connsiteY3" fmla="*/ 93406 h 270387"/>
              <a:gd name="connsiteX4" fmla="*/ 282677 w 459658"/>
              <a:gd name="connsiteY4" fmla="*/ 181896 h 270387"/>
              <a:gd name="connsiteX5" fmla="*/ 282677 w 459658"/>
              <a:gd name="connsiteY5" fmla="*/ 181896 h 270387"/>
              <a:gd name="connsiteX6" fmla="*/ 164690 w 459658"/>
              <a:gd name="connsiteY6" fmla="*/ 122903 h 270387"/>
              <a:gd name="connsiteX7" fmla="*/ 135194 w 459658"/>
              <a:gd name="connsiteY7" fmla="*/ 49161 h 270387"/>
              <a:gd name="connsiteX8" fmla="*/ 149942 w 459658"/>
              <a:gd name="connsiteY8" fmla="*/ 181896 h 270387"/>
              <a:gd name="connsiteX9" fmla="*/ 223684 w 459658"/>
              <a:gd name="connsiteY9" fmla="*/ 226142 h 270387"/>
              <a:gd name="connsiteX10" fmla="*/ 105697 w 459658"/>
              <a:gd name="connsiteY10" fmla="*/ 211393 h 270387"/>
              <a:gd name="connsiteX11" fmla="*/ 31955 w 459658"/>
              <a:gd name="connsiteY11" fmla="*/ 122903 h 270387"/>
              <a:gd name="connsiteX12" fmla="*/ 2458 w 459658"/>
              <a:gd name="connsiteY12" fmla="*/ 122903 h 270387"/>
              <a:gd name="connsiteX13" fmla="*/ 46703 w 459658"/>
              <a:gd name="connsiteY13" fmla="*/ 240890 h 270387"/>
              <a:gd name="connsiteX14" fmla="*/ 90948 w 459658"/>
              <a:gd name="connsiteY14" fmla="*/ 270387 h 270387"/>
              <a:gd name="connsiteX15" fmla="*/ 90948 w 459658"/>
              <a:gd name="connsiteY15" fmla="*/ 270387 h 270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59658" h="270387">
                <a:moveTo>
                  <a:pt x="459658" y="226142"/>
                </a:moveTo>
                <a:cubicBezTo>
                  <a:pt x="408039" y="192958"/>
                  <a:pt x="356420" y="159774"/>
                  <a:pt x="326923" y="122903"/>
                </a:cubicBezTo>
                <a:cubicBezTo>
                  <a:pt x="297426" y="86032"/>
                  <a:pt x="294967" y="9832"/>
                  <a:pt x="282677" y="4916"/>
                </a:cubicBezTo>
                <a:cubicBezTo>
                  <a:pt x="270387" y="0"/>
                  <a:pt x="253181" y="63909"/>
                  <a:pt x="253181" y="93406"/>
                </a:cubicBezTo>
                <a:cubicBezTo>
                  <a:pt x="253181" y="122903"/>
                  <a:pt x="282677" y="181896"/>
                  <a:pt x="282677" y="181896"/>
                </a:cubicBezTo>
                <a:lnTo>
                  <a:pt x="282677" y="181896"/>
                </a:lnTo>
                <a:cubicBezTo>
                  <a:pt x="263013" y="172064"/>
                  <a:pt x="189270" y="145025"/>
                  <a:pt x="164690" y="122903"/>
                </a:cubicBezTo>
                <a:cubicBezTo>
                  <a:pt x="140110" y="100781"/>
                  <a:pt x="137652" y="39329"/>
                  <a:pt x="135194" y="49161"/>
                </a:cubicBezTo>
                <a:cubicBezTo>
                  <a:pt x="132736" y="58993"/>
                  <a:pt x="135194" y="152399"/>
                  <a:pt x="149942" y="181896"/>
                </a:cubicBezTo>
                <a:cubicBezTo>
                  <a:pt x="164690" y="211393"/>
                  <a:pt x="231058" y="221226"/>
                  <a:pt x="223684" y="226142"/>
                </a:cubicBezTo>
                <a:cubicBezTo>
                  <a:pt x="216310" y="231058"/>
                  <a:pt x="137652" y="228599"/>
                  <a:pt x="105697" y="211393"/>
                </a:cubicBezTo>
                <a:cubicBezTo>
                  <a:pt x="73742" y="194187"/>
                  <a:pt x="49162" y="137651"/>
                  <a:pt x="31955" y="122903"/>
                </a:cubicBezTo>
                <a:cubicBezTo>
                  <a:pt x="14748" y="108155"/>
                  <a:pt x="0" y="103239"/>
                  <a:pt x="2458" y="122903"/>
                </a:cubicBezTo>
                <a:cubicBezTo>
                  <a:pt x="4916" y="142567"/>
                  <a:pt x="31955" y="216309"/>
                  <a:pt x="46703" y="240890"/>
                </a:cubicBezTo>
                <a:cubicBezTo>
                  <a:pt x="61451" y="265471"/>
                  <a:pt x="90948" y="270387"/>
                  <a:pt x="90948" y="270387"/>
                </a:cubicBezTo>
                <a:lnTo>
                  <a:pt x="90948" y="270387"/>
                </a:lnTo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 rot="21023184">
            <a:off x="2173530" y="2946405"/>
            <a:ext cx="391457" cy="17291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 rot="420721">
            <a:off x="2875879" y="2731339"/>
            <a:ext cx="511655" cy="152934"/>
          </a:xfrm>
          <a:custGeom>
            <a:avLst/>
            <a:gdLst>
              <a:gd name="connsiteX0" fmla="*/ 56536 w 747252"/>
              <a:gd name="connsiteY0" fmla="*/ 149942 h 213852"/>
              <a:gd name="connsiteX1" fmla="*/ 248265 w 747252"/>
              <a:gd name="connsiteY1" fmla="*/ 31955 h 213852"/>
              <a:gd name="connsiteX2" fmla="*/ 469490 w 747252"/>
              <a:gd name="connsiteY2" fmla="*/ 17206 h 213852"/>
              <a:gd name="connsiteX3" fmla="*/ 705465 w 747252"/>
              <a:gd name="connsiteY3" fmla="*/ 135194 h 213852"/>
              <a:gd name="connsiteX4" fmla="*/ 720213 w 747252"/>
              <a:gd name="connsiteY4" fmla="*/ 149942 h 213852"/>
              <a:gd name="connsiteX5" fmla="*/ 631723 w 747252"/>
              <a:gd name="connsiteY5" fmla="*/ 120445 h 213852"/>
              <a:gd name="connsiteX6" fmla="*/ 469490 w 747252"/>
              <a:gd name="connsiteY6" fmla="*/ 105697 h 213852"/>
              <a:gd name="connsiteX7" fmla="*/ 263013 w 747252"/>
              <a:gd name="connsiteY7" fmla="*/ 120445 h 213852"/>
              <a:gd name="connsiteX8" fmla="*/ 159774 w 747252"/>
              <a:gd name="connsiteY8" fmla="*/ 149942 h 213852"/>
              <a:gd name="connsiteX9" fmla="*/ 12290 w 747252"/>
              <a:gd name="connsiteY9" fmla="*/ 208936 h 213852"/>
              <a:gd name="connsiteX10" fmla="*/ 56536 w 747252"/>
              <a:gd name="connsiteY10" fmla="*/ 149942 h 21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47252" h="213852">
                <a:moveTo>
                  <a:pt x="56536" y="149942"/>
                </a:moveTo>
                <a:cubicBezTo>
                  <a:pt x="95865" y="120445"/>
                  <a:pt x="179439" y="54078"/>
                  <a:pt x="248265" y="31955"/>
                </a:cubicBezTo>
                <a:cubicBezTo>
                  <a:pt x="317091" y="9832"/>
                  <a:pt x="393290" y="0"/>
                  <a:pt x="469490" y="17206"/>
                </a:cubicBezTo>
                <a:cubicBezTo>
                  <a:pt x="545690" y="34413"/>
                  <a:pt x="663678" y="113071"/>
                  <a:pt x="705465" y="135194"/>
                </a:cubicBezTo>
                <a:cubicBezTo>
                  <a:pt x="747252" y="157317"/>
                  <a:pt x="732503" y="152400"/>
                  <a:pt x="720213" y="149942"/>
                </a:cubicBezTo>
                <a:cubicBezTo>
                  <a:pt x="707923" y="147484"/>
                  <a:pt x="673510" y="127819"/>
                  <a:pt x="631723" y="120445"/>
                </a:cubicBezTo>
                <a:cubicBezTo>
                  <a:pt x="589936" y="113071"/>
                  <a:pt x="530942" y="105697"/>
                  <a:pt x="469490" y="105697"/>
                </a:cubicBezTo>
                <a:cubicBezTo>
                  <a:pt x="408038" y="105697"/>
                  <a:pt x="314632" y="113071"/>
                  <a:pt x="263013" y="120445"/>
                </a:cubicBezTo>
                <a:cubicBezTo>
                  <a:pt x="211394" y="127819"/>
                  <a:pt x="201561" y="135194"/>
                  <a:pt x="159774" y="149942"/>
                </a:cubicBezTo>
                <a:cubicBezTo>
                  <a:pt x="117987" y="164690"/>
                  <a:pt x="24580" y="213852"/>
                  <a:pt x="12290" y="208936"/>
                </a:cubicBezTo>
                <a:cubicBezTo>
                  <a:pt x="0" y="204020"/>
                  <a:pt x="17207" y="179439"/>
                  <a:pt x="56536" y="14994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2861149" y="2709810"/>
            <a:ext cx="400130" cy="71003"/>
          </a:xfrm>
          <a:custGeom>
            <a:avLst/>
            <a:gdLst>
              <a:gd name="connsiteX0" fmla="*/ 0 w 707922"/>
              <a:gd name="connsiteY0" fmla="*/ 115529 h 115529"/>
              <a:gd name="connsiteX1" fmla="*/ 265471 w 707922"/>
              <a:gd name="connsiteY1" fmla="*/ 27038 h 115529"/>
              <a:gd name="connsiteX2" fmla="*/ 442451 w 707922"/>
              <a:gd name="connsiteY2" fmla="*/ 12290 h 115529"/>
              <a:gd name="connsiteX3" fmla="*/ 707922 w 707922"/>
              <a:gd name="connsiteY3" fmla="*/ 100780 h 115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7922" h="115529">
                <a:moveTo>
                  <a:pt x="0" y="115529"/>
                </a:moveTo>
                <a:cubicBezTo>
                  <a:pt x="95864" y="79886"/>
                  <a:pt x="191729" y="44244"/>
                  <a:pt x="265471" y="27038"/>
                </a:cubicBezTo>
                <a:cubicBezTo>
                  <a:pt x="339213" y="9832"/>
                  <a:pt x="368709" y="0"/>
                  <a:pt x="442451" y="12290"/>
                </a:cubicBezTo>
                <a:cubicBezTo>
                  <a:pt x="516193" y="24580"/>
                  <a:pt x="612057" y="62680"/>
                  <a:pt x="707922" y="100780"/>
                </a:cubicBezTo>
              </a:path>
            </a:pathLst>
          </a:cu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>
            <a:off x="2944510" y="2644850"/>
            <a:ext cx="265364" cy="145027"/>
          </a:xfrm>
          <a:custGeom>
            <a:avLst/>
            <a:gdLst>
              <a:gd name="connsiteX0" fmla="*/ 0 w 469490"/>
              <a:gd name="connsiteY0" fmla="*/ 235974 h 235974"/>
              <a:gd name="connsiteX1" fmla="*/ 117987 w 469490"/>
              <a:gd name="connsiteY1" fmla="*/ 117987 h 235974"/>
              <a:gd name="connsiteX2" fmla="*/ 132735 w 469490"/>
              <a:gd name="connsiteY2" fmla="*/ 14748 h 235974"/>
              <a:gd name="connsiteX3" fmla="*/ 176980 w 469490"/>
              <a:gd name="connsiteY3" fmla="*/ 191729 h 235974"/>
              <a:gd name="connsiteX4" fmla="*/ 309716 w 469490"/>
              <a:gd name="connsiteY4" fmla="*/ 73742 h 235974"/>
              <a:gd name="connsiteX5" fmla="*/ 339213 w 469490"/>
              <a:gd name="connsiteY5" fmla="*/ 29497 h 235974"/>
              <a:gd name="connsiteX6" fmla="*/ 294967 w 469490"/>
              <a:gd name="connsiteY6" fmla="*/ 162232 h 235974"/>
              <a:gd name="connsiteX7" fmla="*/ 280219 w 469490"/>
              <a:gd name="connsiteY7" fmla="*/ 162232 h 235974"/>
              <a:gd name="connsiteX8" fmla="*/ 442451 w 469490"/>
              <a:gd name="connsiteY8" fmla="*/ 73742 h 235974"/>
              <a:gd name="connsiteX9" fmla="*/ 442451 w 469490"/>
              <a:gd name="connsiteY9" fmla="*/ 14748 h 235974"/>
              <a:gd name="connsiteX10" fmla="*/ 383458 w 469490"/>
              <a:gd name="connsiteY10" fmla="*/ 162232 h 235974"/>
              <a:gd name="connsiteX11" fmla="*/ 383458 w 469490"/>
              <a:gd name="connsiteY11" fmla="*/ 162232 h 23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9490" h="235974">
                <a:moveTo>
                  <a:pt x="0" y="235974"/>
                </a:moveTo>
                <a:cubicBezTo>
                  <a:pt x="47932" y="195416"/>
                  <a:pt x="95865" y="154858"/>
                  <a:pt x="117987" y="117987"/>
                </a:cubicBezTo>
                <a:cubicBezTo>
                  <a:pt x="140110" y="81116"/>
                  <a:pt x="122903" y="2458"/>
                  <a:pt x="132735" y="14748"/>
                </a:cubicBezTo>
                <a:cubicBezTo>
                  <a:pt x="142567" y="27038"/>
                  <a:pt x="147483" y="181897"/>
                  <a:pt x="176980" y="191729"/>
                </a:cubicBezTo>
                <a:cubicBezTo>
                  <a:pt x="206477" y="201561"/>
                  <a:pt x="282677" y="100781"/>
                  <a:pt x="309716" y="73742"/>
                </a:cubicBezTo>
                <a:cubicBezTo>
                  <a:pt x="336755" y="46703"/>
                  <a:pt x="341671" y="14749"/>
                  <a:pt x="339213" y="29497"/>
                </a:cubicBezTo>
                <a:cubicBezTo>
                  <a:pt x="336755" y="44245"/>
                  <a:pt x="304799" y="140110"/>
                  <a:pt x="294967" y="162232"/>
                </a:cubicBezTo>
                <a:cubicBezTo>
                  <a:pt x="285135" y="184354"/>
                  <a:pt x="255638" y="176980"/>
                  <a:pt x="280219" y="162232"/>
                </a:cubicBezTo>
                <a:cubicBezTo>
                  <a:pt x="304800" y="147484"/>
                  <a:pt x="415412" y="98323"/>
                  <a:pt x="442451" y="73742"/>
                </a:cubicBezTo>
                <a:cubicBezTo>
                  <a:pt x="469490" y="49161"/>
                  <a:pt x="452283" y="0"/>
                  <a:pt x="442451" y="14748"/>
                </a:cubicBezTo>
                <a:cubicBezTo>
                  <a:pt x="432619" y="29496"/>
                  <a:pt x="383458" y="162232"/>
                  <a:pt x="383458" y="162232"/>
                </a:cubicBezTo>
                <a:lnTo>
                  <a:pt x="383458" y="162232"/>
                </a:lnTo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 rot="21383942">
            <a:off x="2880820" y="2856677"/>
            <a:ext cx="424815" cy="15982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任意多边形 66"/>
          <p:cNvSpPr/>
          <p:nvPr/>
        </p:nvSpPr>
        <p:spPr>
          <a:xfrm>
            <a:off x="2683314" y="3107124"/>
            <a:ext cx="44459" cy="93663"/>
          </a:xfrm>
          <a:custGeom>
            <a:avLst/>
            <a:gdLst>
              <a:gd name="connsiteX0" fmla="*/ 34412 w 78658"/>
              <a:gd name="connsiteY0" fmla="*/ 0 h 152399"/>
              <a:gd name="connsiteX1" fmla="*/ 4916 w 78658"/>
              <a:gd name="connsiteY1" fmla="*/ 117987 h 152399"/>
              <a:gd name="connsiteX2" fmla="*/ 63909 w 78658"/>
              <a:gd name="connsiteY2" fmla="*/ 147483 h 152399"/>
              <a:gd name="connsiteX3" fmla="*/ 78658 w 78658"/>
              <a:gd name="connsiteY3" fmla="*/ 147483 h 152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58" h="152399">
                <a:moveTo>
                  <a:pt x="34412" y="0"/>
                </a:moveTo>
                <a:cubicBezTo>
                  <a:pt x="17206" y="46703"/>
                  <a:pt x="0" y="93407"/>
                  <a:pt x="4916" y="117987"/>
                </a:cubicBezTo>
                <a:cubicBezTo>
                  <a:pt x="9832" y="142567"/>
                  <a:pt x="51619" y="142567"/>
                  <a:pt x="63909" y="147483"/>
                </a:cubicBezTo>
                <a:cubicBezTo>
                  <a:pt x="76199" y="152399"/>
                  <a:pt x="77428" y="149941"/>
                  <a:pt x="78658" y="147483"/>
                </a:cubicBezTo>
              </a:path>
            </a:pathLst>
          </a:custGeom>
          <a:solidFill>
            <a:schemeClr val="bg1">
              <a:lumMod val="50000"/>
            </a:schemeClr>
          </a:solidFill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 rot="20894166">
            <a:off x="2144316" y="2601950"/>
            <a:ext cx="446658" cy="125895"/>
          </a:xfrm>
          <a:custGeom>
            <a:avLst/>
            <a:gdLst>
              <a:gd name="connsiteX0" fmla="*/ 530942 w 548148"/>
              <a:gd name="connsiteY0" fmla="*/ 14748 h 164690"/>
              <a:gd name="connsiteX1" fmla="*/ 368709 w 548148"/>
              <a:gd name="connsiteY1" fmla="*/ 117987 h 164690"/>
              <a:gd name="connsiteX2" fmla="*/ 132735 w 548148"/>
              <a:gd name="connsiteY2" fmla="*/ 162232 h 164690"/>
              <a:gd name="connsiteX3" fmla="*/ 0 w 548148"/>
              <a:gd name="connsiteY3" fmla="*/ 132735 h 164690"/>
              <a:gd name="connsiteX4" fmla="*/ 0 w 548148"/>
              <a:gd name="connsiteY4" fmla="*/ 132735 h 164690"/>
              <a:gd name="connsiteX5" fmla="*/ 250722 w 548148"/>
              <a:gd name="connsiteY5" fmla="*/ 117987 h 164690"/>
              <a:gd name="connsiteX6" fmla="*/ 471948 w 548148"/>
              <a:gd name="connsiteY6" fmla="*/ 29496 h 164690"/>
              <a:gd name="connsiteX7" fmla="*/ 530942 w 548148"/>
              <a:gd name="connsiteY7" fmla="*/ 14748 h 164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8148" h="164690">
                <a:moveTo>
                  <a:pt x="530942" y="14748"/>
                </a:moveTo>
                <a:cubicBezTo>
                  <a:pt x="513736" y="29496"/>
                  <a:pt x="435077" y="93406"/>
                  <a:pt x="368709" y="117987"/>
                </a:cubicBezTo>
                <a:cubicBezTo>
                  <a:pt x="302341" y="142568"/>
                  <a:pt x="194186" y="159774"/>
                  <a:pt x="132735" y="162232"/>
                </a:cubicBezTo>
                <a:cubicBezTo>
                  <a:pt x="71284" y="164690"/>
                  <a:pt x="0" y="132735"/>
                  <a:pt x="0" y="132735"/>
                </a:cubicBezTo>
                <a:lnTo>
                  <a:pt x="0" y="132735"/>
                </a:lnTo>
                <a:cubicBezTo>
                  <a:pt x="41787" y="130277"/>
                  <a:pt x="172064" y="135194"/>
                  <a:pt x="250722" y="117987"/>
                </a:cubicBezTo>
                <a:cubicBezTo>
                  <a:pt x="329380" y="100780"/>
                  <a:pt x="430161" y="51619"/>
                  <a:pt x="471948" y="29496"/>
                </a:cubicBezTo>
                <a:cubicBezTo>
                  <a:pt x="513735" y="7373"/>
                  <a:pt x="548148" y="0"/>
                  <a:pt x="530942" y="1474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任意多边形 92"/>
          <p:cNvSpPr/>
          <p:nvPr/>
        </p:nvSpPr>
        <p:spPr>
          <a:xfrm>
            <a:off x="2733798" y="2629188"/>
            <a:ext cx="103239" cy="66368"/>
          </a:xfrm>
          <a:custGeom>
            <a:avLst/>
            <a:gdLst>
              <a:gd name="connsiteX0" fmla="*/ 0 w 103239"/>
              <a:gd name="connsiteY0" fmla="*/ 0 h 66368"/>
              <a:gd name="connsiteX1" fmla="*/ 44246 w 103239"/>
              <a:gd name="connsiteY1" fmla="*/ 58994 h 66368"/>
              <a:gd name="connsiteX2" fmla="*/ 103239 w 103239"/>
              <a:gd name="connsiteY2" fmla="*/ 44245 h 66368"/>
              <a:gd name="connsiteX3" fmla="*/ 103239 w 103239"/>
              <a:gd name="connsiteY3" fmla="*/ 44245 h 66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39" h="66368">
                <a:moveTo>
                  <a:pt x="0" y="0"/>
                </a:moveTo>
                <a:cubicBezTo>
                  <a:pt x="13520" y="25810"/>
                  <a:pt x="27040" y="51620"/>
                  <a:pt x="44246" y="58994"/>
                </a:cubicBezTo>
                <a:cubicBezTo>
                  <a:pt x="61452" y="66368"/>
                  <a:pt x="103239" y="44245"/>
                  <a:pt x="103239" y="44245"/>
                </a:cubicBezTo>
                <a:lnTo>
                  <a:pt x="103239" y="44245"/>
                </a:lnTo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任意多边形 93"/>
          <p:cNvSpPr/>
          <p:nvPr/>
        </p:nvSpPr>
        <p:spPr>
          <a:xfrm flipH="1">
            <a:off x="1876088" y="2629180"/>
            <a:ext cx="158088" cy="346587"/>
          </a:xfrm>
          <a:custGeom>
            <a:avLst/>
            <a:gdLst>
              <a:gd name="connsiteX0" fmla="*/ 19664 w 199102"/>
              <a:gd name="connsiteY0" fmla="*/ 14748 h 346587"/>
              <a:gd name="connsiteX1" fmla="*/ 63909 w 199102"/>
              <a:gd name="connsiteY1" fmla="*/ 117987 h 346587"/>
              <a:gd name="connsiteX2" fmla="*/ 34412 w 199102"/>
              <a:gd name="connsiteY2" fmla="*/ 250722 h 346587"/>
              <a:gd name="connsiteX3" fmla="*/ 122903 w 199102"/>
              <a:gd name="connsiteY3" fmla="*/ 339213 h 346587"/>
              <a:gd name="connsiteX4" fmla="*/ 181896 w 199102"/>
              <a:gd name="connsiteY4" fmla="*/ 206477 h 346587"/>
              <a:gd name="connsiteX5" fmla="*/ 19664 w 199102"/>
              <a:gd name="connsiteY5" fmla="*/ 14748 h 346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102" h="346587">
                <a:moveTo>
                  <a:pt x="19664" y="14748"/>
                </a:moveTo>
                <a:cubicBezTo>
                  <a:pt x="0" y="0"/>
                  <a:pt x="61451" y="78658"/>
                  <a:pt x="63909" y="117987"/>
                </a:cubicBezTo>
                <a:cubicBezTo>
                  <a:pt x="66367" y="157316"/>
                  <a:pt x="24580" y="213851"/>
                  <a:pt x="34412" y="250722"/>
                </a:cubicBezTo>
                <a:cubicBezTo>
                  <a:pt x="44244" y="287593"/>
                  <a:pt x="98322" y="346587"/>
                  <a:pt x="122903" y="339213"/>
                </a:cubicBezTo>
                <a:cubicBezTo>
                  <a:pt x="147484" y="331839"/>
                  <a:pt x="199102" y="260554"/>
                  <a:pt x="181896" y="206477"/>
                </a:cubicBezTo>
                <a:cubicBezTo>
                  <a:pt x="164690" y="152400"/>
                  <a:pt x="39329" y="29496"/>
                  <a:pt x="19664" y="14748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任意多边形 94"/>
          <p:cNvSpPr/>
          <p:nvPr/>
        </p:nvSpPr>
        <p:spPr>
          <a:xfrm>
            <a:off x="3090534" y="1843362"/>
            <a:ext cx="189578" cy="356111"/>
          </a:xfrm>
          <a:custGeom>
            <a:avLst/>
            <a:gdLst>
              <a:gd name="connsiteX0" fmla="*/ 19664 w 199102"/>
              <a:gd name="connsiteY0" fmla="*/ 14748 h 346587"/>
              <a:gd name="connsiteX1" fmla="*/ 63909 w 199102"/>
              <a:gd name="connsiteY1" fmla="*/ 117987 h 346587"/>
              <a:gd name="connsiteX2" fmla="*/ 34412 w 199102"/>
              <a:gd name="connsiteY2" fmla="*/ 250722 h 346587"/>
              <a:gd name="connsiteX3" fmla="*/ 122903 w 199102"/>
              <a:gd name="connsiteY3" fmla="*/ 339213 h 346587"/>
              <a:gd name="connsiteX4" fmla="*/ 181896 w 199102"/>
              <a:gd name="connsiteY4" fmla="*/ 206477 h 346587"/>
              <a:gd name="connsiteX5" fmla="*/ 19664 w 199102"/>
              <a:gd name="connsiteY5" fmla="*/ 14748 h 346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102" h="346587">
                <a:moveTo>
                  <a:pt x="19664" y="14748"/>
                </a:moveTo>
                <a:cubicBezTo>
                  <a:pt x="0" y="0"/>
                  <a:pt x="61451" y="78658"/>
                  <a:pt x="63909" y="117987"/>
                </a:cubicBezTo>
                <a:cubicBezTo>
                  <a:pt x="66367" y="157316"/>
                  <a:pt x="24580" y="213851"/>
                  <a:pt x="34412" y="250722"/>
                </a:cubicBezTo>
                <a:cubicBezTo>
                  <a:pt x="44244" y="287593"/>
                  <a:pt x="98322" y="346587"/>
                  <a:pt x="122903" y="339213"/>
                </a:cubicBezTo>
                <a:cubicBezTo>
                  <a:pt x="147484" y="331839"/>
                  <a:pt x="199102" y="260554"/>
                  <a:pt x="181896" y="206477"/>
                </a:cubicBezTo>
                <a:cubicBezTo>
                  <a:pt x="164690" y="152400"/>
                  <a:pt x="39329" y="29496"/>
                  <a:pt x="19664" y="14748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3357554" y="2500306"/>
            <a:ext cx="199102" cy="346587"/>
          </a:xfrm>
          <a:custGeom>
            <a:avLst/>
            <a:gdLst>
              <a:gd name="connsiteX0" fmla="*/ 19664 w 199102"/>
              <a:gd name="connsiteY0" fmla="*/ 14748 h 346587"/>
              <a:gd name="connsiteX1" fmla="*/ 63909 w 199102"/>
              <a:gd name="connsiteY1" fmla="*/ 117987 h 346587"/>
              <a:gd name="connsiteX2" fmla="*/ 34412 w 199102"/>
              <a:gd name="connsiteY2" fmla="*/ 250722 h 346587"/>
              <a:gd name="connsiteX3" fmla="*/ 122903 w 199102"/>
              <a:gd name="connsiteY3" fmla="*/ 339213 h 346587"/>
              <a:gd name="connsiteX4" fmla="*/ 181896 w 199102"/>
              <a:gd name="connsiteY4" fmla="*/ 206477 h 346587"/>
              <a:gd name="connsiteX5" fmla="*/ 19664 w 199102"/>
              <a:gd name="connsiteY5" fmla="*/ 14748 h 346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102" h="346587">
                <a:moveTo>
                  <a:pt x="19664" y="14748"/>
                </a:moveTo>
                <a:cubicBezTo>
                  <a:pt x="0" y="0"/>
                  <a:pt x="61451" y="78658"/>
                  <a:pt x="63909" y="117987"/>
                </a:cubicBezTo>
                <a:cubicBezTo>
                  <a:pt x="66367" y="157316"/>
                  <a:pt x="24580" y="213851"/>
                  <a:pt x="34412" y="250722"/>
                </a:cubicBezTo>
                <a:cubicBezTo>
                  <a:pt x="44244" y="287593"/>
                  <a:pt x="98322" y="346587"/>
                  <a:pt x="122903" y="339213"/>
                </a:cubicBezTo>
                <a:cubicBezTo>
                  <a:pt x="147484" y="331839"/>
                  <a:pt x="199102" y="260554"/>
                  <a:pt x="181896" y="206477"/>
                </a:cubicBezTo>
                <a:cubicBezTo>
                  <a:pt x="164690" y="152400"/>
                  <a:pt x="39329" y="29496"/>
                  <a:pt x="19664" y="14748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任意多边形 91"/>
          <p:cNvSpPr/>
          <p:nvPr/>
        </p:nvSpPr>
        <p:spPr>
          <a:xfrm>
            <a:off x="2500298" y="3357562"/>
            <a:ext cx="428628" cy="214314"/>
          </a:xfrm>
          <a:custGeom>
            <a:avLst/>
            <a:gdLst>
              <a:gd name="connsiteX0" fmla="*/ 61451 w 550606"/>
              <a:gd name="connsiteY0" fmla="*/ 86032 h 528484"/>
              <a:gd name="connsiteX1" fmla="*/ 208935 w 550606"/>
              <a:gd name="connsiteY1" fmla="*/ 12290 h 528484"/>
              <a:gd name="connsiteX2" fmla="*/ 371167 w 550606"/>
              <a:gd name="connsiteY2" fmla="*/ 12290 h 528484"/>
              <a:gd name="connsiteX3" fmla="*/ 459658 w 550606"/>
              <a:gd name="connsiteY3" fmla="*/ 56535 h 528484"/>
              <a:gd name="connsiteX4" fmla="*/ 503903 w 550606"/>
              <a:gd name="connsiteY4" fmla="*/ 174522 h 528484"/>
              <a:gd name="connsiteX5" fmla="*/ 548148 w 550606"/>
              <a:gd name="connsiteY5" fmla="*/ 322006 h 528484"/>
              <a:gd name="connsiteX6" fmla="*/ 489154 w 550606"/>
              <a:gd name="connsiteY6" fmla="*/ 469490 h 528484"/>
              <a:gd name="connsiteX7" fmla="*/ 312174 w 550606"/>
              <a:gd name="connsiteY7" fmla="*/ 528484 h 528484"/>
              <a:gd name="connsiteX8" fmla="*/ 46703 w 550606"/>
              <a:gd name="connsiteY8" fmla="*/ 469490 h 528484"/>
              <a:gd name="connsiteX9" fmla="*/ 31954 w 550606"/>
              <a:gd name="connsiteY9" fmla="*/ 248264 h 528484"/>
              <a:gd name="connsiteX10" fmla="*/ 61451 w 550606"/>
              <a:gd name="connsiteY10" fmla="*/ 86032 h 528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0606" h="528484">
                <a:moveTo>
                  <a:pt x="61451" y="86032"/>
                </a:moveTo>
                <a:cubicBezTo>
                  <a:pt x="90948" y="46703"/>
                  <a:pt x="157316" y="24580"/>
                  <a:pt x="208935" y="12290"/>
                </a:cubicBezTo>
                <a:cubicBezTo>
                  <a:pt x="260554" y="0"/>
                  <a:pt x="329380" y="4916"/>
                  <a:pt x="371167" y="12290"/>
                </a:cubicBezTo>
                <a:cubicBezTo>
                  <a:pt x="412954" y="19664"/>
                  <a:pt x="437535" y="29496"/>
                  <a:pt x="459658" y="56535"/>
                </a:cubicBezTo>
                <a:cubicBezTo>
                  <a:pt x="481781" y="83574"/>
                  <a:pt x="489155" y="130277"/>
                  <a:pt x="503903" y="174522"/>
                </a:cubicBezTo>
                <a:cubicBezTo>
                  <a:pt x="518651" y="218767"/>
                  <a:pt x="550606" y="272845"/>
                  <a:pt x="548148" y="322006"/>
                </a:cubicBezTo>
                <a:cubicBezTo>
                  <a:pt x="545690" y="371167"/>
                  <a:pt x="528483" y="435077"/>
                  <a:pt x="489154" y="469490"/>
                </a:cubicBezTo>
                <a:cubicBezTo>
                  <a:pt x="449825" y="503903"/>
                  <a:pt x="385916" y="528484"/>
                  <a:pt x="312174" y="528484"/>
                </a:cubicBezTo>
                <a:cubicBezTo>
                  <a:pt x="238432" y="528484"/>
                  <a:pt x="93406" y="516193"/>
                  <a:pt x="46703" y="469490"/>
                </a:cubicBezTo>
                <a:cubicBezTo>
                  <a:pt x="0" y="422787"/>
                  <a:pt x="29496" y="309715"/>
                  <a:pt x="31954" y="248264"/>
                </a:cubicBezTo>
                <a:cubicBezTo>
                  <a:pt x="34412" y="186813"/>
                  <a:pt x="31954" y="125361"/>
                  <a:pt x="61451" y="86032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任意多边形 77"/>
          <p:cNvSpPr/>
          <p:nvPr/>
        </p:nvSpPr>
        <p:spPr>
          <a:xfrm>
            <a:off x="2354826" y="4055806"/>
            <a:ext cx="208935" cy="471948"/>
          </a:xfrm>
          <a:custGeom>
            <a:avLst/>
            <a:gdLst>
              <a:gd name="connsiteX0" fmla="*/ 122903 w 208935"/>
              <a:gd name="connsiteY0" fmla="*/ 0 h 471948"/>
              <a:gd name="connsiteX1" fmla="*/ 4916 w 208935"/>
              <a:gd name="connsiteY1" fmla="*/ 309717 h 471948"/>
              <a:gd name="connsiteX2" fmla="*/ 93406 w 208935"/>
              <a:gd name="connsiteY2" fmla="*/ 457200 h 471948"/>
              <a:gd name="connsiteX3" fmla="*/ 196645 w 208935"/>
              <a:gd name="connsiteY3" fmla="*/ 221226 h 471948"/>
              <a:gd name="connsiteX4" fmla="*/ 167148 w 208935"/>
              <a:gd name="connsiteY4" fmla="*/ 44246 h 471948"/>
              <a:gd name="connsiteX5" fmla="*/ 167148 w 208935"/>
              <a:gd name="connsiteY5" fmla="*/ 44246 h 471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935" h="471948">
                <a:moveTo>
                  <a:pt x="122903" y="0"/>
                </a:moveTo>
                <a:cubicBezTo>
                  <a:pt x="66367" y="116758"/>
                  <a:pt x="9832" y="233517"/>
                  <a:pt x="4916" y="309717"/>
                </a:cubicBezTo>
                <a:cubicBezTo>
                  <a:pt x="0" y="385917"/>
                  <a:pt x="61451" y="471948"/>
                  <a:pt x="93406" y="457200"/>
                </a:cubicBezTo>
                <a:cubicBezTo>
                  <a:pt x="125361" y="442452"/>
                  <a:pt x="184355" y="290052"/>
                  <a:pt x="196645" y="221226"/>
                </a:cubicBezTo>
                <a:cubicBezTo>
                  <a:pt x="208935" y="152400"/>
                  <a:pt x="167148" y="44246"/>
                  <a:pt x="167148" y="44246"/>
                </a:cubicBezTo>
                <a:lnTo>
                  <a:pt x="167148" y="44246"/>
                </a:lnTo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任意多边形 78"/>
          <p:cNvSpPr/>
          <p:nvPr/>
        </p:nvSpPr>
        <p:spPr>
          <a:xfrm>
            <a:off x="2163097" y="4159045"/>
            <a:ext cx="683342" cy="1002890"/>
          </a:xfrm>
          <a:custGeom>
            <a:avLst/>
            <a:gdLst>
              <a:gd name="connsiteX0" fmla="*/ 270387 w 683342"/>
              <a:gd name="connsiteY0" fmla="*/ 0 h 1002890"/>
              <a:gd name="connsiteX1" fmla="*/ 19664 w 683342"/>
              <a:gd name="connsiteY1" fmla="*/ 398207 h 1002890"/>
              <a:gd name="connsiteX2" fmla="*/ 152400 w 683342"/>
              <a:gd name="connsiteY2" fmla="*/ 560439 h 1002890"/>
              <a:gd name="connsiteX3" fmla="*/ 122903 w 683342"/>
              <a:gd name="connsiteY3" fmla="*/ 737420 h 1002890"/>
              <a:gd name="connsiteX4" fmla="*/ 683342 w 683342"/>
              <a:gd name="connsiteY4" fmla="*/ 1002890 h 1002890"/>
              <a:gd name="connsiteX5" fmla="*/ 683342 w 683342"/>
              <a:gd name="connsiteY5" fmla="*/ 1002890 h 1002890"/>
              <a:gd name="connsiteX6" fmla="*/ 683342 w 683342"/>
              <a:gd name="connsiteY6" fmla="*/ 1002890 h 1002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3342" h="1002890">
                <a:moveTo>
                  <a:pt x="270387" y="0"/>
                </a:moveTo>
                <a:cubicBezTo>
                  <a:pt x="154857" y="152400"/>
                  <a:pt x="39328" y="304801"/>
                  <a:pt x="19664" y="398207"/>
                </a:cubicBezTo>
                <a:cubicBezTo>
                  <a:pt x="0" y="491613"/>
                  <a:pt x="135194" y="503904"/>
                  <a:pt x="152400" y="560439"/>
                </a:cubicBezTo>
                <a:cubicBezTo>
                  <a:pt x="169606" y="616974"/>
                  <a:pt x="34413" y="663678"/>
                  <a:pt x="122903" y="737420"/>
                </a:cubicBezTo>
                <a:cubicBezTo>
                  <a:pt x="211393" y="811162"/>
                  <a:pt x="683342" y="1002890"/>
                  <a:pt x="683342" y="1002890"/>
                </a:cubicBezTo>
                <a:lnTo>
                  <a:pt x="683342" y="1002890"/>
                </a:lnTo>
                <a:lnTo>
                  <a:pt x="683342" y="1002890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任意多边形 79"/>
          <p:cNvSpPr/>
          <p:nvPr/>
        </p:nvSpPr>
        <p:spPr>
          <a:xfrm>
            <a:off x="2890684" y="5176684"/>
            <a:ext cx="184354" cy="1769806"/>
          </a:xfrm>
          <a:custGeom>
            <a:avLst/>
            <a:gdLst>
              <a:gd name="connsiteX0" fmla="*/ 0 w 184354"/>
              <a:gd name="connsiteY0" fmla="*/ 0 h 1769806"/>
              <a:gd name="connsiteX1" fmla="*/ 162232 w 184354"/>
              <a:gd name="connsiteY1" fmla="*/ 1091381 h 1769806"/>
              <a:gd name="connsiteX2" fmla="*/ 132735 w 184354"/>
              <a:gd name="connsiteY2" fmla="*/ 1769806 h 1769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4354" h="1769806">
                <a:moveTo>
                  <a:pt x="0" y="0"/>
                </a:moveTo>
                <a:cubicBezTo>
                  <a:pt x="70055" y="398206"/>
                  <a:pt x="140110" y="796413"/>
                  <a:pt x="162232" y="1091381"/>
                </a:cubicBezTo>
                <a:cubicBezTo>
                  <a:pt x="184354" y="1386349"/>
                  <a:pt x="158544" y="1578077"/>
                  <a:pt x="132735" y="1769806"/>
                </a:cubicBezTo>
              </a:path>
            </a:pathLst>
          </a:cu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任意多边形 76"/>
          <p:cNvSpPr/>
          <p:nvPr/>
        </p:nvSpPr>
        <p:spPr>
          <a:xfrm>
            <a:off x="1221699" y="4197246"/>
            <a:ext cx="1101776" cy="2743200"/>
          </a:xfrm>
          <a:custGeom>
            <a:avLst/>
            <a:gdLst>
              <a:gd name="connsiteX0" fmla="*/ 1101776 w 1101776"/>
              <a:gd name="connsiteY0" fmla="*/ 0 h 2743200"/>
              <a:gd name="connsiteX1" fmla="*/ 532150 w 1101776"/>
              <a:gd name="connsiteY1" fmla="*/ 464695 h 2743200"/>
              <a:gd name="connsiteX2" fmla="*/ 367258 w 1101776"/>
              <a:gd name="connsiteY2" fmla="*/ 884420 h 2743200"/>
              <a:gd name="connsiteX3" fmla="*/ 37475 w 1101776"/>
              <a:gd name="connsiteY3" fmla="*/ 2368446 h 2743200"/>
              <a:gd name="connsiteX4" fmla="*/ 142406 w 1101776"/>
              <a:gd name="connsiteY4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1776" h="2743200">
                <a:moveTo>
                  <a:pt x="1101776" y="0"/>
                </a:moveTo>
                <a:cubicBezTo>
                  <a:pt x="878173" y="158646"/>
                  <a:pt x="654570" y="317292"/>
                  <a:pt x="532150" y="464695"/>
                </a:cubicBezTo>
                <a:cubicBezTo>
                  <a:pt x="409730" y="612098"/>
                  <a:pt x="449704" y="567128"/>
                  <a:pt x="367258" y="884420"/>
                </a:cubicBezTo>
                <a:cubicBezTo>
                  <a:pt x="284812" y="1201712"/>
                  <a:pt x="74950" y="2058649"/>
                  <a:pt x="37475" y="2368446"/>
                </a:cubicBezTo>
                <a:cubicBezTo>
                  <a:pt x="0" y="2678243"/>
                  <a:pt x="71203" y="2710721"/>
                  <a:pt x="142406" y="2743200"/>
                </a:cubicBezTo>
              </a:path>
            </a:pathLst>
          </a:cu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任意多边形 80"/>
          <p:cNvSpPr/>
          <p:nvPr/>
        </p:nvSpPr>
        <p:spPr>
          <a:xfrm>
            <a:off x="1888761" y="5226570"/>
            <a:ext cx="234845" cy="1758846"/>
          </a:xfrm>
          <a:custGeom>
            <a:avLst/>
            <a:gdLst>
              <a:gd name="connsiteX0" fmla="*/ 149901 w 234845"/>
              <a:gd name="connsiteY0" fmla="*/ 109928 h 1758846"/>
              <a:gd name="connsiteX1" fmla="*/ 209862 w 234845"/>
              <a:gd name="connsiteY1" fmla="*/ 274820 h 1758846"/>
              <a:gd name="connsiteX2" fmla="*/ 0 w 234845"/>
              <a:gd name="connsiteY2" fmla="*/ 1758846 h 1758846"/>
              <a:gd name="connsiteX3" fmla="*/ 0 w 234845"/>
              <a:gd name="connsiteY3" fmla="*/ 1758846 h 1758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845" h="1758846">
                <a:moveTo>
                  <a:pt x="149901" y="109928"/>
                </a:moveTo>
                <a:cubicBezTo>
                  <a:pt x="192373" y="54964"/>
                  <a:pt x="234845" y="0"/>
                  <a:pt x="209862" y="274820"/>
                </a:cubicBezTo>
                <a:cubicBezTo>
                  <a:pt x="184879" y="549640"/>
                  <a:pt x="0" y="1758846"/>
                  <a:pt x="0" y="1758846"/>
                </a:cubicBezTo>
                <a:lnTo>
                  <a:pt x="0" y="1758846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任意多边形 81"/>
          <p:cNvSpPr/>
          <p:nvPr/>
        </p:nvSpPr>
        <p:spPr>
          <a:xfrm>
            <a:off x="2098623" y="5366479"/>
            <a:ext cx="134911" cy="89941"/>
          </a:xfrm>
          <a:custGeom>
            <a:avLst/>
            <a:gdLst>
              <a:gd name="connsiteX0" fmla="*/ 0 w 134911"/>
              <a:gd name="connsiteY0" fmla="*/ 89941 h 89941"/>
              <a:gd name="connsiteX1" fmla="*/ 134911 w 134911"/>
              <a:gd name="connsiteY1" fmla="*/ 0 h 89941"/>
              <a:gd name="connsiteX2" fmla="*/ 134911 w 134911"/>
              <a:gd name="connsiteY2" fmla="*/ 0 h 8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4911" h="89941">
                <a:moveTo>
                  <a:pt x="0" y="89941"/>
                </a:moveTo>
                <a:lnTo>
                  <a:pt x="134911" y="0"/>
                </a:lnTo>
                <a:lnTo>
                  <a:pt x="134911" y="0"/>
                </a:lnTo>
              </a:path>
            </a:pathLst>
          </a:cu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任意多边形 85"/>
          <p:cNvSpPr/>
          <p:nvPr/>
        </p:nvSpPr>
        <p:spPr>
          <a:xfrm>
            <a:off x="3282846" y="4197246"/>
            <a:ext cx="1079292" cy="2683239"/>
          </a:xfrm>
          <a:custGeom>
            <a:avLst/>
            <a:gdLst>
              <a:gd name="connsiteX0" fmla="*/ 0 w 1079292"/>
              <a:gd name="connsiteY0" fmla="*/ 0 h 2683239"/>
              <a:gd name="connsiteX1" fmla="*/ 449705 w 1079292"/>
              <a:gd name="connsiteY1" fmla="*/ 449705 h 2683239"/>
              <a:gd name="connsiteX2" fmla="*/ 869429 w 1079292"/>
              <a:gd name="connsiteY2" fmla="*/ 1454046 h 2683239"/>
              <a:gd name="connsiteX3" fmla="*/ 1079292 w 1079292"/>
              <a:gd name="connsiteY3" fmla="*/ 2683239 h 2683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9292" h="2683239">
                <a:moveTo>
                  <a:pt x="0" y="0"/>
                </a:moveTo>
                <a:cubicBezTo>
                  <a:pt x="152400" y="103682"/>
                  <a:pt x="304800" y="207364"/>
                  <a:pt x="449705" y="449705"/>
                </a:cubicBezTo>
                <a:cubicBezTo>
                  <a:pt x="594610" y="692046"/>
                  <a:pt x="764498" y="1081790"/>
                  <a:pt x="869429" y="1454046"/>
                </a:cubicBezTo>
                <a:cubicBezTo>
                  <a:pt x="974360" y="1826302"/>
                  <a:pt x="1026826" y="2254770"/>
                  <a:pt x="1079292" y="2683239"/>
                </a:cubicBezTo>
              </a:path>
            </a:pathLst>
          </a:cu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任意多边形 86"/>
          <p:cNvSpPr/>
          <p:nvPr/>
        </p:nvSpPr>
        <p:spPr>
          <a:xfrm>
            <a:off x="3552669" y="5246557"/>
            <a:ext cx="179882" cy="1558977"/>
          </a:xfrm>
          <a:custGeom>
            <a:avLst/>
            <a:gdLst>
              <a:gd name="connsiteX0" fmla="*/ 179882 w 179882"/>
              <a:gd name="connsiteY0" fmla="*/ 1558977 h 1558977"/>
              <a:gd name="connsiteX1" fmla="*/ 0 w 179882"/>
              <a:gd name="connsiteY1" fmla="*/ 0 h 1558977"/>
              <a:gd name="connsiteX2" fmla="*/ 0 w 179882"/>
              <a:gd name="connsiteY2" fmla="*/ 0 h 1558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882" h="1558977">
                <a:moveTo>
                  <a:pt x="179882" y="155897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任意多边形 84"/>
          <p:cNvSpPr/>
          <p:nvPr/>
        </p:nvSpPr>
        <p:spPr>
          <a:xfrm>
            <a:off x="2071670" y="4071942"/>
            <a:ext cx="1000132" cy="1143008"/>
          </a:xfrm>
          <a:custGeom>
            <a:avLst/>
            <a:gdLst>
              <a:gd name="connsiteX0" fmla="*/ 280610 w 810381"/>
              <a:gd name="connsiteY0" fmla="*/ 48381 h 1045028"/>
              <a:gd name="connsiteX1" fmla="*/ 237067 w 810381"/>
              <a:gd name="connsiteY1" fmla="*/ 91923 h 1045028"/>
              <a:gd name="connsiteX2" fmla="*/ 19353 w 810381"/>
              <a:gd name="connsiteY2" fmla="*/ 440266 h 1045028"/>
              <a:gd name="connsiteX3" fmla="*/ 164495 w 810381"/>
              <a:gd name="connsiteY3" fmla="*/ 599923 h 1045028"/>
              <a:gd name="connsiteX4" fmla="*/ 91924 w 810381"/>
              <a:gd name="connsiteY4" fmla="*/ 716038 h 1045028"/>
              <a:gd name="connsiteX5" fmla="*/ 716038 w 810381"/>
              <a:gd name="connsiteY5" fmla="*/ 1035352 h 1045028"/>
              <a:gd name="connsiteX6" fmla="*/ 657981 w 810381"/>
              <a:gd name="connsiteY6" fmla="*/ 774095 h 1045028"/>
              <a:gd name="connsiteX7" fmla="*/ 411238 w 810381"/>
              <a:gd name="connsiteY7" fmla="*/ 469295 h 1045028"/>
              <a:gd name="connsiteX8" fmla="*/ 251581 w 810381"/>
              <a:gd name="connsiteY8" fmla="*/ 382209 h 1045028"/>
              <a:gd name="connsiteX9" fmla="*/ 280610 w 810381"/>
              <a:gd name="connsiteY9" fmla="*/ 48381 h 1045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0381" h="1045028">
                <a:moveTo>
                  <a:pt x="280610" y="48381"/>
                </a:moveTo>
                <a:cubicBezTo>
                  <a:pt x="278191" y="0"/>
                  <a:pt x="280610" y="26609"/>
                  <a:pt x="237067" y="91923"/>
                </a:cubicBezTo>
                <a:cubicBezTo>
                  <a:pt x="193524" y="157237"/>
                  <a:pt x="31448" y="355599"/>
                  <a:pt x="19353" y="440266"/>
                </a:cubicBezTo>
                <a:cubicBezTo>
                  <a:pt x="7258" y="524933"/>
                  <a:pt x="152400" y="553961"/>
                  <a:pt x="164495" y="599923"/>
                </a:cubicBezTo>
                <a:cubicBezTo>
                  <a:pt x="176590" y="645885"/>
                  <a:pt x="0" y="643467"/>
                  <a:pt x="91924" y="716038"/>
                </a:cubicBezTo>
                <a:cubicBezTo>
                  <a:pt x="183848" y="788609"/>
                  <a:pt x="621695" y="1025676"/>
                  <a:pt x="716038" y="1035352"/>
                </a:cubicBezTo>
                <a:cubicBezTo>
                  <a:pt x="810381" y="1045028"/>
                  <a:pt x="708781" y="868438"/>
                  <a:pt x="657981" y="774095"/>
                </a:cubicBezTo>
                <a:cubicBezTo>
                  <a:pt x="607181" y="679752"/>
                  <a:pt x="478971" y="534609"/>
                  <a:pt x="411238" y="469295"/>
                </a:cubicBezTo>
                <a:cubicBezTo>
                  <a:pt x="343505" y="403981"/>
                  <a:pt x="278190" y="449942"/>
                  <a:pt x="251581" y="382209"/>
                </a:cubicBezTo>
                <a:cubicBezTo>
                  <a:pt x="224972" y="314476"/>
                  <a:pt x="283029" y="96762"/>
                  <a:pt x="280610" y="4838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任意多边形 87"/>
          <p:cNvSpPr/>
          <p:nvPr/>
        </p:nvSpPr>
        <p:spPr>
          <a:xfrm>
            <a:off x="2857488" y="4143380"/>
            <a:ext cx="642942" cy="1143008"/>
          </a:xfrm>
          <a:custGeom>
            <a:avLst/>
            <a:gdLst>
              <a:gd name="connsiteX0" fmla="*/ 336248 w 619277"/>
              <a:gd name="connsiteY0" fmla="*/ 58057 h 1105504"/>
              <a:gd name="connsiteX1" fmla="*/ 307219 w 619277"/>
              <a:gd name="connsiteY1" fmla="*/ 435428 h 1105504"/>
              <a:gd name="connsiteX2" fmla="*/ 2419 w 619277"/>
              <a:gd name="connsiteY2" fmla="*/ 1030514 h 1105504"/>
              <a:gd name="connsiteX3" fmla="*/ 292705 w 619277"/>
              <a:gd name="connsiteY3" fmla="*/ 885371 h 1105504"/>
              <a:gd name="connsiteX4" fmla="*/ 336248 w 619277"/>
              <a:gd name="connsiteY4" fmla="*/ 696686 h 1105504"/>
              <a:gd name="connsiteX5" fmla="*/ 466876 w 619277"/>
              <a:gd name="connsiteY5" fmla="*/ 754743 h 1105504"/>
              <a:gd name="connsiteX6" fmla="*/ 539448 w 619277"/>
              <a:gd name="connsiteY6" fmla="*/ 783771 h 1105504"/>
              <a:gd name="connsiteX7" fmla="*/ 597505 w 619277"/>
              <a:gd name="connsiteY7" fmla="*/ 377371 h 1105504"/>
              <a:gd name="connsiteX8" fmla="*/ 408819 w 619277"/>
              <a:gd name="connsiteY8" fmla="*/ 319314 h 1105504"/>
              <a:gd name="connsiteX9" fmla="*/ 394305 w 619277"/>
              <a:gd name="connsiteY9" fmla="*/ 87086 h 1105504"/>
              <a:gd name="connsiteX10" fmla="*/ 379791 w 619277"/>
              <a:gd name="connsiteY10" fmla="*/ 87086 h 1105504"/>
              <a:gd name="connsiteX11" fmla="*/ 336248 w 619277"/>
              <a:gd name="connsiteY11" fmla="*/ 58057 h 11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19277" h="1105504">
                <a:moveTo>
                  <a:pt x="336248" y="58057"/>
                </a:moveTo>
                <a:cubicBezTo>
                  <a:pt x="324153" y="116114"/>
                  <a:pt x="362857" y="273352"/>
                  <a:pt x="307219" y="435428"/>
                </a:cubicBezTo>
                <a:cubicBezTo>
                  <a:pt x="251581" y="597504"/>
                  <a:pt x="4838" y="955524"/>
                  <a:pt x="2419" y="1030514"/>
                </a:cubicBezTo>
                <a:cubicBezTo>
                  <a:pt x="0" y="1105504"/>
                  <a:pt x="237067" y="941009"/>
                  <a:pt x="292705" y="885371"/>
                </a:cubicBezTo>
                <a:cubicBezTo>
                  <a:pt x="348343" y="829733"/>
                  <a:pt x="307220" y="718457"/>
                  <a:pt x="336248" y="696686"/>
                </a:cubicBezTo>
                <a:cubicBezTo>
                  <a:pt x="365276" y="674915"/>
                  <a:pt x="433009" y="740229"/>
                  <a:pt x="466876" y="754743"/>
                </a:cubicBezTo>
                <a:cubicBezTo>
                  <a:pt x="500743" y="769257"/>
                  <a:pt x="517677" y="846666"/>
                  <a:pt x="539448" y="783771"/>
                </a:cubicBezTo>
                <a:cubicBezTo>
                  <a:pt x="561219" y="720876"/>
                  <a:pt x="619277" y="454781"/>
                  <a:pt x="597505" y="377371"/>
                </a:cubicBezTo>
                <a:cubicBezTo>
                  <a:pt x="575734" y="299962"/>
                  <a:pt x="442686" y="367695"/>
                  <a:pt x="408819" y="319314"/>
                </a:cubicBezTo>
                <a:cubicBezTo>
                  <a:pt x="374952" y="270933"/>
                  <a:pt x="399143" y="125791"/>
                  <a:pt x="394305" y="87086"/>
                </a:cubicBezTo>
                <a:cubicBezTo>
                  <a:pt x="389467" y="48381"/>
                  <a:pt x="389467" y="89505"/>
                  <a:pt x="379791" y="87086"/>
                </a:cubicBezTo>
                <a:cubicBezTo>
                  <a:pt x="370115" y="84667"/>
                  <a:pt x="348343" y="0"/>
                  <a:pt x="336248" y="58057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任意多边形 89"/>
          <p:cNvSpPr/>
          <p:nvPr/>
        </p:nvSpPr>
        <p:spPr>
          <a:xfrm>
            <a:off x="1003905" y="4177696"/>
            <a:ext cx="2218266" cy="2982685"/>
          </a:xfrm>
          <a:custGeom>
            <a:avLst/>
            <a:gdLst>
              <a:gd name="connsiteX0" fmla="*/ 1347409 w 2218266"/>
              <a:gd name="connsiteY0" fmla="*/ 16933 h 2982685"/>
              <a:gd name="connsiteX1" fmla="*/ 1260324 w 2218266"/>
              <a:gd name="connsiteY1" fmla="*/ 60475 h 2982685"/>
              <a:gd name="connsiteX2" fmla="*/ 970038 w 2218266"/>
              <a:gd name="connsiteY2" fmla="*/ 263675 h 2982685"/>
              <a:gd name="connsiteX3" fmla="*/ 665238 w 2218266"/>
              <a:gd name="connsiteY3" fmla="*/ 612018 h 2982685"/>
              <a:gd name="connsiteX4" fmla="*/ 621695 w 2218266"/>
              <a:gd name="connsiteY4" fmla="*/ 815218 h 2982685"/>
              <a:gd name="connsiteX5" fmla="*/ 302381 w 2218266"/>
              <a:gd name="connsiteY5" fmla="*/ 2106990 h 2982685"/>
              <a:gd name="connsiteX6" fmla="*/ 273352 w 2218266"/>
              <a:gd name="connsiteY6" fmla="*/ 2716590 h 2982685"/>
              <a:gd name="connsiteX7" fmla="*/ 1942495 w 2218266"/>
              <a:gd name="connsiteY7" fmla="*/ 2731104 h 2982685"/>
              <a:gd name="connsiteX8" fmla="*/ 1927981 w 2218266"/>
              <a:gd name="connsiteY8" fmla="*/ 1207104 h 2982685"/>
              <a:gd name="connsiteX9" fmla="*/ 1855409 w 2218266"/>
              <a:gd name="connsiteY9" fmla="*/ 1032933 h 2982685"/>
              <a:gd name="connsiteX10" fmla="*/ 1521581 w 2218266"/>
              <a:gd name="connsiteY10" fmla="*/ 873275 h 2982685"/>
              <a:gd name="connsiteX11" fmla="*/ 1216781 w 2218266"/>
              <a:gd name="connsiteY11" fmla="*/ 641047 h 2982685"/>
              <a:gd name="connsiteX12" fmla="*/ 1274838 w 2218266"/>
              <a:gd name="connsiteY12" fmla="*/ 582990 h 2982685"/>
              <a:gd name="connsiteX13" fmla="*/ 1260324 w 2218266"/>
              <a:gd name="connsiteY13" fmla="*/ 510418 h 2982685"/>
              <a:gd name="connsiteX14" fmla="*/ 1158724 w 2218266"/>
              <a:gd name="connsiteY14" fmla="*/ 423333 h 2982685"/>
              <a:gd name="connsiteX15" fmla="*/ 1245809 w 2218266"/>
              <a:gd name="connsiteY15" fmla="*/ 162075 h 2982685"/>
              <a:gd name="connsiteX16" fmla="*/ 1347409 w 2218266"/>
              <a:gd name="connsiteY16" fmla="*/ 16933 h 2982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18266" h="2982685">
                <a:moveTo>
                  <a:pt x="1347409" y="16933"/>
                </a:moveTo>
                <a:cubicBezTo>
                  <a:pt x="1349828" y="0"/>
                  <a:pt x="1323219" y="19351"/>
                  <a:pt x="1260324" y="60475"/>
                </a:cubicBezTo>
                <a:cubicBezTo>
                  <a:pt x="1197429" y="101599"/>
                  <a:pt x="1069219" y="171751"/>
                  <a:pt x="970038" y="263675"/>
                </a:cubicBezTo>
                <a:cubicBezTo>
                  <a:pt x="870857" y="355599"/>
                  <a:pt x="723295" y="520094"/>
                  <a:pt x="665238" y="612018"/>
                </a:cubicBezTo>
                <a:cubicBezTo>
                  <a:pt x="607181" y="703942"/>
                  <a:pt x="682171" y="566056"/>
                  <a:pt x="621695" y="815218"/>
                </a:cubicBezTo>
                <a:cubicBezTo>
                  <a:pt x="561219" y="1064380"/>
                  <a:pt x="360438" y="1790095"/>
                  <a:pt x="302381" y="2106990"/>
                </a:cubicBezTo>
                <a:cubicBezTo>
                  <a:pt x="244324" y="2423885"/>
                  <a:pt x="0" y="2612571"/>
                  <a:pt x="273352" y="2716590"/>
                </a:cubicBezTo>
                <a:cubicBezTo>
                  <a:pt x="546704" y="2820609"/>
                  <a:pt x="1666724" y="2982685"/>
                  <a:pt x="1942495" y="2731104"/>
                </a:cubicBezTo>
                <a:cubicBezTo>
                  <a:pt x="2218266" y="2479523"/>
                  <a:pt x="1942495" y="1490132"/>
                  <a:pt x="1927981" y="1207104"/>
                </a:cubicBezTo>
                <a:cubicBezTo>
                  <a:pt x="1913467" y="924076"/>
                  <a:pt x="1923142" y="1088571"/>
                  <a:pt x="1855409" y="1032933"/>
                </a:cubicBezTo>
                <a:cubicBezTo>
                  <a:pt x="1787676" y="977295"/>
                  <a:pt x="1628019" y="938589"/>
                  <a:pt x="1521581" y="873275"/>
                </a:cubicBezTo>
                <a:cubicBezTo>
                  <a:pt x="1415143" y="807961"/>
                  <a:pt x="1257905" y="689428"/>
                  <a:pt x="1216781" y="641047"/>
                </a:cubicBezTo>
                <a:cubicBezTo>
                  <a:pt x="1175657" y="592666"/>
                  <a:pt x="1267581" y="604761"/>
                  <a:pt x="1274838" y="582990"/>
                </a:cubicBezTo>
                <a:cubicBezTo>
                  <a:pt x="1282095" y="561219"/>
                  <a:pt x="1279676" y="537027"/>
                  <a:pt x="1260324" y="510418"/>
                </a:cubicBezTo>
                <a:cubicBezTo>
                  <a:pt x="1240972" y="483809"/>
                  <a:pt x="1161143" y="481390"/>
                  <a:pt x="1158724" y="423333"/>
                </a:cubicBezTo>
                <a:cubicBezTo>
                  <a:pt x="1156305" y="365276"/>
                  <a:pt x="1216781" y="227389"/>
                  <a:pt x="1245809" y="162075"/>
                </a:cubicBezTo>
                <a:cubicBezTo>
                  <a:pt x="1274837" y="96761"/>
                  <a:pt x="1344990" y="33866"/>
                  <a:pt x="1347409" y="169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任意多边形 90"/>
          <p:cNvSpPr/>
          <p:nvPr/>
        </p:nvSpPr>
        <p:spPr>
          <a:xfrm>
            <a:off x="1915886" y="5222724"/>
            <a:ext cx="174171" cy="1700590"/>
          </a:xfrm>
          <a:custGeom>
            <a:avLst/>
            <a:gdLst>
              <a:gd name="connsiteX0" fmla="*/ 130628 w 174171"/>
              <a:gd name="connsiteY0" fmla="*/ 118533 h 1700590"/>
              <a:gd name="connsiteX1" fmla="*/ 174171 w 174171"/>
              <a:gd name="connsiteY1" fmla="*/ 89505 h 1700590"/>
              <a:gd name="connsiteX2" fmla="*/ 130628 w 174171"/>
              <a:gd name="connsiteY2" fmla="*/ 655562 h 1700590"/>
              <a:gd name="connsiteX3" fmla="*/ 0 w 174171"/>
              <a:gd name="connsiteY3" fmla="*/ 1700590 h 1700590"/>
              <a:gd name="connsiteX4" fmla="*/ 0 w 174171"/>
              <a:gd name="connsiteY4" fmla="*/ 1700590 h 1700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171" h="1700590">
                <a:moveTo>
                  <a:pt x="130628" y="118533"/>
                </a:moveTo>
                <a:cubicBezTo>
                  <a:pt x="152399" y="59266"/>
                  <a:pt x="174171" y="0"/>
                  <a:pt x="174171" y="89505"/>
                </a:cubicBezTo>
                <a:cubicBezTo>
                  <a:pt x="174171" y="179010"/>
                  <a:pt x="159657" y="387048"/>
                  <a:pt x="130628" y="655562"/>
                </a:cubicBezTo>
                <a:cubicBezTo>
                  <a:pt x="101600" y="924076"/>
                  <a:pt x="0" y="1700590"/>
                  <a:pt x="0" y="1700590"/>
                </a:cubicBezTo>
                <a:lnTo>
                  <a:pt x="0" y="1700590"/>
                </a:lnTo>
              </a:path>
            </a:pathLst>
          </a:cu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任意多边形 100"/>
          <p:cNvSpPr/>
          <p:nvPr/>
        </p:nvSpPr>
        <p:spPr>
          <a:xfrm>
            <a:off x="2919791" y="4213981"/>
            <a:ext cx="1577218" cy="2815771"/>
          </a:xfrm>
          <a:custGeom>
            <a:avLst/>
            <a:gdLst>
              <a:gd name="connsiteX0" fmla="*/ 331409 w 1577218"/>
              <a:gd name="connsiteY0" fmla="*/ 9676 h 2815771"/>
              <a:gd name="connsiteX1" fmla="*/ 360438 w 1577218"/>
              <a:gd name="connsiteY1" fmla="*/ 241905 h 2815771"/>
              <a:gd name="connsiteX2" fmla="*/ 505580 w 1577218"/>
              <a:gd name="connsiteY2" fmla="*/ 256419 h 2815771"/>
              <a:gd name="connsiteX3" fmla="*/ 549123 w 1577218"/>
              <a:gd name="connsiteY3" fmla="*/ 532190 h 2815771"/>
              <a:gd name="connsiteX4" fmla="*/ 476552 w 1577218"/>
              <a:gd name="connsiteY4" fmla="*/ 778933 h 2815771"/>
              <a:gd name="connsiteX5" fmla="*/ 433009 w 1577218"/>
              <a:gd name="connsiteY5" fmla="*/ 691848 h 2815771"/>
              <a:gd name="connsiteX6" fmla="*/ 287866 w 1577218"/>
              <a:gd name="connsiteY6" fmla="*/ 619276 h 2815771"/>
              <a:gd name="connsiteX7" fmla="*/ 273352 w 1577218"/>
              <a:gd name="connsiteY7" fmla="*/ 720876 h 2815771"/>
              <a:gd name="connsiteX8" fmla="*/ 186266 w 1577218"/>
              <a:gd name="connsiteY8" fmla="*/ 895048 h 2815771"/>
              <a:gd name="connsiteX9" fmla="*/ 26609 w 1577218"/>
              <a:gd name="connsiteY9" fmla="*/ 967619 h 2815771"/>
              <a:gd name="connsiteX10" fmla="*/ 26609 w 1577218"/>
              <a:gd name="connsiteY10" fmla="*/ 1257905 h 2815771"/>
              <a:gd name="connsiteX11" fmla="*/ 157238 w 1577218"/>
              <a:gd name="connsiteY11" fmla="*/ 1969105 h 2815771"/>
              <a:gd name="connsiteX12" fmla="*/ 99180 w 1577218"/>
              <a:gd name="connsiteY12" fmla="*/ 2694819 h 2815771"/>
              <a:gd name="connsiteX13" fmla="*/ 157238 w 1577218"/>
              <a:gd name="connsiteY13" fmla="*/ 2694819 h 2815771"/>
              <a:gd name="connsiteX14" fmla="*/ 1361923 w 1577218"/>
              <a:gd name="connsiteY14" fmla="*/ 2738362 h 2815771"/>
              <a:gd name="connsiteX15" fmla="*/ 1449009 w 1577218"/>
              <a:gd name="connsiteY15" fmla="*/ 2636762 h 2815771"/>
              <a:gd name="connsiteX16" fmla="*/ 1332895 w 1577218"/>
              <a:gd name="connsiteY16" fmla="*/ 1882019 h 2815771"/>
              <a:gd name="connsiteX17" fmla="*/ 1231295 w 1577218"/>
              <a:gd name="connsiteY17" fmla="*/ 1374019 h 2815771"/>
              <a:gd name="connsiteX18" fmla="*/ 999066 w 1577218"/>
              <a:gd name="connsiteY18" fmla="*/ 764419 h 2815771"/>
              <a:gd name="connsiteX19" fmla="*/ 650723 w 1577218"/>
              <a:gd name="connsiteY19" fmla="*/ 183848 h 2815771"/>
              <a:gd name="connsiteX20" fmla="*/ 331409 w 1577218"/>
              <a:gd name="connsiteY20" fmla="*/ 9676 h 281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577218" h="2815771">
                <a:moveTo>
                  <a:pt x="331409" y="9676"/>
                </a:moveTo>
                <a:cubicBezTo>
                  <a:pt x="283028" y="19352"/>
                  <a:pt x="331409" y="200781"/>
                  <a:pt x="360438" y="241905"/>
                </a:cubicBezTo>
                <a:cubicBezTo>
                  <a:pt x="389467" y="283029"/>
                  <a:pt x="474133" y="208038"/>
                  <a:pt x="505580" y="256419"/>
                </a:cubicBezTo>
                <a:cubicBezTo>
                  <a:pt x="537027" y="304800"/>
                  <a:pt x="553961" y="445104"/>
                  <a:pt x="549123" y="532190"/>
                </a:cubicBezTo>
                <a:cubicBezTo>
                  <a:pt x="544285" y="619276"/>
                  <a:pt x="495904" y="752323"/>
                  <a:pt x="476552" y="778933"/>
                </a:cubicBezTo>
                <a:cubicBezTo>
                  <a:pt x="457200" y="805543"/>
                  <a:pt x="464456" y="718457"/>
                  <a:pt x="433009" y="691848"/>
                </a:cubicBezTo>
                <a:cubicBezTo>
                  <a:pt x="401562" y="665239"/>
                  <a:pt x="314476" y="614438"/>
                  <a:pt x="287866" y="619276"/>
                </a:cubicBezTo>
                <a:cubicBezTo>
                  <a:pt x="261257" y="624114"/>
                  <a:pt x="290285" y="674914"/>
                  <a:pt x="273352" y="720876"/>
                </a:cubicBezTo>
                <a:cubicBezTo>
                  <a:pt x="256419" y="766838"/>
                  <a:pt x="227390" y="853924"/>
                  <a:pt x="186266" y="895048"/>
                </a:cubicBezTo>
                <a:cubicBezTo>
                  <a:pt x="145142" y="936172"/>
                  <a:pt x="53219" y="907143"/>
                  <a:pt x="26609" y="967619"/>
                </a:cubicBezTo>
                <a:cubicBezTo>
                  <a:pt x="0" y="1028095"/>
                  <a:pt x="4838" y="1090991"/>
                  <a:pt x="26609" y="1257905"/>
                </a:cubicBezTo>
                <a:cubicBezTo>
                  <a:pt x="48380" y="1424819"/>
                  <a:pt x="145143" y="1729619"/>
                  <a:pt x="157238" y="1969105"/>
                </a:cubicBezTo>
                <a:cubicBezTo>
                  <a:pt x="169333" y="2208591"/>
                  <a:pt x="99180" y="2573867"/>
                  <a:pt x="99180" y="2694819"/>
                </a:cubicBezTo>
                <a:cubicBezTo>
                  <a:pt x="99180" y="2815771"/>
                  <a:pt x="157238" y="2694819"/>
                  <a:pt x="157238" y="2694819"/>
                </a:cubicBezTo>
                <a:cubicBezTo>
                  <a:pt x="367695" y="2702076"/>
                  <a:pt x="1146628" y="2748038"/>
                  <a:pt x="1361923" y="2738362"/>
                </a:cubicBezTo>
                <a:cubicBezTo>
                  <a:pt x="1577218" y="2728686"/>
                  <a:pt x="1453847" y="2779486"/>
                  <a:pt x="1449009" y="2636762"/>
                </a:cubicBezTo>
                <a:cubicBezTo>
                  <a:pt x="1444171" y="2494038"/>
                  <a:pt x="1369181" y="2092476"/>
                  <a:pt x="1332895" y="1882019"/>
                </a:cubicBezTo>
                <a:cubicBezTo>
                  <a:pt x="1296609" y="1671562"/>
                  <a:pt x="1286933" y="1560286"/>
                  <a:pt x="1231295" y="1374019"/>
                </a:cubicBezTo>
                <a:cubicBezTo>
                  <a:pt x="1175657" y="1187752"/>
                  <a:pt x="1095828" y="962781"/>
                  <a:pt x="999066" y="764419"/>
                </a:cubicBezTo>
                <a:cubicBezTo>
                  <a:pt x="902304" y="566057"/>
                  <a:pt x="764418" y="312058"/>
                  <a:pt x="650723" y="183848"/>
                </a:cubicBezTo>
                <a:cubicBezTo>
                  <a:pt x="537028" y="55638"/>
                  <a:pt x="379790" y="0"/>
                  <a:pt x="331409" y="9676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任意多边形 105"/>
          <p:cNvSpPr/>
          <p:nvPr/>
        </p:nvSpPr>
        <p:spPr>
          <a:xfrm>
            <a:off x="3556000" y="5268686"/>
            <a:ext cx="145143" cy="1698171"/>
          </a:xfrm>
          <a:custGeom>
            <a:avLst/>
            <a:gdLst>
              <a:gd name="connsiteX0" fmla="*/ 0 w 145143"/>
              <a:gd name="connsiteY0" fmla="*/ 0 h 1698171"/>
              <a:gd name="connsiteX1" fmla="*/ 72571 w 145143"/>
              <a:gd name="connsiteY1" fmla="*/ 580571 h 1698171"/>
              <a:gd name="connsiteX2" fmla="*/ 145143 w 145143"/>
              <a:gd name="connsiteY2" fmla="*/ 1698171 h 1698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143" h="1698171">
                <a:moveTo>
                  <a:pt x="0" y="0"/>
                </a:moveTo>
                <a:cubicBezTo>
                  <a:pt x="24190" y="148771"/>
                  <a:pt x="48381" y="297543"/>
                  <a:pt x="72571" y="580571"/>
                </a:cubicBezTo>
                <a:cubicBezTo>
                  <a:pt x="96762" y="863600"/>
                  <a:pt x="120952" y="1280885"/>
                  <a:pt x="145143" y="1698171"/>
                </a:cubicBezTo>
              </a:path>
            </a:pathLst>
          </a:cu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>
            <a:off x="2786050" y="5429264"/>
            <a:ext cx="71438" cy="7143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椭圆 113"/>
          <p:cNvSpPr/>
          <p:nvPr/>
        </p:nvSpPr>
        <p:spPr>
          <a:xfrm>
            <a:off x="2786050" y="5786454"/>
            <a:ext cx="71438" cy="7143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2857488" y="6072206"/>
            <a:ext cx="71438" cy="7143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>
            <a:off x="2857488" y="6429396"/>
            <a:ext cx="71438" cy="7143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TextBox 82"/>
          <p:cNvSpPr txBox="1"/>
          <p:nvPr/>
        </p:nvSpPr>
        <p:spPr>
          <a:xfrm>
            <a:off x="8466892" y="1428736"/>
            <a:ext cx="677108" cy="41434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85000"/>
                  </a:schemeClr>
                </a:solidFill>
                <a:latin typeface="FrLt DFGirl" pitchFamily="82" charset="-120"/>
                <a:ea typeface="FrLt DFGirl" pitchFamily="82" charset="-120"/>
              </a:rPr>
              <a:t>这一刻</a:t>
            </a:r>
            <a:endParaRPr lang="zh-CN" altLang="en-US" sz="3200" dirty="0">
              <a:solidFill>
                <a:schemeClr val="bg1">
                  <a:lumMod val="85000"/>
                </a:schemeClr>
              </a:solidFill>
              <a:latin typeface="FrLt DFGirl" pitchFamily="82" charset="-120"/>
              <a:ea typeface="FrLt DFGirl" pitchFamily="82" charset="-12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858148" y="857232"/>
            <a:ext cx="677108" cy="37862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85000"/>
                  </a:schemeClr>
                </a:solidFill>
                <a:latin typeface="FrLt DFGirl" pitchFamily="82" charset="-120"/>
                <a:ea typeface="FrLt DFGirl" pitchFamily="82" charset="-120"/>
              </a:rPr>
              <a:t>我开始生长</a:t>
            </a:r>
            <a:endParaRPr lang="zh-CN" altLang="en-US" sz="3200" dirty="0">
              <a:solidFill>
                <a:schemeClr val="bg1">
                  <a:lumMod val="85000"/>
                </a:schemeClr>
              </a:solidFill>
              <a:latin typeface="FrLt DFGirl" pitchFamily="82" charset="-120"/>
              <a:ea typeface="FrLt DFGirl" pitchFamily="82" charset="-12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038171" y="1357298"/>
            <a:ext cx="677108" cy="335758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85000"/>
                  </a:schemeClr>
                </a:solidFill>
                <a:latin typeface="FrLt DFGirl" pitchFamily="82" charset="-120"/>
                <a:ea typeface="FrLt DFGirl" pitchFamily="82" charset="-120"/>
              </a:rPr>
              <a:t>您开始衰老</a:t>
            </a:r>
            <a:endParaRPr lang="zh-CN" altLang="en-US" sz="3200" dirty="0">
              <a:solidFill>
                <a:schemeClr val="bg1">
                  <a:lumMod val="85000"/>
                </a:schemeClr>
              </a:solidFill>
              <a:latin typeface="FrLt DFGirl" pitchFamily="82" charset="-120"/>
              <a:ea typeface="FrLt DFGirl" pitchFamily="82" charset="-120"/>
            </a:endParaRPr>
          </a:p>
        </p:txBody>
      </p:sp>
    </p:spTree>
    <p:custDataLst>
      <p:tags r:id="rId1"/>
    </p:custDataLst>
  </p:cSld>
  <p:clrMapOvr>
    <a:masterClrMapping/>
  </p:clrMapOvr>
  <p:transition advTm="63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9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81481E-6 L -0.00399 0.64561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323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54335E-6 C 0.00868 0.02034 0.01753 0.04069 0.02135 0.05456 C 0.02517 0.06844 0.02292 0.07838 0.02292 0.083 " pathEditMode="relative" ptsTypes="aaA">
                                      <p:cBhvr>
                                        <p:cTn id="1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3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5" grpId="0" animBg="1"/>
      <p:bldP spid="76" grpId="0" animBg="1"/>
      <p:bldP spid="76" grpId="1" animBg="1"/>
      <p:bldP spid="92" grpId="0" animBg="1"/>
      <p:bldP spid="83" grpId="0"/>
      <p:bldP spid="83" grpId="1"/>
      <p:bldP spid="84" grpId="0"/>
      <p:bldP spid="84" grpId="1"/>
      <p:bldP spid="89" grpId="0"/>
      <p:bldP spid="8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72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/>
          <p:cNvSpPr/>
          <p:nvPr/>
        </p:nvSpPr>
        <p:spPr>
          <a:xfrm flipH="1">
            <a:off x="6500826" y="2500306"/>
            <a:ext cx="449555" cy="2063456"/>
          </a:xfrm>
          <a:custGeom>
            <a:avLst/>
            <a:gdLst>
              <a:gd name="connsiteX0" fmla="*/ 337278 w 357265"/>
              <a:gd name="connsiteY0" fmla="*/ 17488 h 1823803"/>
              <a:gd name="connsiteX1" fmla="*/ 52465 w 357265"/>
              <a:gd name="connsiteY1" fmla="*/ 17488 h 1823803"/>
              <a:gd name="connsiteX2" fmla="*/ 22485 w 357265"/>
              <a:gd name="connsiteY2" fmla="*/ 122419 h 1823803"/>
              <a:gd name="connsiteX3" fmla="*/ 142406 w 357265"/>
              <a:gd name="connsiteY3" fmla="*/ 122419 h 1823803"/>
              <a:gd name="connsiteX4" fmla="*/ 142406 w 357265"/>
              <a:gd name="connsiteY4" fmla="*/ 287311 h 1823803"/>
              <a:gd name="connsiteX5" fmla="*/ 127416 w 357265"/>
              <a:gd name="connsiteY5" fmla="*/ 1036819 h 1823803"/>
              <a:gd name="connsiteX6" fmla="*/ 112426 w 357265"/>
              <a:gd name="connsiteY6" fmla="*/ 1561475 h 1823803"/>
              <a:gd name="connsiteX7" fmla="*/ 52465 w 357265"/>
              <a:gd name="connsiteY7" fmla="*/ 1606445 h 1823803"/>
              <a:gd name="connsiteX8" fmla="*/ 52465 w 357265"/>
              <a:gd name="connsiteY8" fmla="*/ 1756347 h 1823803"/>
              <a:gd name="connsiteX9" fmla="*/ 322288 w 357265"/>
              <a:gd name="connsiteY9" fmla="*/ 1801318 h 1823803"/>
              <a:gd name="connsiteX10" fmla="*/ 262327 w 357265"/>
              <a:gd name="connsiteY10" fmla="*/ 1621436 h 1823803"/>
              <a:gd name="connsiteX11" fmla="*/ 232347 w 357265"/>
              <a:gd name="connsiteY11" fmla="*/ 1321632 h 1823803"/>
              <a:gd name="connsiteX12" fmla="*/ 172386 w 357265"/>
              <a:gd name="connsiteY12" fmla="*/ 886918 h 1823803"/>
              <a:gd name="connsiteX13" fmla="*/ 202367 w 357265"/>
              <a:gd name="connsiteY13" fmla="*/ 512163 h 1823803"/>
              <a:gd name="connsiteX14" fmla="*/ 322288 w 357265"/>
              <a:gd name="connsiteY14" fmla="*/ 77449 h 1823803"/>
              <a:gd name="connsiteX15" fmla="*/ 322288 w 357265"/>
              <a:gd name="connsiteY15" fmla="*/ 77449 h 1823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57265" h="1823803">
                <a:moveTo>
                  <a:pt x="337278" y="17488"/>
                </a:moveTo>
                <a:cubicBezTo>
                  <a:pt x="221104" y="8744"/>
                  <a:pt x="104931" y="0"/>
                  <a:pt x="52465" y="17488"/>
                </a:cubicBezTo>
                <a:cubicBezTo>
                  <a:pt x="0" y="34977"/>
                  <a:pt x="7495" y="104931"/>
                  <a:pt x="22485" y="122419"/>
                </a:cubicBezTo>
                <a:cubicBezTo>
                  <a:pt x="37475" y="139907"/>
                  <a:pt x="122419" y="94937"/>
                  <a:pt x="142406" y="122419"/>
                </a:cubicBezTo>
                <a:cubicBezTo>
                  <a:pt x="162393" y="149901"/>
                  <a:pt x="144904" y="134911"/>
                  <a:pt x="142406" y="287311"/>
                </a:cubicBezTo>
                <a:cubicBezTo>
                  <a:pt x="139908" y="439711"/>
                  <a:pt x="132413" y="824458"/>
                  <a:pt x="127416" y="1036819"/>
                </a:cubicBezTo>
                <a:cubicBezTo>
                  <a:pt x="122419" y="1249180"/>
                  <a:pt x="124918" y="1466538"/>
                  <a:pt x="112426" y="1561475"/>
                </a:cubicBezTo>
                <a:cubicBezTo>
                  <a:pt x="99934" y="1656412"/>
                  <a:pt x="62459" y="1573966"/>
                  <a:pt x="52465" y="1606445"/>
                </a:cubicBezTo>
                <a:cubicBezTo>
                  <a:pt x="42472" y="1638924"/>
                  <a:pt x="7495" y="1723868"/>
                  <a:pt x="52465" y="1756347"/>
                </a:cubicBezTo>
                <a:cubicBezTo>
                  <a:pt x="97435" y="1788826"/>
                  <a:pt x="287311" y="1823803"/>
                  <a:pt x="322288" y="1801318"/>
                </a:cubicBezTo>
                <a:cubicBezTo>
                  <a:pt x="357265" y="1778833"/>
                  <a:pt x="277317" y="1701384"/>
                  <a:pt x="262327" y="1621436"/>
                </a:cubicBezTo>
                <a:cubicBezTo>
                  <a:pt x="247337" y="1541488"/>
                  <a:pt x="247337" y="1444052"/>
                  <a:pt x="232347" y="1321632"/>
                </a:cubicBezTo>
                <a:cubicBezTo>
                  <a:pt x="217357" y="1199212"/>
                  <a:pt x="177383" y="1021829"/>
                  <a:pt x="172386" y="886918"/>
                </a:cubicBezTo>
                <a:cubicBezTo>
                  <a:pt x="167389" y="752007"/>
                  <a:pt x="177383" y="647075"/>
                  <a:pt x="202367" y="512163"/>
                </a:cubicBezTo>
                <a:cubicBezTo>
                  <a:pt x="227351" y="377251"/>
                  <a:pt x="322288" y="77449"/>
                  <a:pt x="322288" y="77449"/>
                </a:cubicBezTo>
                <a:lnTo>
                  <a:pt x="322288" y="77449"/>
                </a:lnTo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rgbClr val="645F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flipH="1">
            <a:off x="6858016" y="2357430"/>
            <a:ext cx="586246" cy="2184559"/>
          </a:xfrm>
          <a:custGeom>
            <a:avLst/>
            <a:gdLst>
              <a:gd name="connsiteX0" fmla="*/ 524655 w 579620"/>
              <a:gd name="connsiteY0" fmla="*/ 59961 h 1878768"/>
              <a:gd name="connsiteX1" fmla="*/ 314793 w 579620"/>
              <a:gd name="connsiteY1" fmla="*/ 59961 h 1878768"/>
              <a:gd name="connsiteX2" fmla="*/ 44970 w 579620"/>
              <a:gd name="connsiteY2" fmla="*/ 419725 h 1878768"/>
              <a:gd name="connsiteX3" fmla="*/ 44970 w 579620"/>
              <a:gd name="connsiteY3" fmla="*/ 1349115 h 1878768"/>
              <a:gd name="connsiteX4" fmla="*/ 299803 w 579620"/>
              <a:gd name="connsiteY4" fmla="*/ 1798820 h 1878768"/>
              <a:gd name="connsiteX5" fmla="*/ 539646 w 579620"/>
              <a:gd name="connsiteY5" fmla="*/ 1828801 h 1878768"/>
              <a:gd name="connsiteX6" fmla="*/ 539646 w 579620"/>
              <a:gd name="connsiteY6" fmla="*/ 1663909 h 1878768"/>
              <a:gd name="connsiteX7" fmla="*/ 359764 w 579620"/>
              <a:gd name="connsiteY7" fmla="*/ 1618938 h 1878768"/>
              <a:gd name="connsiteX8" fmla="*/ 299803 w 579620"/>
              <a:gd name="connsiteY8" fmla="*/ 314794 h 1878768"/>
              <a:gd name="connsiteX9" fmla="*/ 524655 w 579620"/>
              <a:gd name="connsiteY9" fmla="*/ 194873 h 1878768"/>
              <a:gd name="connsiteX10" fmla="*/ 524655 w 579620"/>
              <a:gd name="connsiteY10" fmla="*/ 59961 h 187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9620" h="1878768">
                <a:moveTo>
                  <a:pt x="524655" y="59961"/>
                </a:moveTo>
                <a:cubicBezTo>
                  <a:pt x="489678" y="37476"/>
                  <a:pt x="394740" y="0"/>
                  <a:pt x="314793" y="59961"/>
                </a:cubicBezTo>
                <a:cubicBezTo>
                  <a:pt x="234846" y="119922"/>
                  <a:pt x="89940" y="204866"/>
                  <a:pt x="44970" y="419725"/>
                </a:cubicBezTo>
                <a:cubicBezTo>
                  <a:pt x="0" y="634584"/>
                  <a:pt x="2498" y="1119266"/>
                  <a:pt x="44970" y="1349115"/>
                </a:cubicBezTo>
                <a:cubicBezTo>
                  <a:pt x="87442" y="1578964"/>
                  <a:pt x="217357" y="1718872"/>
                  <a:pt x="299803" y="1798820"/>
                </a:cubicBezTo>
                <a:cubicBezTo>
                  <a:pt x="382249" y="1878768"/>
                  <a:pt x="499672" y="1851286"/>
                  <a:pt x="539646" y="1828801"/>
                </a:cubicBezTo>
                <a:cubicBezTo>
                  <a:pt x="579620" y="1806316"/>
                  <a:pt x="569626" y="1698886"/>
                  <a:pt x="539646" y="1663909"/>
                </a:cubicBezTo>
                <a:cubicBezTo>
                  <a:pt x="509666" y="1628932"/>
                  <a:pt x="399738" y="1843791"/>
                  <a:pt x="359764" y="1618938"/>
                </a:cubicBezTo>
                <a:cubicBezTo>
                  <a:pt x="319790" y="1394086"/>
                  <a:pt x="272321" y="552138"/>
                  <a:pt x="299803" y="314794"/>
                </a:cubicBezTo>
                <a:cubicBezTo>
                  <a:pt x="327285" y="77450"/>
                  <a:pt x="487180" y="239844"/>
                  <a:pt x="524655" y="194873"/>
                </a:cubicBezTo>
                <a:cubicBezTo>
                  <a:pt x="562130" y="149902"/>
                  <a:pt x="559632" y="82446"/>
                  <a:pt x="524655" y="599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195424" y="785794"/>
            <a:ext cx="5528660" cy="5399247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rgbClr val="645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280481" y="868859"/>
            <a:ext cx="5358548" cy="5233117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645F5E"/>
            </a:solidFill>
          </a:ln>
          <a:effectLst>
            <a:outerShdw blurRad="50800" dist="50800" dir="5400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972906" y="2433590"/>
            <a:ext cx="425371" cy="2120648"/>
          </a:xfrm>
          <a:custGeom>
            <a:avLst/>
            <a:gdLst>
              <a:gd name="connsiteX0" fmla="*/ 337278 w 357265"/>
              <a:gd name="connsiteY0" fmla="*/ 17488 h 1823803"/>
              <a:gd name="connsiteX1" fmla="*/ 52465 w 357265"/>
              <a:gd name="connsiteY1" fmla="*/ 17488 h 1823803"/>
              <a:gd name="connsiteX2" fmla="*/ 22485 w 357265"/>
              <a:gd name="connsiteY2" fmla="*/ 122419 h 1823803"/>
              <a:gd name="connsiteX3" fmla="*/ 142406 w 357265"/>
              <a:gd name="connsiteY3" fmla="*/ 122419 h 1823803"/>
              <a:gd name="connsiteX4" fmla="*/ 142406 w 357265"/>
              <a:gd name="connsiteY4" fmla="*/ 287311 h 1823803"/>
              <a:gd name="connsiteX5" fmla="*/ 127416 w 357265"/>
              <a:gd name="connsiteY5" fmla="*/ 1036819 h 1823803"/>
              <a:gd name="connsiteX6" fmla="*/ 112426 w 357265"/>
              <a:gd name="connsiteY6" fmla="*/ 1561475 h 1823803"/>
              <a:gd name="connsiteX7" fmla="*/ 52465 w 357265"/>
              <a:gd name="connsiteY7" fmla="*/ 1606445 h 1823803"/>
              <a:gd name="connsiteX8" fmla="*/ 52465 w 357265"/>
              <a:gd name="connsiteY8" fmla="*/ 1756347 h 1823803"/>
              <a:gd name="connsiteX9" fmla="*/ 322288 w 357265"/>
              <a:gd name="connsiteY9" fmla="*/ 1801318 h 1823803"/>
              <a:gd name="connsiteX10" fmla="*/ 262327 w 357265"/>
              <a:gd name="connsiteY10" fmla="*/ 1621436 h 1823803"/>
              <a:gd name="connsiteX11" fmla="*/ 232347 w 357265"/>
              <a:gd name="connsiteY11" fmla="*/ 1321632 h 1823803"/>
              <a:gd name="connsiteX12" fmla="*/ 172386 w 357265"/>
              <a:gd name="connsiteY12" fmla="*/ 886918 h 1823803"/>
              <a:gd name="connsiteX13" fmla="*/ 202367 w 357265"/>
              <a:gd name="connsiteY13" fmla="*/ 512163 h 1823803"/>
              <a:gd name="connsiteX14" fmla="*/ 322288 w 357265"/>
              <a:gd name="connsiteY14" fmla="*/ 77449 h 1823803"/>
              <a:gd name="connsiteX15" fmla="*/ 322288 w 357265"/>
              <a:gd name="connsiteY15" fmla="*/ 77449 h 1823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57265" h="1823803">
                <a:moveTo>
                  <a:pt x="337278" y="17488"/>
                </a:moveTo>
                <a:cubicBezTo>
                  <a:pt x="221104" y="8744"/>
                  <a:pt x="104931" y="0"/>
                  <a:pt x="52465" y="17488"/>
                </a:cubicBezTo>
                <a:cubicBezTo>
                  <a:pt x="0" y="34977"/>
                  <a:pt x="7495" y="104931"/>
                  <a:pt x="22485" y="122419"/>
                </a:cubicBezTo>
                <a:cubicBezTo>
                  <a:pt x="37475" y="139907"/>
                  <a:pt x="122419" y="94937"/>
                  <a:pt x="142406" y="122419"/>
                </a:cubicBezTo>
                <a:cubicBezTo>
                  <a:pt x="162393" y="149901"/>
                  <a:pt x="144904" y="134911"/>
                  <a:pt x="142406" y="287311"/>
                </a:cubicBezTo>
                <a:cubicBezTo>
                  <a:pt x="139908" y="439711"/>
                  <a:pt x="132413" y="824458"/>
                  <a:pt x="127416" y="1036819"/>
                </a:cubicBezTo>
                <a:cubicBezTo>
                  <a:pt x="122419" y="1249180"/>
                  <a:pt x="124918" y="1466538"/>
                  <a:pt x="112426" y="1561475"/>
                </a:cubicBezTo>
                <a:cubicBezTo>
                  <a:pt x="99934" y="1656412"/>
                  <a:pt x="62459" y="1573966"/>
                  <a:pt x="52465" y="1606445"/>
                </a:cubicBezTo>
                <a:cubicBezTo>
                  <a:pt x="42472" y="1638924"/>
                  <a:pt x="7495" y="1723868"/>
                  <a:pt x="52465" y="1756347"/>
                </a:cubicBezTo>
                <a:cubicBezTo>
                  <a:pt x="97435" y="1788826"/>
                  <a:pt x="287311" y="1823803"/>
                  <a:pt x="322288" y="1801318"/>
                </a:cubicBezTo>
                <a:cubicBezTo>
                  <a:pt x="357265" y="1778833"/>
                  <a:pt x="277317" y="1701384"/>
                  <a:pt x="262327" y="1621436"/>
                </a:cubicBezTo>
                <a:cubicBezTo>
                  <a:pt x="247337" y="1541488"/>
                  <a:pt x="247337" y="1444052"/>
                  <a:pt x="232347" y="1321632"/>
                </a:cubicBezTo>
                <a:cubicBezTo>
                  <a:pt x="217357" y="1199212"/>
                  <a:pt x="177383" y="1021829"/>
                  <a:pt x="172386" y="886918"/>
                </a:cubicBezTo>
                <a:cubicBezTo>
                  <a:pt x="167389" y="752007"/>
                  <a:pt x="177383" y="647075"/>
                  <a:pt x="202367" y="512163"/>
                </a:cubicBezTo>
                <a:cubicBezTo>
                  <a:pt x="227351" y="377251"/>
                  <a:pt x="322288" y="77449"/>
                  <a:pt x="322288" y="77449"/>
                </a:cubicBezTo>
                <a:lnTo>
                  <a:pt x="322288" y="77449"/>
                </a:lnTo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rgbClr val="645F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357158" y="2401633"/>
            <a:ext cx="690114" cy="2184559"/>
          </a:xfrm>
          <a:custGeom>
            <a:avLst/>
            <a:gdLst>
              <a:gd name="connsiteX0" fmla="*/ 524655 w 579620"/>
              <a:gd name="connsiteY0" fmla="*/ 59961 h 1878768"/>
              <a:gd name="connsiteX1" fmla="*/ 314793 w 579620"/>
              <a:gd name="connsiteY1" fmla="*/ 59961 h 1878768"/>
              <a:gd name="connsiteX2" fmla="*/ 44970 w 579620"/>
              <a:gd name="connsiteY2" fmla="*/ 419725 h 1878768"/>
              <a:gd name="connsiteX3" fmla="*/ 44970 w 579620"/>
              <a:gd name="connsiteY3" fmla="*/ 1349115 h 1878768"/>
              <a:gd name="connsiteX4" fmla="*/ 299803 w 579620"/>
              <a:gd name="connsiteY4" fmla="*/ 1798820 h 1878768"/>
              <a:gd name="connsiteX5" fmla="*/ 539646 w 579620"/>
              <a:gd name="connsiteY5" fmla="*/ 1828801 h 1878768"/>
              <a:gd name="connsiteX6" fmla="*/ 539646 w 579620"/>
              <a:gd name="connsiteY6" fmla="*/ 1663909 h 1878768"/>
              <a:gd name="connsiteX7" fmla="*/ 359764 w 579620"/>
              <a:gd name="connsiteY7" fmla="*/ 1618938 h 1878768"/>
              <a:gd name="connsiteX8" fmla="*/ 299803 w 579620"/>
              <a:gd name="connsiteY8" fmla="*/ 314794 h 1878768"/>
              <a:gd name="connsiteX9" fmla="*/ 524655 w 579620"/>
              <a:gd name="connsiteY9" fmla="*/ 194873 h 1878768"/>
              <a:gd name="connsiteX10" fmla="*/ 524655 w 579620"/>
              <a:gd name="connsiteY10" fmla="*/ 59961 h 187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9620" h="1878768">
                <a:moveTo>
                  <a:pt x="524655" y="59961"/>
                </a:moveTo>
                <a:cubicBezTo>
                  <a:pt x="489678" y="37476"/>
                  <a:pt x="394740" y="0"/>
                  <a:pt x="314793" y="59961"/>
                </a:cubicBezTo>
                <a:cubicBezTo>
                  <a:pt x="234846" y="119922"/>
                  <a:pt x="89940" y="204866"/>
                  <a:pt x="44970" y="419725"/>
                </a:cubicBezTo>
                <a:cubicBezTo>
                  <a:pt x="0" y="634584"/>
                  <a:pt x="2498" y="1119266"/>
                  <a:pt x="44970" y="1349115"/>
                </a:cubicBezTo>
                <a:cubicBezTo>
                  <a:pt x="87442" y="1578964"/>
                  <a:pt x="217357" y="1718872"/>
                  <a:pt x="299803" y="1798820"/>
                </a:cubicBezTo>
                <a:cubicBezTo>
                  <a:pt x="382249" y="1878768"/>
                  <a:pt x="499672" y="1851286"/>
                  <a:pt x="539646" y="1828801"/>
                </a:cubicBezTo>
                <a:cubicBezTo>
                  <a:pt x="579620" y="1806316"/>
                  <a:pt x="569626" y="1698886"/>
                  <a:pt x="539646" y="1663909"/>
                </a:cubicBezTo>
                <a:cubicBezTo>
                  <a:pt x="509666" y="1628932"/>
                  <a:pt x="399738" y="1843791"/>
                  <a:pt x="359764" y="1618938"/>
                </a:cubicBezTo>
                <a:cubicBezTo>
                  <a:pt x="319790" y="1394086"/>
                  <a:pt x="272321" y="552138"/>
                  <a:pt x="299803" y="314794"/>
                </a:cubicBezTo>
                <a:cubicBezTo>
                  <a:pt x="327285" y="77450"/>
                  <a:pt x="487180" y="239844"/>
                  <a:pt x="524655" y="194873"/>
                </a:cubicBezTo>
                <a:cubicBezTo>
                  <a:pt x="562130" y="149902"/>
                  <a:pt x="559632" y="82446"/>
                  <a:pt x="524655" y="599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1714480" y="1214422"/>
            <a:ext cx="4572032" cy="4357718"/>
          </a:xfrm>
          <a:custGeom>
            <a:avLst/>
            <a:gdLst>
              <a:gd name="connsiteX0" fmla="*/ 1768840 w 4004872"/>
              <a:gd name="connsiteY0" fmla="*/ 0 h 3944912"/>
              <a:gd name="connsiteX1" fmla="*/ 1004341 w 4004872"/>
              <a:gd name="connsiteY1" fmla="*/ 509665 h 3944912"/>
              <a:gd name="connsiteX2" fmla="*/ 284813 w 4004872"/>
              <a:gd name="connsiteY2" fmla="*/ 1379095 h 3944912"/>
              <a:gd name="connsiteX3" fmla="*/ 74951 w 4004872"/>
              <a:gd name="connsiteY3" fmla="*/ 2428406 h 3944912"/>
              <a:gd name="connsiteX4" fmla="*/ 734518 w 4004872"/>
              <a:gd name="connsiteY4" fmla="*/ 3462728 h 3944912"/>
              <a:gd name="connsiteX5" fmla="*/ 1843790 w 4004872"/>
              <a:gd name="connsiteY5" fmla="*/ 3912433 h 3944912"/>
              <a:gd name="connsiteX6" fmla="*/ 3657600 w 4004872"/>
              <a:gd name="connsiteY6" fmla="*/ 3267855 h 3944912"/>
              <a:gd name="connsiteX7" fmla="*/ 3927423 w 4004872"/>
              <a:gd name="connsiteY7" fmla="*/ 2323475 h 3944912"/>
              <a:gd name="connsiteX8" fmla="*/ 3432748 w 4004872"/>
              <a:gd name="connsiteY8" fmla="*/ 509665 h 3944912"/>
              <a:gd name="connsiteX9" fmla="*/ 1768840 w 4004872"/>
              <a:gd name="connsiteY9" fmla="*/ 0 h 3944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04872" h="3944912">
                <a:moveTo>
                  <a:pt x="1768840" y="0"/>
                </a:moveTo>
                <a:cubicBezTo>
                  <a:pt x="1364106" y="0"/>
                  <a:pt x="1251679" y="279816"/>
                  <a:pt x="1004341" y="509665"/>
                </a:cubicBezTo>
                <a:cubicBezTo>
                  <a:pt x="757003" y="739514"/>
                  <a:pt x="439711" y="1059305"/>
                  <a:pt x="284813" y="1379095"/>
                </a:cubicBezTo>
                <a:cubicBezTo>
                  <a:pt x="129915" y="1698885"/>
                  <a:pt x="0" y="2081134"/>
                  <a:pt x="74951" y="2428406"/>
                </a:cubicBezTo>
                <a:cubicBezTo>
                  <a:pt x="149902" y="2775678"/>
                  <a:pt x="439712" y="3215390"/>
                  <a:pt x="734518" y="3462728"/>
                </a:cubicBezTo>
                <a:cubicBezTo>
                  <a:pt x="1029324" y="3710066"/>
                  <a:pt x="1356610" y="3944912"/>
                  <a:pt x="1843790" y="3912433"/>
                </a:cubicBezTo>
                <a:cubicBezTo>
                  <a:pt x="2330970" y="3879954"/>
                  <a:pt x="3310328" y="3532681"/>
                  <a:pt x="3657600" y="3267855"/>
                </a:cubicBezTo>
                <a:cubicBezTo>
                  <a:pt x="4004872" y="3003029"/>
                  <a:pt x="3964898" y="2783173"/>
                  <a:pt x="3927423" y="2323475"/>
                </a:cubicBezTo>
                <a:cubicBezTo>
                  <a:pt x="3889948" y="1863777"/>
                  <a:pt x="3795010" y="894412"/>
                  <a:pt x="3432748" y="509665"/>
                </a:cubicBezTo>
                <a:cubicBezTo>
                  <a:pt x="3070486" y="124918"/>
                  <a:pt x="2173574" y="0"/>
                  <a:pt x="1768840" y="0"/>
                </a:cubicBezTo>
                <a:close/>
              </a:path>
            </a:pathLst>
          </a:custGeom>
          <a:gradFill flip="none" rotWithShape="1">
            <a:gsLst>
              <a:gs pos="0">
                <a:srgbClr val="FFEFD1"/>
              </a:gs>
              <a:gs pos="100000">
                <a:srgbClr val="E7EA72"/>
              </a:gs>
              <a:gs pos="67000">
                <a:srgbClr val="E7EA7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2431143" y="3730171"/>
            <a:ext cx="628952" cy="718457"/>
          </a:xfrm>
          <a:custGeom>
            <a:avLst/>
            <a:gdLst>
              <a:gd name="connsiteX0" fmla="*/ 312057 w 628952"/>
              <a:gd name="connsiteY0" fmla="*/ 29029 h 718457"/>
              <a:gd name="connsiteX1" fmla="*/ 7257 w 628952"/>
              <a:gd name="connsiteY1" fmla="*/ 362858 h 718457"/>
              <a:gd name="connsiteX2" fmla="*/ 268514 w 628952"/>
              <a:gd name="connsiteY2" fmla="*/ 696686 h 718457"/>
              <a:gd name="connsiteX3" fmla="*/ 587828 w 628952"/>
              <a:gd name="connsiteY3" fmla="*/ 493486 h 718457"/>
              <a:gd name="connsiteX4" fmla="*/ 515257 w 628952"/>
              <a:gd name="connsiteY4" fmla="*/ 406400 h 718457"/>
              <a:gd name="connsiteX5" fmla="*/ 370114 w 628952"/>
              <a:gd name="connsiteY5" fmla="*/ 188686 h 718457"/>
              <a:gd name="connsiteX6" fmla="*/ 312057 w 628952"/>
              <a:gd name="connsiteY6" fmla="*/ 29029 h 718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8952" h="718457">
                <a:moveTo>
                  <a:pt x="312057" y="29029"/>
                </a:moveTo>
                <a:cubicBezTo>
                  <a:pt x="251581" y="58058"/>
                  <a:pt x="14514" y="251582"/>
                  <a:pt x="7257" y="362858"/>
                </a:cubicBezTo>
                <a:cubicBezTo>
                  <a:pt x="0" y="474134"/>
                  <a:pt x="171752" y="674915"/>
                  <a:pt x="268514" y="696686"/>
                </a:cubicBezTo>
                <a:cubicBezTo>
                  <a:pt x="365276" y="718457"/>
                  <a:pt x="546704" y="541867"/>
                  <a:pt x="587828" y="493486"/>
                </a:cubicBezTo>
                <a:cubicBezTo>
                  <a:pt x="628952" y="445105"/>
                  <a:pt x="551543" y="457200"/>
                  <a:pt x="515257" y="406400"/>
                </a:cubicBezTo>
                <a:cubicBezTo>
                  <a:pt x="478971" y="355600"/>
                  <a:pt x="401562" y="251581"/>
                  <a:pt x="370114" y="188686"/>
                </a:cubicBezTo>
                <a:cubicBezTo>
                  <a:pt x="338666" y="125791"/>
                  <a:pt x="372533" y="0"/>
                  <a:pt x="312057" y="29029"/>
                </a:cubicBezTo>
                <a:close/>
              </a:path>
            </a:pathLst>
          </a:custGeom>
          <a:solidFill>
            <a:srgbClr val="92D050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4000496" y="3500438"/>
            <a:ext cx="571504" cy="500066"/>
          </a:xfrm>
          <a:prstGeom prst="ellipse">
            <a:avLst/>
          </a:prstGeom>
          <a:solidFill>
            <a:srgbClr val="FFC000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3430210" y="3115734"/>
            <a:ext cx="321733" cy="401562"/>
          </a:xfrm>
          <a:custGeom>
            <a:avLst/>
            <a:gdLst>
              <a:gd name="connsiteX0" fmla="*/ 24190 w 321733"/>
              <a:gd name="connsiteY0" fmla="*/ 19352 h 401562"/>
              <a:gd name="connsiteX1" fmla="*/ 140304 w 321733"/>
              <a:gd name="connsiteY1" fmla="*/ 106437 h 401562"/>
              <a:gd name="connsiteX2" fmla="*/ 140304 w 321733"/>
              <a:gd name="connsiteY2" fmla="*/ 266095 h 401562"/>
              <a:gd name="connsiteX3" fmla="*/ 270933 w 321733"/>
              <a:gd name="connsiteY3" fmla="*/ 367695 h 401562"/>
              <a:gd name="connsiteX4" fmla="*/ 285447 w 321733"/>
              <a:gd name="connsiteY4" fmla="*/ 62895 h 401562"/>
              <a:gd name="connsiteX5" fmla="*/ 24190 w 321733"/>
              <a:gd name="connsiteY5" fmla="*/ 19352 h 401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1733" h="401562">
                <a:moveTo>
                  <a:pt x="24190" y="19352"/>
                </a:moveTo>
                <a:cubicBezTo>
                  <a:pt x="0" y="26609"/>
                  <a:pt x="120952" y="65313"/>
                  <a:pt x="140304" y="106437"/>
                </a:cubicBezTo>
                <a:cubicBezTo>
                  <a:pt x="159656" y="147561"/>
                  <a:pt x="118533" y="222552"/>
                  <a:pt x="140304" y="266095"/>
                </a:cubicBezTo>
                <a:cubicBezTo>
                  <a:pt x="162075" y="309638"/>
                  <a:pt x="246743" y="401562"/>
                  <a:pt x="270933" y="367695"/>
                </a:cubicBezTo>
                <a:cubicBezTo>
                  <a:pt x="295123" y="333828"/>
                  <a:pt x="321733" y="125790"/>
                  <a:pt x="285447" y="62895"/>
                </a:cubicBezTo>
                <a:cubicBezTo>
                  <a:pt x="249161" y="0"/>
                  <a:pt x="48380" y="12095"/>
                  <a:pt x="24190" y="1935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/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946952" y="4059162"/>
            <a:ext cx="200781" cy="314476"/>
          </a:xfrm>
          <a:custGeom>
            <a:avLst/>
            <a:gdLst>
              <a:gd name="connsiteX0" fmla="*/ 89505 w 200781"/>
              <a:gd name="connsiteY0" fmla="*/ 19352 h 314476"/>
              <a:gd name="connsiteX1" fmla="*/ 2419 w 200781"/>
              <a:gd name="connsiteY1" fmla="*/ 208038 h 314476"/>
              <a:gd name="connsiteX2" fmla="*/ 104019 w 200781"/>
              <a:gd name="connsiteY2" fmla="*/ 309638 h 314476"/>
              <a:gd name="connsiteX3" fmla="*/ 191105 w 200781"/>
              <a:gd name="connsiteY3" fmla="*/ 237067 h 314476"/>
              <a:gd name="connsiteX4" fmla="*/ 162077 w 200781"/>
              <a:gd name="connsiteY4" fmla="*/ 164495 h 314476"/>
              <a:gd name="connsiteX5" fmla="*/ 118534 w 200781"/>
              <a:gd name="connsiteY5" fmla="*/ 91924 h 314476"/>
              <a:gd name="connsiteX6" fmla="*/ 89505 w 200781"/>
              <a:gd name="connsiteY6" fmla="*/ 19352 h 314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781" h="314476">
                <a:moveTo>
                  <a:pt x="89505" y="19352"/>
                </a:moveTo>
                <a:cubicBezTo>
                  <a:pt x="70153" y="38704"/>
                  <a:pt x="0" y="159657"/>
                  <a:pt x="2419" y="208038"/>
                </a:cubicBezTo>
                <a:cubicBezTo>
                  <a:pt x="4838" y="256419"/>
                  <a:pt x="72571" y="304800"/>
                  <a:pt x="104019" y="309638"/>
                </a:cubicBezTo>
                <a:cubicBezTo>
                  <a:pt x="135467" y="314476"/>
                  <a:pt x="181429" y="261258"/>
                  <a:pt x="191105" y="237067"/>
                </a:cubicBezTo>
                <a:cubicBezTo>
                  <a:pt x="200781" y="212877"/>
                  <a:pt x="174172" y="188686"/>
                  <a:pt x="162077" y="164495"/>
                </a:cubicBezTo>
                <a:cubicBezTo>
                  <a:pt x="149982" y="140305"/>
                  <a:pt x="133048" y="108857"/>
                  <a:pt x="118534" y="91924"/>
                </a:cubicBezTo>
                <a:cubicBezTo>
                  <a:pt x="104020" y="74991"/>
                  <a:pt x="108858" y="0"/>
                  <a:pt x="89505" y="1935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4579258" y="2806096"/>
            <a:ext cx="261256" cy="193523"/>
          </a:xfrm>
          <a:custGeom>
            <a:avLst/>
            <a:gdLst>
              <a:gd name="connsiteX0" fmla="*/ 239485 w 261256"/>
              <a:gd name="connsiteY0" fmla="*/ 24190 h 193523"/>
              <a:gd name="connsiteX1" fmla="*/ 50799 w 261256"/>
              <a:gd name="connsiteY1" fmla="*/ 24190 h 193523"/>
              <a:gd name="connsiteX2" fmla="*/ 21771 w 261256"/>
              <a:gd name="connsiteY2" fmla="*/ 169333 h 193523"/>
              <a:gd name="connsiteX3" fmla="*/ 181428 w 261256"/>
              <a:gd name="connsiteY3" fmla="*/ 169333 h 193523"/>
              <a:gd name="connsiteX4" fmla="*/ 239485 w 261256"/>
              <a:gd name="connsiteY4" fmla="*/ 24190 h 193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256" h="193523">
                <a:moveTo>
                  <a:pt x="239485" y="24190"/>
                </a:moveTo>
                <a:cubicBezTo>
                  <a:pt x="217714" y="0"/>
                  <a:pt x="87085" y="0"/>
                  <a:pt x="50799" y="24190"/>
                </a:cubicBezTo>
                <a:cubicBezTo>
                  <a:pt x="14513" y="48380"/>
                  <a:pt x="0" y="145143"/>
                  <a:pt x="21771" y="169333"/>
                </a:cubicBezTo>
                <a:cubicBezTo>
                  <a:pt x="43542" y="193523"/>
                  <a:pt x="149981" y="188686"/>
                  <a:pt x="181428" y="169333"/>
                </a:cubicBezTo>
                <a:cubicBezTo>
                  <a:pt x="212876" y="149981"/>
                  <a:pt x="261256" y="48380"/>
                  <a:pt x="239485" y="2419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5283139" y="1556279"/>
            <a:ext cx="3075075" cy="7302009"/>
            <a:chOff x="5283139" y="1556279"/>
            <a:chExt cx="3075075" cy="7302009"/>
          </a:xfrm>
        </p:grpSpPr>
        <p:grpSp>
          <p:nvGrpSpPr>
            <p:cNvPr id="26" name="组合 25"/>
            <p:cNvGrpSpPr/>
            <p:nvPr/>
          </p:nvGrpSpPr>
          <p:grpSpPr>
            <a:xfrm>
              <a:off x="5283139" y="1556279"/>
              <a:ext cx="3003637" cy="6087563"/>
              <a:chOff x="5283139" y="1556279"/>
              <a:chExt cx="4218019" cy="5658935"/>
            </a:xfrm>
          </p:grpSpPr>
          <p:sp>
            <p:nvSpPr>
              <p:cNvPr id="9" name="任意多边形 8"/>
              <p:cNvSpPr/>
              <p:nvPr/>
            </p:nvSpPr>
            <p:spPr>
              <a:xfrm>
                <a:off x="5646043" y="1823540"/>
                <a:ext cx="3855115" cy="5391674"/>
              </a:xfrm>
              <a:custGeom>
                <a:avLst/>
                <a:gdLst>
                  <a:gd name="connsiteX0" fmla="*/ 459698 w 3237875"/>
                  <a:gd name="connsiteY0" fmla="*/ 1156741 h 4636957"/>
                  <a:gd name="connsiteX1" fmla="*/ 294807 w 3237875"/>
                  <a:gd name="connsiteY1" fmla="*/ 1036819 h 4636957"/>
                  <a:gd name="connsiteX2" fmla="*/ 39974 w 3237875"/>
                  <a:gd name="connsiteY2" fmla="*/ 946878 h 4636957"/>
                  <a:gd name="connsiteX3" fmla="*/ 54964 w 3237875"/>
                  <a:gd name="connsiteY3" fmla="*/ 1126760 h 4636957"/>
                  <a:gd name="connsiteX4" fmla="*/ 369757 w 3237875"/>
                  <a:gd name="connsiteY4" fmla="*/ 1351613 h 4636957"/>
                  <a:gd name="connsiteX5" fmla="*/ 714531 w 3237875"/>
                  <a:gd name="connsiteY5" fmla="*/ 1576465 h 4636957"/>
                  <a:gd name="connsiteX6" fmla="*/ 1014334 w 3237875"/>
                  <a:gd name="connsiteY6" fmla="*/ 1861278 h 4636957"/>
                  <a:gd name="connsiteX7" fmla="*/ 1359108 w 3237875"/>
                  <a:gd name="connsiteY7" fmla="*/ 1891259 h 4636957"/>
                  <a:gd name="connsiteX8" fmla="*/ 1628931 w 3237875"/>
                  <a:gd name="connsiteY8" fmla="*/ 2490865 h 4636957"/>
                  <a:gd name="connsiteX9" fmla="*/ 2363449 w 3237875"/>
                  <a:gd name="connsiteY9" fmla="*/ 4214734 h 4636957"/>
                  <a:gd name="connsiteX10" fmla="*/ 3097967 w 3237875"/>
                  <a:gd name="connsiteY10" fmla="*/ 4604478 h 4636957"/>
                  <a:gd name="connsiteX11" fmla="*/ 3202898 w 3237875"/>
                  <a:gd name="connsiteY11" fmla="*/ 4409606 h 4636957"/>
                  <a:gd name="connsiteX12" fmla="*/ 2948066 w 3237875"/>
                  <a:gd name="connsiteY12" fmla="*/ 3720059 h 4636957"/>
                  <a:gd name="connsiteX13" fmla="*/ 1958715 w 3237875"/>
                  <a:gd name="connsiteY13" fmla="*/ 1696387 h 4636957"/>
                  <a:gd name="connsiteX14" fmla="*/ 1853784 w 3237875"/>
                  <a:gd name="connsiteY14" fmla="*/ 1066800 h 4636957"/>
                  <a:gd name="connsiteX15" fmla="*/ 1449049 w 3237875"/>
                  <a:gd name="connsiteY15" fmla="*/ 362262 h 4636957"/>
                  <a:gd name="connsiteX16" fmla="*/ 1059305 w 3237875"/>
                  <a:gd name="connsiteY16" fmla="*/ 47469 h 4636957"/>
                  <a:gd name="connsiteX17" fmla="*/ 894413 w 3237875"/>
                  <a:gd name="connsiteY17" fmla="*/ 77449 h 4636957"/>
                  <a:gd name="connsiteX18" fmla="*/ 1014334 w 3237875"/>
                  <a:gd name="connsiteY18" fmla="*/ 227351 h 4636957"/>
                  <a:gd name="connsiteX19" fmla="*/ 894413 w 3237875"/>
                  <a:gd name="connsiteY19" fmla="*/ 122419 h 4636957"/>
                  <a:gd name="connsiteX20" fmla="*/ 804472 w 3237875"/>
                  <a:gd name="connsiteY20" fmla="*/ 32478 h 4636957"/>
                  <a:gd name="connsiteX21" fmla="*/ 579620 w 3237875"/>
                  <a:gd name="connsiteY21" fmla="*/ 107429 h 4636957"/>
                  <a:gd name="connsiteX22" fmla="*/ 624590 w 3237875"/>
                  <a:gd name="connsiteY22" fmla="*/ 242341 h 4636957"/>
                  <a:gd name="connsiteX23" fmla="*/ 819462 w 3237875"/>
                  <a:gd name="connsiteY23" fmla="*/ 452203 h 4636957"/>
                  <a:gd name="connsiteX24" fmla="*/ 579620 w 3237875"/>
                  <a:gd name="connsiteY24" fmla="*/ 167390 h 4636957"/>
                  <a:gd name="connsiteX25" fmla="*/ 294807 w 3237875"/>
                  <a:gd name="connsiteY25" fmla="*/ 167390 h 4636957"/>
                  <a:gd name="connsiteX26" fmla="*/ 144905 w 3237875"/>
                  <a:gd name="connsiteY26" fmla="*/ 796977 h 4636957"/>
                  <a:gd name="connsiteX27" fmla="*/ 204866 w 3237875"/>
                  <a:gd name="connsiteY27" fmla="*/ 991849 h 4636957"/>
                  <a:gd name="connsiteX28" fmla="*/ 219856 w 3237875"/>
                  <a:gd name="connsiteY28" fmla="*/ 976859 h 4636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237875" h="4636957">
                    <a:moveTo>
                      <a:pt x="459698" y="1156741"/>
                    </a:moveTo>
                    <a:cubicBezTo>
                      <a:pt x="412229" y="1114268"/>
                      <a:pt x="364761" y="1071796"/>
                      <a:pt x="294807" y="1036819"/>
                    </a:cubicBezTo>
                    <a:cubicBezTo>
                      <a:pt x="224853" y="1001842"/>
                      <a:pt x="79948" y="931888"/>
                      <a:pt x="39974" y="946878"/>
                    </a:cubicBezTo>
                    <a:cubicBezTo>
                      <a:pt x="0" y="961868"/>
                      <a:pt x="0" y="1059304"/>
                      <a:pt x="54964" y="1126760"/>
                    </a:cubicBezTo>
                    <a:cubicBezTo>
                      <a:pt x="109928" y="1194216"/>
                      <a:pt x="259829" y="1276662"/>
                      <a:pt x="369757" y="1351613"/>
                    </a:cubicBezTo>
                    <a:cubicBezTo>
                      <a:pt x="479685" y="1426564"/>
                      <a:pt x="607102" y="1491521"/>
                      <a:pt x="714531" y="1576465"/>
                    </a:cubicBezTo>
                    <a:cubicBezTo>
                      <a:pt x="821960" y="1661409"/>
                      <a:pt x="906904" y="1808812"/>
                      <a:pt x="1014334" y="1861278"/>
                    </a:cubicBezTo>
                    <a:cubicBezTo>
                      <a:pt x="1121764" y="1913744"/>
                      <a:pt x="1256675" y="1786328"/>
                      <a:pt x="1359108" y="1891259"/>
                    </a:cubicBezTo>
                    <a:cubicBezTo>
                      <a:pt x="1461541" y="1996190"/>
                      <a:pt x="1461541" y="2103619"/>
                      <a:pt x="1628931" y="2490865"/>
                    </a:cubicBezTo>
                    <a:cubicBezTo>
                      <a:pt x="1796321" y="2878111"/>
                      <a:pt x="2118610" y="3862465"/>
                      <a:pt x="2363449" y="4214734"/>
                    </a:cubicBezTo>
                    <a:cubicBezTo>
                      <a:pt x="2608288" y="4567003"/>
                      <a:pt x="2958059" y="4571999"/>
                      <a:pt x="3097967" y="4604478"/>
                    </a:cubicBezTo>
                    <a:cubicBezTo>
                      <a:pt x="3237875" y="4636957"/>
                      <a:pt x="3227881" y="4557009"/>
                      <a:pt x="3202898" y="4409606"/>
                    </a:cubicBezTo>
                    <a:cubicBezTo>
                      <a:pt x="3177915" y="4262203"/>
                      <a:pt x="3155430" y="4172262"/>
                      <a:pt x="2948066" y="3720059"/>
                    </a:cubicBezTo>
                    <a:cubicBezTo>
                      <a:pt x="2740702" y="3267856"/>
                      <a:pt x="2141095" y="2138597"/>
                      <a:pt x="1958715" y="1696387"/>
                    </a:cubicBezTo>
                    <a:cubicBezTo>
                      <a:pt x="1776335" y="1254177"/>
                      <a:pt x="1938728" y="1289154"/>
                      <a:pt x="1853784" y="1066800"/>
                    </a:cubicBezTo>
                    <a:cubicBezTo>
                      <a:pt x="1768840" y="844446"/>
                      <a:pt x="1581462" y="532150"/>
                      <a:pt x="1449049" y="362262"/>
                    </a:cubicBezTo>
                    <a:cubicBezTo>
                      <a:pt x="1316636" y="192374"/>
                      <a:pt x="1151744" y="94938"/>
                      <a:pt x="1059305" y="47469"/>
                    </a:cubicBezTo>
                    <a:cubicBezTo>
                      <a:pt x="966866" y="0"/>
                      <a:pt x="901908" y="47469"/>
                      <a:pt x="894413" y="77449"/>
                    </a:cubicBezTo>
                    <a:cubicBezTo>
                      <a:pt x="886918" y="107429"/>
                      <a:pt x="1014334" y="219856"/>
                      <a:pt x="1014334" y="227351"/>
                    </a:cubicBezTo>
                    <a:cubicBezTo>
                      <a:pt x="1014334" y="234846"/>
                      <a:pt x="929390" y="154898"/>
                      <a:pt x="894413" y="122419"/>
                    </a:cubicBezTo>
                    <a:cubicBezTo>
                      <a:pt x="859436" y="89940"/>
                      <a:pt x="856937" y="34976"/>
                      <a:pt x="804472" y="32478"/>
                    </a:cubicBezTo>
                    <a:cubicBezTo>
                      <a:pt x="752007" y="29980"/>
                      <a:pt x="609600" y="72452"/>
                      <a:pt x="579620" y="107429"/>
                    </a:cubicBezTo>
                    <a:cubicBezTo>
                      <a:pt x="549640" y="142406"/>
                      <a:pt x="584616" y="184879"/>
                      <a:pt x="624590" y="242341"/>
                    </a:cubicBezTo>
                    <a:cubicBezTo>
                      <a:pt x="664564" y="299803"/>
                      <a:pt x="826957" y="464695"/>
                      <a:pt x="819462" y="452203"/>
                    </a:cubicBezTo>
                    <a:cubicBezTo>
                      <a:pt x="811967" y="439711"/>
                      <a:pt x="667063" y="214859"/>
                      <a:pt x="579620" y="167390"/>
                    </a:cubicBezTo>
                    <a:cubicBezTo>
                      <a:pt x="492178" y="119921"/>
                      <a:pt x="367259" y="62459"/>
                      <a:pt x="294807" y="167390"/>
                    </a:cubicBezTo>
                    <a:cubicBezTo>
                      <a:pt x="222355" y="272321"/>
                      <a:pt x="159895" y="659567"/>
                      <a:pt x="144905" y="796977"/>
                    </a:cubicBezTo>
                    <a:cubicBezTo>
                      <a:pt x="129915" y="934387"/>
                      <a:pt x="192374" y="961869"/>
                      <a:pt x="204866" y="991849"/>
                    </a:cubicBezTo>
                    <a:cubicBezTo>
                      <a:pt x="217358" y="1021829"/>
                      <a:pt x="218607" y="999344"/>
                      <a:pt x="219856" y="976859"/>
                    </a:cubicBez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任意多边形 9"/>
              <p:cNvSpPr/>
              <p:nvPr/>
            </p:nvSpPr>
            <p:spPr>
              <a:xfrm>
                <a:off x="5283139" y="1556279"/>
                <a:ext cx="2287487" cy="1856294"/>
              </a:xfrm>
              <a:custGeom>
                <a:avLst/>
                <a:gdLst>
                  <a:gd name="connsiteX0" fmla="*/ 29980 w 1921239"/>
                  <a:gd name="connsiteY0" fmla="*/ 1401581 h 1596453"/>
                  <a:gd name="connsiteX1" fmla="*/ 869429 w 1921239"/>
                  <a:gd name="connsiteY1" fmla="*/ 652073 h 1596453"/>
                  <a:gd name="connsiteX2" fmla="*/ 1753849 w 1921239"/>
                  <a:gd name="connsiteY2" fmla="*/ 67456 h 1596453"/>
                  <a:gd name="connsiteX3" fmla="*/ 1873770 w 1921239"/>
                  <a:gd name="connsiteY3" fmla="*/ 247338 h 1596453"/>
                  <a:gd name="connsiteX4" fmla="*/ 1873770 w 1921239"/>
                  <a:gd name="connsiteY4" fmla="*/ 472191 h 1596453"/>
                  <a:gd name="connsiteX5" fmla="*/ 1783829 w 1921239"/>
                  <a:gd name="connsiteY5" fmla="*/ 547142 h 1596453"/>
                  <a:gd name="connsiteX6" fmla="*/ 1169233 w 1921239"/>
                  <a:gd name="connsiteY6" fmla="*/ 831955 h 1596453"/>
                  <a:gd name="connsiteX7" fmla="*/ 0 w 1921239"/>
                  <a:gd name="connsiteY7" fmla="*/ 1596453 h 1596453"/>
                  <a:gd name="connsiteX8" fmla="*/ 0 w 1921239"/>
                  <a:gd name="connsiteY8" fmla="*/ 1596453 h 1596453"/>
                  <a:gd name="connsiteX9" fmla="*/ 0 w 1921239"/>
                  <a:gd name="connsiteY9" fmla="*/ 1596453 h 1596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21239" h="1596453">
                    <a:moveTo>
                      <a:pt x="29980" y="1401581"/>
                    </a:moveTo>
                    <a:cubicBezTo>
                      <a:pt x="306049" y="1138004"/>
                      <a:pt x="582118" y="874427"/>
                      <a:pt x="869429" y="652073"/>
                    </a:cubicBezTo>
                    <a:cubicBezTo>
                      <a:pt x="1156741" y="429719"/>
                      <a:pt x="1586459" y="134912"/>
                      <a:pt x="1753849" y="67456"/>
                    </a:cubicBezTo>
                    <a:cubicBezTo>
                      <a:pt x="1921239" y="0"/>
                      <a:pt x="1853783" y="179882"/>
                      <a:pt x="1873770" y="247338"/>
                    </a:cubicBezTo>
                    <a:cubicBezTo>
                      <a:pt x="1893757" y="314794"/>
                      <a:pt x="1888760" y="422224"/>
                      <a:pt x="1873770" y="472191"/>
                    </a:cubicBezTo>
                    <a:cubicBezTo>
                      <a:pt x="1858780" y="522158"/>
                      <a:pt x="1901252" y="487181"/>
                      <a:pt x="1783829" y="547142"/>
                    </a:cubicBezTo>
                    <a:cubicBezTo>
                      <a:pt x="1666406" y="607103"/>
                      <a:pt x="1466538" y="657070"/>
                      <a:pt x="1169233" y="831955"/>
                    </a:cubicBezTo>
                    <a:cubicBezTo>
                      <a:pt x="871928" y="1006840"/>
                      <a:pt x="0" y="1596453"/>
                      <a:pt x="0" y="1596453"/>
                    </a:cubicBezTo>
                    <a:lnTo>
                      <a:pt x="0" y="1596453"/>
                    </a:lnTo>
                    <a:lnTo>
                      <a:pt x="0" y="1596453"/>
                    </a:lnTo>
                  </a:path>
                </a:pathLst>
              </a:custGeom>
              <a:solidFill>
                <a:srgbClr val="A99C71"/>
              </a:solidFill>
              <a:ln>
                <a:solidFill>
                  <a:srgbClr val="A99C7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任意多边形 10"/>
              <p:cNvSpPr/>
              <p:nvPr/>
            </p:nvSpPr>
            <p:spPr>
              <a:xfrm>
                <a:off x="6086287" y="2279624"/>
                <a:ext cx="71391" cy="156870"/>
              </a:xfrm>
              <a:custGeom>
                <a:avLst/>
                <a:gdLst>
                  <a:gd name="connsiteX0" fmla="*/ 0 w 59961"/>
                  <a:gd name="connsiteY0" fmla="*/ 0 h 134912"/>
                  <a:gd name="connsiteX1" fmla="*/ 59961 w 59961"/>
                  <a:gd name="connsiteY1" fmla="*/ 134912 h 13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9961" h="134912">
                    <a:moveTo>
                      <a:pt x="0" y="0"/>
                    </a:moveTo>
                    <a:lnTo>
                      <a:pt x="59961" y="134912"/>
                    </a:lnTo>
                  </a:path>
                </a:pathLst>
              </a:custGeom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任意多边形 11"/>
              <p:cNvSpPr/>
              <p:nvPr/>
            </p:nvSpPr>
            <p:spPr>
              <a:xfrm>
                <a:off x="5637119" y="2941964"/>
                <a:ext cx="520559" cy="278879"/>
              </a:xfrm>
              <a:custGeom>
                <a:avLst/>
                <a:gdLst>
                  <a:gd name="connsiteX0" fmla="*/ 437213 w 437213"/>
                  <a:gd name="connsiteY0" fmla="*/ 179882 h 239842"/>
                  <a:gd name="connsiteX1" fmla="*/ 257331 w 437213"/>
                  <a:gd name="connsiteY1" fmla="*/ 44970 h 239842"/>
                  <a:gd name="connsiteX2" fmla="*/ 92439 w 437213"/>
                  <a:gd name="connsiteY2" fmla="*/ 0 h 239842"/>
                  <a:gd name="connsiteX3" fmla="*/ 2498 w 437213"/>
                  <a:gd name="connsiteY3" fmla="*/ 44970 h 239842"/>
                  <a:gd name="connsiteX4" fmla="*/ 77449 w 437213"/>
                  <a:gd name="connsiteY4" fmla="*/ 194872 h 239842"/>
                  <a:gd name="connsiteX5" fmla="*/ 182380 w 437213"/>
                  <a:gd name="connsiteY5" fmla="*/ 239842 h 23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7213" h="239842">
                    <a:moveTo>
                      <a:pt x="437213" y="179882"/>
                    </a:moveTo>
                    <a:cubicBezTo>
                      <a:pt x="376003" y="127416"/>
                      <a:pt x="314793" y="74950"/>
                      <a:pt x="257331" y="44970"/>
                    </a:cubicBezTo>
                    <a:cubicBezTo>
                      <a:pt x="199869" y="14990"/>
                      <a:pt x="134911" y="0"/>
                      <a:pt x="92439" y="0"/>
                    </a:cubicBezTo>
                    <a:cubicBezTo>
                      <a:pt x="49967" y="0"/>
                      <a:pt x="4996" y="12491"/>
                      <a:pt x="2498" y="44970"/>
                    </a:cubicBezTo>
                    <a:cubicBezTo>
                      <a:pt x="0" y="77449"/>
                      <a:pt x="47469" y="162393"/>
                      <a:pt x="77449" y="194872"/>
                    </a:cubicBezTo>
                    <a:cubicBezTo>
                      <a:pt x="107429" y="227351"/>
                      <a:pt x="144904" y="233596"/>
                      <a:pt x="182380" y="239842"/>
                    </a:cubicBez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7286644" y="1857364"/>
                <a:ext cx="142876" cy="142876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6676571" y="2569029"/>
                <a:ext cx="145143" cy="116114"/>
              </a:xfrm>
              <a:custGeom>
                <a:avLst/>
                <a:gdLst>
                  <a:gd name="connsiteX0" fmla="*/ 0 w 145143"/>
                  <a:gd name="connsiteY0" fmla="*/ 0 h 116114"/>
                  <a:gd name="connsiteX1" fmla="*/ 116115 w 145143"/>
                  <a:gd name="connsiteY1" fmla="*/ 58057 h 116114"/>
                  <a:gd name="connsiteX2" fmla="*/ 145143 w 145143"/>
                  <a:gd name="connsiteY2" fmla="*/ 116114 h 116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5143" h="116114">
                    <a:moveTo>
                      <a:pt x="0" y="0"/>
                    </a:moveTo>
                    <a:cubicBezTo>
                      <a:pt x="45962" y="19352"/>
                      <a:pt x="91925" y="38705"/>
                      <a:pt x="116115" y="58057"/>
                    </a:cubicBezTo>
                    <a:cubicBezTo>
                      <a:pt x="140305" y="77409"/>
                      <a:pt x="142724" y="96761"/>
                      <a:pt x="145143" y="116114"/>
                    </a:cubicBezTo>
                  </a:path>
                </a:pathLst>
              </a:custGeom>
              <a:ln w="127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" name="任意多边形 34"/>
            <p:cNvSpPr/>
            <p:nvPr/>
          </p:nvSpPr>
          <p:spPr>
            <a:xfrm>
              <a:off x="7387771" y="6720114"/>
              <a:ext cx="970443" cy="2138174"/>
            </a:xfrm>
            <a:custGeom>
              <a:avLst/>
              <a:gdLst>
                <a:gd name="connsiteX0" fmla="*/ 0 w 943429"/>
                <a:gd name="connsiteY0" fmla="*/ 0 h 1192590"/>
                <a:gd name="connsiteX1" fmla="*/ 304800 w 943429"/>
                <a:gd name="connsiteY1" fmla="*/ 1016000 h 1192590"/>
                <a:gd name="connsiteX2" fmla="*/ 624115 w 943429"/>
                <a:gd name="connsiteY2" fmla="*/ 1059543 h 1192590"/>
                <a:gd name="connsiteX3" fmla="*/ 899886 w 943429"/>
                <a:gd name="connsiteY3" fmla="*/ 1059543 h 1192590"/>
                <a:gd name="connsiteX4" fmla="*/ 885372 w 943429"/>
                <a:gd name="connsiteY4" fmla="*/ 464457 h 1192590"/>
                <a:gd name="connsiteX5" fmla="*/ 754743 w 943429"/>
                <a:gd name="connsiteY5" fmla="*/ 72572 h 1192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43429" h="1192590">
                  <a:moveTo>
                    <a:pt x="0" y="0"/>
                  </a:moveTo>
                  <a:cubicBezTo>
                    <a:pt x="100390" y="419705"/>
                    <a:pt x="200781" y="839410"/>
                    <a:pt x="304800" y="1016000"/>
                  </a:cubicBezTo>
                  <a:cubicBezTo>
                    <a:pt x="408819" y="1192590"/>
                    <a:pt x="524934" y="1052286"/>
                    <a:pt x="624115" y="1059543"/>
                  </a:cubicBezTo>
                  <a:cubicBezTo>
                    <a:pt x="723296" y="1066800"/>
                    <a:pt x="856343" y="1158724"/>
                    <a:pt x="899886" y="1059543"/>
                  </a:cubicBezTo>
                  <a:cubicBezTo>
                    <a:pt x="943429" y="960362"/>
                    <a:pt x="909563" y="628952"/>
                    <a:pt x="885372" y="464457"/>
                  </a:cubicBezTo>
                  <a:cubicBezTo>
                    <a:pt x="861182" y="299962"/>
                    <a:pt x="807962" y="186267"/>
                    <a:pt x="754743" y="72572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357554" y="1571612"/>
            <a:ext cx="4998156" cy="7302009"/>
            <a:chOff x="3360058" y="1556279"/>
            <a:chExt cx="4998156" cy="7302009"/>
          </a:xfrm>
        </p:grpSpPr>
        <p:grpSp>
          <p:nvGrpSpPr>
            <p:cNvPr id="38" name="组合 37"/>
            <p:cNvGrpSpPr/>
            <p:nvPr/>
          </p:nvGrpSpPr>
          <p:grpSpPr>
            <a:xfrm>
              <a:off x="5283139" y="1556279"/>
              <a:ext cx="3075075" cy="7302009"/>
              <a:chOff x="5283139" y="1556279"/>
              <a:chExt cx="3075075" cy="7302009"/>
            </a:xfrm>
          </p:grpSpPr>
          <p:grpSp>
            <p:nvGrpSpPr>
              <p:cNvPr id="44" name="组合 25"/>
              <p:cNvGrpSpPr/>
              <p:nvPr/>
            </p:nvGrpSpPr>
            <p:grpSpPr>
              <a:xfrm>
                <a:off x="5283139" y="1556279"/>
                <a:ext cx="3003637" cy="6087563"/>
                <a:chOff x="5283139" y="1556279"/>
                <a:chExt cx="4218019" cy="5658935"/>
              </a:xfrm>
            </p:grpSpPr>
            <p:sp>
              <p:nvSpPr>
                <p:cNvPr id="46" name="任意多边形 45"/>
                <p:cNvSpPr/>
                <p:nvPr/>
              </p:nvSpPr>
              <p:spPr>
                <a:xfrm>
                  <a:off x="5646043" y="1823540"/>
                  <a:ext cx="3855115" cy="5391674"/>
                </a:xfrm>
                <a:custGeom>
                  <a:avLst/>
                  <a:gdLst>
                    <a:gd name="connsiteX0" fmla="*/ 459698 w 3237875"/>
                    <a:gd name="connsiteY0" fmla="*/ 1156741 h 4636957"/>
                    <a:gd name="connsiteX1" fmla="*/ 294807 w 3237875"/>
                    <a:gd name="connsiteY1" fmla="*/ 1036819 h 4636957"/>
                    <a:gd name="connsiteX2" fmla="*/ 39974 w 3237875"/>
                    <a:gd name="connsiteY2" fmla="*/ 946878 h 4636957"/>
                    <a:gd name="connsiteX3" fmla="*/ 54964 w 3237875"/>
                    <a:gd name="connsiteY3" fmla="*/ 1126760 h 4636957"/>
                    <a:gd name="connsiteX4" fmla="*/ 369757 w 3237875"/>
                    <a:gd name="connsiteY4" fmla="*/ 1351613 h 4636957"/>
                    <a:gd name="connsiteX5" fmla="*/ 714531 w 3237875"/>
                    <a:gd name="connsiteY5" fmla="*/ 1576465 h 4636957"/>
                    <a:gd name="connsiteX6" fmla="*/ 1014334 w 3237875"/>
                    <a:gd name="connsiteY6" fmla="*/ 1861278 h 4636957"/>
                    <a:gd name="connsiteX7" fmla="*/ 1359108 w 3237875"/>
                    <a:gd name="connsiteY7" fmla="*/ 1891259 h 4636957"/>
                    <a:gd name="connsiteX8" fmla="*/ 1628931 w 3237875"/>
                    <a:gd name="connsiteY8" fmla="*/ 2490865 h 4636957"/>
                    <a:gd name="connsiteX9" fmla="*/ 2363449 w 3237875"/>
                    <a:gd name="connsiteY9" fmla="*/ 4214734 h 4636957"/>
                    <a:gd name="connsiteX10" fmla="*/ 3097967 w 3237875"/>
                    <a:gd name="connsiteY10" fmla="*/ 4604478 h 4636957"/>
                    <a:gd name="connsiteX11" fmla="*/ 3202898 w 3237875"/>
                    <a:gd name="connsiteY11" fmla="*/ 4409606 h 4636957"/>
                    <a:gd name="connsiteX12" fmla="*/ 2948066 w 3237875"/>
                    <a:gd name="connsiteY12" fmla="*/ 3720059 h 4636957"/>
                    <a:gd name="connsiteX13" fmla="*/ 1958715 w 3237875"/>
                    <a:gd name="connsiteY13" fmla="*/ 1696387 h 4636957"/>
                    <a:gd name="connsiteX14" fmla="*/ 1853784 w 3237875"/>
                    <a:gd name="connsiteY14" fmla="*/ 1066800 h 4636957"/>
                    <a:gd name="connsiteX15" fmla="*/ 1449049 w 3237875"/>
                    <a:gd name="connsiteY15" fmla="*/ 362262 h 4636957"/>
                    <a:gd name="connsiteX16" fmla="*/ 1059305 w 3237875"/>
                    <a:gd name="connsiteY16" fmla="*/ 47469 h 4636957"/>
                    <a:gd name="connsiteX17" fmla="*/ 894413 w 3237875"/>
                    <a:gd name="connsiteY17" fmla="*/ 77449 h 4636957"/>
                    <a:gd name="connsiteX18" fmla="*/ 1014334 w 3237875"/>
                    <a:gd name="connsiteY18" fmla="*/ 227351 h 4636957"/>
                    <a:gd name="connsiteX19" fmla="*/ 894413 w 3237875"/>
                    <a:gd name="connsiteY19" fmla="*/ 122419 h 4636957"/>
                    <a:gd name="connsiteX20" fmla="*/ 804472 w 3237875"/>
                    <a:gd name="connsiteY20" fmla="*/ 32478 h 4636957"/>
                    <a:gd name="connsiteX21" fmla="*/ 579620 w 3237875"/>
                    <a:gd name="connsiteY21" fmla="*/ 107429 h 4636957"/>
                    <a:gd name="connsiteX22" fmla="*/ 624590 w 3237875"/>
                    <a:gd name="connsiteY22" fmla="*/ 242341 h 4636957"/>
                    <a:gd name="connsiteX23" fmla="*/ 819462 w 3237875"/>
                    <a:gd name="connsiteY23" fmla="*/ 452203 h 4636957"/>
                    <a:gd name="connsiteX24" fmla="*/ 579620 w 3237875"/>
                    <a:gd name="connsiteY24" fmla="*/ 167390 h 4636957"/>
                    <a:gd name="connsiteX25" fmla="*/ 294807 w 3237875"/>
                    <a:gd name="connsiteY25" fmla="*/ 167390 h 4636957"/>
                    <a:gd name="connsiteX26" fmla="*/ 144905 w 3237875"/>
                    <a:gd name="connsiteY26" fmla="*/ 796977 h 4636957"/>
                    <a:gd name="connsiteX27" fmla="*/ 204866 w 3237875"/>
                    <a:gd name="connsiteY27" fmla="*/ 991849 h 4636957"/>
                    <a:gd name="connsiteX28" fmla="*/ 219856 w 3237875"/>
                    <a:gd name="connsiteY28" fmla="*/ 976859 h 4636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237875" h="4636957">
                      <a:moveTo>
                        <a:pt x="459698" y="1156741"/>
                      </a:moveTo>
                      <a:cubicBezTo>
                        <a:pt x="412229" y="1114268"/>
                        <a:pt x="364761" y="1071796"/>
                        <a:pt x="294807" y="1036819"/>
                      </a:cubicBezTo>
                      <a:cubicBezTo>
                        <a:pt x="224853" y="1001842"/>
                        <a:pt x="79948" y="931888"/>
                        <a:pt x="39974" y="946878"/>
                      </a:cubicBezTo>
                      <a:cubicBezTo>
                        <a:pt x="0" y="961868"/>
                        <a:pt x="0" y="1059304"/>
                        <a:pt x="54964" y="1126760"/>
                      </a:cubicBezTo>
                      <a:cubicBezTo>
                        <a:pt x="109928" y="1194216"/>
                        <a:pt x="259829" y="1276662"/>
                        <a:pt x="369757" y="1351613"/>
                      </a:cubicBezTo>
                      <a:cubicBezTo>
                        <a:pt x="479685" y="1426564"/>
                        <a:pt x="607102" y="1491521"/>
                        <a:pt x="714531" y="1576465"/>
                      </a:cubicBezTo>
                      <a:cubicBezTo>
                        <a:pt x="821960" y="1661409"/>
                        <a:pt x="906904" y="1808812"/>
                        <a:pt x="1014334" y="1861278"/>
                      </a:cubicBezTo>
                      <a:cubicBezTo>
                        <a:pt x="1121764" y="1913744"/>
                        <a:pt x="1256675" y="1786328"/>
                        <a:pt x="1359108" y="1891259"/>
                      </a:cubicBezTo>
                      <a:cubicBezTo>
                        <a:pt x="1461541" y="1996190"/>
                        <a:pt x="1461541" y="2103619"/>
                        <a:pt x="1628931" y="2490865"/>
                      </a:cubicBezTo>
                      <a:cubicBezTo>
                        <a:pt x="1796321" y="2878111"/>
                        <a:pt x="2118610" y="3862465"/>
                        <a:pt x="2363449" y="4214734"/>
                      </a:cubicBezTo>
                      <a:cubicBezTo>
                        <a:pt x="2608288" y="4567003"/>
                        <a:pt x="2958059" y="4571999"/>
                        <a:pt x="3097967" y="4604478"/>
                      </a:cubicBezTo>
                      <a:cubicBezTo>
                        <a:pt x="3237875" y="4636957"/>
                        <a:pt x="3227881" y="4557009"/>
                        <a:pt x="3202898" y="4409606"/>
                      </a:cubicBezTo>
                      <a:cubicBezTo>
                        <a:pt x="3177915" y="4262203"/>
                        <a:pt x="3155430" y="4172262"/>
                        <a:pt x="2948066" y="3720059"/>
                      </a:cubicBezTo>
                      <a:cubicBezTo>
                        <a:pt x="2740702" y="3267856"/>
                        <a:pt x="2141095" y="2138597"/>
                        <a:pt x="1958715" y="1696387"/>
                      </a:cubicBezTo>
                      <a:cubicBezTo>
                        <a:pt x="1776335" y="1254177"/>
                        <a:pt x="1938728" y="1289154"/>
                        <a:pt x="1853784" y="1066800"/>
                      </a:cubicBezTo>
                      <a:cubicBezTo>
                        <a:pt x="1768840" y="844446"/>
                        <a:pt x="1581462" y="532150"/>
                        <a:pt x="1449049" y="362262"/>
                      </a:cubicBezTo>
                      <a:cubicBezTo>
                        <a:pt x="1316636" y="192374"/>
                        <a:pt x="1151744" y="94938"/>
                        <a:pt x="1059305" y="47469"/>
                      </a:cubicBezTo>
                      <a:cubicBezTo>
                        <a:pt x="966866" y="0"/>
                        <a:pt x="901908" y="47469"/>
                        <a:pt x="894413" y="77449"/>
                      </a:cubicBezTo>
                      <a:cubicBezTo>
                        <a:pt x="886918" y="107429"/>
                        <a:pt x="1014334" y="219856"/>
                        <a:pt x="1014334" y="227351"/>
                      </a:cubicBezTo>
                      <a:cubicBezTo>
                        <a:pt x="1014334" y="234846"/>
                        <a:pt x="929390" y="154898"/>
                        <a:pt x="894413" y="122419"/>
                      </a:cubicBezTo>
                      <a:cubicBezTo>
                        <a:pt x="859436" y="89940"/>
                        <a:pt x="856937" y="34976"/>
                        <a:pt x="804472" y="32478"/>
                      </a:cubicBezTo>
                      <a:cubicBezTo>
                        <a:pt x="752007" y="29980"/>
                        <a:pt x="609600" y="72452"/>
                        <a:pt x="579620" y="107429"/>
                      </a:cubicBezTo>
                      <a:cubicBezTo>
                        <a:pt x="549640" y="142406"/>
                        <a:pt x="584616" y="184879"/>
                        <a:pt x="624590" y="242341"/>
                      </a:cubicBezTo>
                      <a:cubicBezTo>
                        <a:pt x="664564" y="299803"/>
                        <a:pt x="826957" y="464695"/>
                        <a:pt x="819462" y="452203"/>
                      </a:cubicBezTo>
                      <a:cubicBezTo>
                        <a:pt x="811967" y="439711"/>
                        <a:pt x="667063" y="214859"/>
                        <a:pt x="579620" y="167390"/>
                      </a:cubicBezTo>
                      <a:cubicBezTo>
                        <a:pt x="492178" y="119921"/>
                        <a:pt x="367259" y="62459"/>
                        <a:pt x="294807" y="167390"/>
                      </a:cubicBezTo>
                      <a:cubicBezTo>
                        <a:pt x="222355" y="272321"/>
                        <a:pt x="159895" y="659567"/>
                        <a:pt x="144905" y="796977"/>
                      </a:cubicBezTo>
                      <a:cubicBezTo>
                        <a:pt x="129915" y="934387"/>
                        <a:pt x="192374" y="961869"/>
                        <a:pt x="204866" y="991849"/>
                      </a:cubicBezTo>
                      <a:cubicBezTo>
                        <a:pt x="217358" y="1021829"/>
                        <a:pt x="218607" y="999344"/>
                        <a:pt x="219856" y="976859"/>
                      </a:cubicBez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" name="任意多边形 46"/>
                <p:cNvSpPr/>
                <p:nvPr/>
              </p:nvSpPr>
              <p:spPr>
                <a:xfrm>
                  <a:off x="5283139" y="1556279"/>
                  <a:ext cx="2287487" cy="1856294"/>
                </a:xfrm>
                <a:custGeom>
                  <a:avLst/>
                  <a:gdLst>
                    <a:gd name="connsiteX0" fmla="*/ 29980 w 1921239"/>
                    <a:gd name="connsiteY0" fmla="*/ 1401581 h 1596453"/>
                    <a:gd name="connsiteX1" fmla="*/ 869429 w 1921239"/>
                    <a:gd name="connsiteY1" fmla="*/ 652073 h 1596453"/>
                    <a:gd name="connsiteX2" fmla="*/ 1753849 w 1921239"/>
                    <a:gd name="connsiteY2" fmla="*/ 67456 h 1596453"/>
                    <a:gd name="connsiteX3" fmla="*/ 1873770 w 1921239"/>
                    <a:gd name="connsiteY3" fmla="*/ 247338 h 1596453"/>
                    <a:gd name="connsiteX4" fmla="*/ 1873770 w 1921239"/>
                    <a:gd name="connsiteY4" fmla="*/ 472191 h 1596453"/>
                    <a:gd name="connsiteX5" fmla="*/ 1783829 w 1921239"/>
                    <a:gd name="connsiteY5" fmla="*/ 547142 h 1596453"/>
                    <a:gd name="connsiteX6" fmla="*/ 1169233 w 1921239"/>
                    <a:gd name="connsiteY6" fmla="*/ 831955 h 1596453"/>
                    <a:gd name="connsiteX7" fmla="*/ 0 w 1921239"/>
                    <a:gd name="connsiteY7" fmla="*/ 1596453 h 1596453"/>
                    <a:gd name="connsiteX8" fmla="*/ 0 w 1921239"/>
                    <a:gd name="connsiteY8" fmla="*/ 1596453 h 1596453"/>
                    <a:gd name="connsiteX9" fmla="*/ 0 w 1921239"/>
                    <a:gd name="connsiteY9" fmla="*/ 1596453 h 1596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21239" h="1596453">
                      <a:moveTo>
                        <a:pt x="29980" y="1401581"/>
                      </a:moveTo>
                      <a:cubicBezTo>
                        <a:pt x="306049" y="1138004"/>
                        <a:pt x="582118" y="874427"/>
                        <a:pt x="869429" y="652073"/>
                      </a:cubicBezTo>
                      <a:cubicBezTo>
                        <a:pt x="1156741" y="429719"/>
                        <a:pt x="1586459" y="134912"/>
                        <a:pt x="1753849" y="67456"/>
                      </a:cubicBezTo>
                      <a:cubicBezTo>
                        <a:pt x="1921239" y="0"/>
                        <a:pt x="1853783" y="179882"/>
                        <a:pt x="1873770" y="247338"/>
                      </a:cubicBezTo>
                      <a:cubicBezTo>
                        <a:pt x="1893757" y="314794"/>
                        <a:pt x="1888760" y="422224"/>
                        <a:pt x="1873770" y="472191"/>
                      </a:cubicBezTo>
                      <a:cubicBezTo>
                        <a:pt x="1858780" y="522158"/>
                        <a:pt x="1901252" y="487181"/>
                        <a:pt x="1783829" y="547142"/>
                      </a:cubicBezTo>
                      <a:cubicBezTo>
                        <a:pt x="1666406" y="607103"/>
                        <a:pt x="1466538" y="657070"/>
                        <a:pt x="1169233" y="831955"/>
                      </a:cubicBezTo>
                      <a:cubicBezTo>
                        <a:pt x="871928" y="1006840"/>
                        <a:pt x="0" y="1596453"/>
                        <a:pt x="0" y="1596453"/>
                      </a:cubicBezTo>
                      <a:lnTo>
                        <a:pt x="0" y="1596453"/>
                      </a:lnTo>
                      <a:lnTo>
                        <a:pt x="0" y="1596453"/>
                      </a:lnTo>
                    </a:path>
                  </a:pathLst>
                </a:custGeom>
                <a:solidFill>
                  <a:srgbClr val="A99C71"/>
                </a:solidFill>
                <a:ln>
                  <a:solidFill>
                    <a:srgbClr val="A99C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" name="任意多边形 47"/>
                <p:cNvSpPr/>
                <p:nvPr/>
              </p:nvSpPr>
              <p:spPr>
                <a:xfrm>
                  <a:off x="6086287" y="2279624"/>
                  <a:ext cx="71391" cy="156870"/>
                </a:xfrm>
                <a:custGeom>
                  <a:avLst/>
                  <a:gdLst>
                    <a:gd name="connsiteX0" fmla="*/ 0 w 59961"/>
                    <a:gd name="connsiteY0" fmla="*/ 0 h 134912"/>
                    <a:gd name="connsiteX1" fmla="*/ 59961 w 59961"/>
                    <a:gd name="connsiteY1" fmla="*/ 134912 h 13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9961" h="134912">
                      <a:moveTo>
                        <a:pt x="0" y="0"/>
                      </a:moveTo>
                      <a:lnTo>
                        <a:pt x="59961" y="134912"/>
                      </a:lnTo>
                    </a:path>
                  </a:pathLst>
                </a:custGeom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9" name="任意多边形 8"/>
                <p:cNvSpPr/>
                <p:nvPr/>
              </p:nvSpPr>
              <p:spPr>
                <a:xfrm>
                  <a:off x="5637119" y="2941964"/>
                  <a:ext cx="520559" cy="278879"/>
                </a:xfrm>
                <a:custGeom>
                  <a:avLst/>
                  <a:gdLst>
                    <a:gd name="connsiteX0" fmla="*/ 437213 w 437213"/>
                    <a:gd name="connsiteY0" fmla="*/ 179882 h 239842"/>
                    <a:gd name="connsiteX1" fmla="*/ 257331 w 437213"/>
                    <a:gd name="connsiteY1" fmla="*/ 44970 h 239842"/>
                    <a:gd name="connsiteX2" fmla="*/ 92439 w 437213"/>
                    <a:gd name="connsiteY2" fmla="*/ 0 h 239842"/>
                    <a:gd name="connsiteX3" fmla="*/ 2498 w 437213"/>
                    <a:gd name="connsiteY3" fmla="*/ 44970 h 239842"/>
                    <a:gd name="connsiteX4" fmla="*/ 77449 w 437213"/>
                    <a:gd name="connsiteY4" fmla="*/ 194872 h 239842"/>
                    <a:gd name="connsiteX5" fmla="*/ 182380 w 437213"/>
                    <a:gd name="connsiteY5" fmla="*/ 239842 h 23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7213" h="239842">
                      <a:moveTo>
                        <a:pt x="437213" y="179882"/>
                      </a:moveTo>
                      <a:cubicBezTo>
                        <a:pt x="376003" y="127416"/>
                        <a:pt x="314793" y="74950"/>
                        <a:pt x="257331" y="44970"/>
                      </a:cubicBezTo>
                      <a:cubicBezTo>
                        <a:pt x="199869" y="14990"/>
                        <a:pt x="134911" y="0"/>
                        <a:pt x="92439" y="0"/>
                      </a:cubicBezTo>
                      <a:cubicBezTo>
                        <a:pt x="49967" y="0"/>
                        <a:pt x="4996" y="12491"/>
                        <a:pt x="2498" y="44970"/>
                      </a:cubicBezTo>
                      <a:cubicBezTo>
                        <a:pt x="0" y="77449"/>
                        <a:pt x="47469" y="162393"/>
                        <a:pt x="77449" y="194872"/>
                      </a:cubicBezTo>
                      <a:cubicBezTo>
                        <a:pt x="107429" y="227351"/>
                        <a:pt x="144904" y="233596"/>
                        <a:pt x="182380" y="239842"/>
                      </a:cubicBez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" name="椭圆 49"/>
                <p:cNvSpPr/>
                <p:nvPr/>
              </p:nvSpPr>
              <p:spPr>
                <a:xfrm>
                  <a:off x="7286644" y="1857364"/>
                  <a:ext cx="142876" cy="142876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任意多边形 50"/>
                <p:cNvSpPr/>
                <p:nvPr/>
              </p:nvSpPr>
              <p:spPr>
                <a:xfrm>
                  <a:off x="6676571" y="2569029"/>
                  <a:ext cx="145143" cy="116114"/>
                </a:xfrm>
                <a:custGeom>
                  <a:avLst/>
                  <a:gdLst>
                    <a:gd name="connsiteX0" fmla="*/ 0 w 145143"/>
                    <a:gd name="connsiteY0" fmla="*/ 0 h 116114"/>
                    <a:gd name="connsiteX1" fmla="*/ 116115 w 145143"/>
                    <a:gd name="connsiteY1" fmla="*/ 58057 h 116114"/>
                    <a:gd name="connsiteX2" fmla="*/ 145143 w 145143"/>
                    <a:gd name="connsiteY2" fmla="*/ 116114 h 116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5143" h="116114">
                      <a:moveTo>
                        <a:pt x="0" y="0"/>
                      </a:moveTo>
                      <a:cubicBezTo>
                        <a:pt x="45962" y="19352"/>
                        <a:pt x="91925" y="38705"/>
                        <a:pt x="116115" y="58057"/>
                      </a:cubicBezTo>
                      <a:cubicBezTo>
                        <a:pt x="140305" y="77409"/>
                        <a:pt x="142724" y="96761"/>
                        <a:pt x="145143" y="116114"/>
                      </a:cubicBezTo>
                    </a:path>
                  </a:pathLst>
                </a:custGeom>
                <a:ln w="127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5" name="任意多边形 44"/>
              <p:cNvSpPr/>
              <p:nvPr/>
            </p:nvSpPr>
            <p:spPr>
              <a:xfrm>
                <a:off x="7387771" y="6720114"/>
                <a:ext cx="970443" cy="2138174"/>
              </a:xfrm>
              <a:custGeom>
                <a:avLst/>
                <a:gdLst>
                  <a:gd name="connsiteX0" fmla="*/ 0 w 943429"/>
                  <a:gd name="connsiteY0" fmla="*/ 0 h 1192590"/>
                  <a:gd name="connsiteX1" fmla="*/ 304800 w 943429"/>
                  <a:gd name="connsiteY1" fmla="*/ 1016000 h 1192590"/>
                  <a:gd name="connsiteX2" fmla="*/ 624115 w 943429"/>
                  <a:gd name="connsiteY2" fmla="*/ 1059543 h 1192590"/>
                  <a:gd name="connsiteX3" fmla="*/ 899886 w 943429"/>
                  <a:gd name="connsiteY3" fmla="*/ 1059543 h 1192590"/>
                  <a:gd name="connsiteX4" fmla="*/ 885372 w 943429"/>
                  <a:gd name="connsiteY4" fmla="*/ 464457 h 1192590"/>
                  <a:gd name="connsiteX5" fmla="*/ 754743 w 943429"/>
                  <a:gd name="connsiteY5" fmla="*/ 72572 h 119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3429" h="1192590">
                    <a:moveTo>
                      <a:pt x="0" y="0"/>
                    </a:moveTo>
                    <a:cubicBezTo>
                      <a:pt x="100390" y="419705"/>
                      <a:pt x="200781" y="839410"/>
                      <a:pt x="304800" y="1016000"/>
                    </a:cubicBezTo>
                    <a:cubicBezTo>
                      <a:pt x="408819" y="1192590"/>
                      <a:pt x="524934" y="1052286"/>
                      <a:pt x="624115" y="1059543"/>
                    </a:cubicBezTo>
                    <a:cubicBezTo>
                      <a:pt x="723296" y="1066800"/>
                      <a:pt x="856343" y="1158724"/>
                      <a:pt x="899886" y="1059543"/>
                    </a:cubicBezTo>
                    <a:cubicBezTo>
                      <a:pt x="943429" y="960362"/>
                      <a:pt x="909563" y="628952"/>
                      <a:pt x="885372" y="464457"/>
                    </a:cubicBezTo>
                    <a:cubicBezTo>
                      <a:pt x="861182" y="299962"/>
                      <a:pt x="807962" y="186267"/>
                      <a:pt x="754743" y="72572"/>
                    </a:cubicBez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任意多边形 38"/>
            <p:cNvSpPr/>
            <p:nvPr/>
          </p:nvSpPr>
          <p:spPr>
            <a:xfrm>
              <a:off x="3360058" y="3018971"/>
              <a:ext cx="2155371" cy="1139372"/>
            </a:xfrm>
            <a:custGeom>
              <a:avLst/>
              <a:gdLst>
                <a:gd name="connsiteX0" fmla="*/ 2155371 w 2155371"/>
                <a:gd name="connsiteY0" fmla="*/ 0 h 1139372"/>
                <a:gd name="connsiteX1" fmla="*/ 1850571 w 2155371"/>
                <a:gd name="connsiteY1" fmla="*/ 333829 h 1139372"/>
                <a:gd name="connsiteX2" fmla="*/ 1618342 w 2155371"/>
                <a:gd name="connsiteY2" fmla="*/ 493486 h 1139372"/>
                <a:gd name="connsiteX3" fmla="*/ 1299028 w 2155371"/>
                <a:gd name="connsiteY3" fmla="*/ 551543 h 1139372"/>
                <a:gd name="connsiteX4" fmla="*/ 1081313 w 2155371"/>
                <a:gd name="connsiteY4" fmla="*/ 551543 h 1139372"/>
                <a:gd name="connsiteX5" fmla="*/ 674913 w 2155371"/>
                <a:gd name="connsiteY5" fmla="*/ 508000 h 1139372"/>
                <a:gd name="connsiteX6" fmla="*/ 253999 w 2155371"/>
                <a:gd name="connsiteY6" fmla="*/ 580572 h 1139372"/>
                <a:gd name="connsiteX7" fmla="*/ 21771 w 2155371"/>
                <a:gd name="connsiteY7" fmla="*/ 783772 h 1139372"/>
                <a:gd name="connsiteX8" fmla="*/ 123371 w 2155371"/>
                <a:gd name="connsiteY8" fmla="*/ 972458 h 1139372"/>
                <a:gd name="connsiteX9" fmla="*/ 457199 w 2155371"/>
                <a:gd name="connsiteY9" fmla="*/ 1074058 h 1139372"/>
                <a:gd name="connsiteX10" fmla="*/ 979713 w 2155371"/>
                <a:gd name="connsiteY10" fmla="*/ 1059543 h 1139372"/>
                <a:gd name="connsiteX11" fmla="*/ 1879599 w 2155371"/>
                <a:gd name="connsiteY11" fmla="*/ 595086 h 1139372"/>
                <a:gd name="connsiteX12" fmla="*/ 2039256 w 2155371"/>
                <a:gd name="connsiteY12" fmla="*/ 406400 h 1139372"/>
                <a:gd name="connsiteX13" fmla="*/ 2111828 w 2155371"/>
                <a:gd name="connsiteY13" fmla="*/ 101600 h 113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55371" h="1139372">
                  <a:moveTo>
                    <a:pt x="2155371" y="0"/>
                  </a:moveTo>
                  <a:cubicBezTo>
                    <a:pt x="2047723" y="125790"/>
                    <a:pt x="1940076" y="251581"/>
                    <a:pt x="1850571" y="333829"/>
                  </a:cubicBezTo>
                  <a:cubicBezTo>
                    <a:pt x="1761066" y="416077"/>
                    <a:pt x="1710266" y="457200"/>
                    <a:pt x="1618342" y="493486"/>
                  </a:cubicBezTo>
                  <a:cubicBezTo>
                    <a:pt x="1526418" y="529772"/>
                    <a:pt x="1388533" y="541867"/>
                    <a:pt x="1299028" y="551543"/>
                  </a:cubicBezTo>
                  <a:cubicBezTo>
                    <a:pt x="1209523" y="561219"/>
                    <a:pt x="1185332" y="558800"/>
                    <a:pt x="1081313" y="551543"/>
                  </a:cubicBezTo>
                  <a:cubicBezTo>
                    <a:pt x="977294" y="544286"/>
                    <a:pt x="812799" y="503162"/>
                    <a:pt x="674913" y="508000"/>
                  </a:cubicBezTo>
                  <a:cubicBezTo>
                    <a:pt x="537027" y="512838"/>
                    <a:pt x="362856" y="534610"/>
                    <a:pt x="253999" y="580572"/>
                  </a:cubicBezTo>
                  <a:cubicBezTo>
                    <a:pt x="145142" y="626534"/>
                    <a:pt x="43542" y="718458"/>
                    <a:pt x="21771" y="783772"/>
                  </a:cubicBezTo>
                  <a:cubicBezTo>
                    <a:pt x="0" y="849086"/>
                    <a:pt x="50800" y="924077"/>
                    <a:pt x="123371" y="972458"/>
                  </a:cubicBezTo>
                  <a:cubicBezTo>
                    <a:pt x="195942" y="1020839"/>
                    <a:pt x="314475" y="1059544"/>
                    <a:pt x="457199" y="1074058"/>
                  </a:cubicBezTo>
                  <a:cubicBezTo>
                    <a:pt x="599923" y="1088572"/>
                    <a:pt x="742646" y="1139372"/>
                    <a:pt x="979713" y="1059543"/>
                  </a:cubicBezTo>
                  <a:cubicBezTo>
                    <a:pt x="1216780" y="979714"/>
                    <a:pt x="1703009" y="703943"/>
                    <a:pt x="1879599" y="595086"/>
                  </a:cubicBezTo>
                  <a:cubicBezTo>
                    <a:pt x="2056189" y="486229"/>
                    <a:pt x="2000551" y="488648"/>
                    <a:pt x="2039256" y="406400"/>
                  </a:cubicBezTo>
                  <a:cubicBezTo>
                    <a:pt x="2077961" y="324152"/>
                    <a:pt x="2094894" y="212876"/>
                    <a:pt x="2111828" y="101600"/>
                  </a:cubicBezTo>
                </a:path>
              </a:pathLst>
            </a:custGeom>
            <a:solidFill>
              <a:srgbClr val="A99C71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3379409" y="3410857"/>
              <a:ext cx="2063448" cy="904724"/>
            </a:xfrm>
            <a:custGeom>
              <a:avLst/>
              <a:gdLst>
                <a:gd name="connsiteX0" fmla="*/ 1990877 w 2063448"/>
                <a:gd name="connsiteY0" fmla="*/ 72572 h 904724"/>
                <a:gd name="connsiteX1" fmla="*/ 1816705 w 2063448"/>
                <a:gd name="connsiteY1" fmla="*/ 217714 h 904724"/>
                <a:gd name="connsiteX2" fmla="*/ 1105505 w 2063448"/>
                <a:gd name="connsiteY2" fmla="*/ 609600 h 904724"/>
                <a:gd name="connsiteX3" fmla="*/ 612020 w 2063448"/>
                <a:gd name="connsiteY3" fmla="*/ 696686 h 904724"/>
                <a:gd name="connsiteX4" fmla="*/ 104020 w 2063448"/>
                <a:gd name="connsiteY4" fmla="*/ 580572 h 904724"/>
                <a:gd name="connsiteX5" fmla="*/ 16934 w 2063448"/>
                <a:gd name="connsiteY5" fmla="*/ 435429 h 904724"/>
                <a:gd name="connsiteX6" fmla="*/ 31448 w 2063448"/>
                <a:gd name="connsiteY6" fmla="*/ 580572 h 904724"/>
                <a:gd name="connsiteX7" fmla="*/ 205620 w 2063448"/>
                <a:gd name="connsiteY7" fmla="*/ 769257 h 904724"/>
                <a:gd name="connsiteX8" fmla="*/ 394305 w 2063448"/>
                <a:gd name="connsiteY8" fmla="*/ 827314 h 904724"/>
                <a:gd name="connsiteX9" fmla="*/ 844248 w 2063448"/>
                <a:gd name="connsiteY9" fmla="*/ 885372 h 904724"/>
                <a:gd name="connsiteX10" fmla="*/ 1482877 w 2063448"/>
                <a:gd name="connsiteY10" fmla="*/ 711200 h 904724"/>
                <a:gd name="connsiteX11" fmla="*/ 1976362 w 2063448"/>
                <a:gd name="connsiteY11" fmla="*/ 174172 h 904724"/>
                <a:gd name="connsiteX12" fmla="*/ 2005391 w 2063448"/>
                <a:gd name="connsiteY12" fmla="*/ 0 h 904724"/>
                <a:gd name="connsiteX13" fmla="*/ 2005391 w 2063448"/>
                <a:gd name="connsiteY13" fmla="*/ 0 h 90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63448" h="904724">
                  <a:moveTo>
                    <a:pt x="1990877" y="72572"/>
                  </a:moveTo>
                  <a:cubicBezTo>
                    <a:pt x="1977572" y="100390"/>
                    <a:pt x="1964267" y="128209"/>
                    <a:pt x="1816705" y="217714"/>
                  </a:cubicBezTo>
                  <a:cubicBezTo>
                    <a:pt x="1669143" y="307219"/>
                    <a:pt x="1306286" y="529771"/>
                    <a:pt x="1105505" y="609600"/>
                  </a:cubicBezTo>
                  <a:cubicBezTo>
                    <a:pt x="904724" y="689429"/>
                    <a:pt x="778934" y="701524"/>
                    <a:pt x="612020" y="696686"/>
                  </a:cubicBezTo>
                  <a:cubicBezTo>
                    <a:pt x="445106" y="691848"/>
                    <a:pt x="203201" y="624115"/>
                    <a:pt x="104020" y="580572"/>
                  </a:cubicBezTo>
                  <a:cubicBezTo>
                    <a:pt x="4839" y="537029"/>
                    <a:pt x="29029" y="435429"/>
                    <a:pt x="16934" y="435429"/>
                  </a:cubicBezTo>
                  <a:cubicBezTo>
                    <a:pt x="4839" y="435429"/>
                    <a:pt x="0" y="524934"/>
                    <a:pt x="31448" y="580572"/>
                  </a:cubicBezTo>
                  <a:cubicBezTo>
                    <a:pt x="62896" y="636210"/>
                    <a:pt x="145144" y="728133"/>
                    <a:pt x="205620" y="769257"/>
                  </a:cubicBezTo>
                  <a:cubicBezTo>
                    <a:pt x="266096" y="810381"/>
                    <a:pt x="287867" y="807961"/>
                    <a:pt x="394305" y="827314"/>
                  </a:cubicBezTo>
                  <a:cubicBezTo>
                    <a:pt x="500743" y="846667"/>
                    <a:pt x="662819" y="904724"/>
                    <a:pt x="844248" y="885372"/>
                  </a:cubicBezTo>
                  <a:cubicBezTo>
                    <a:pt x="1025677" y="866020"/>
                    <a:pt x="1294191" y="829733"/>
                    <a:pt x="1482877" y="711200"/>
                  </a:cubicBezTo>
                  <a:cubicBezTo>
                    <a:pt x="1671563" y="592667"/>
                    <a:pt x="1889276" y="292705"/>
                    <a:pt x="1976362" y="174172"/>
                  </a:cubicBezTo>
                  <a:cubicBezTo>
                    <a:pt x="2063448" y="55639"/>
                    <a:pt x="2005391" y="0"/>
                    <a:pt x="2005391" y="0"/>
                  </a:cubicBezTo>
                  <a:lnTo>
                    <a:pt x="2005391" y="0"/>
                  </a:lnTo>
                </a:path>
              </a:pathLst>
            </a:custGeom>
            <a:solidFill>
              <a:srgbClr val="937247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3539067" y="3601962"/>
              <a:ext cx="1393371" cy="457200"/>
            </a:xfrm>
            <a:custGeom>
              <a:avLst/>
              <a:gdLst>
                <a:gd name="connsiteX0" fmla="*/ 1279676 w 1393371"/>
                <a:gd name="connsiteY0" fmla="*/ 41124 h 457200"/>
                <a:gd name="connsiteX1" fmla="*/ 960362 w 1393371"/>
                <a:gd name="connsiteY1" fmla="*/ 55638 h 457200"/>
                <a:gd name="connsiteX2" fmla="*/ 641047 w 1393371"/>
                <a:gd name="connsiteY2" fmla="*/ 12095 h 457200"/>
                <a:gd name="connsiteX3" fmla="*/ 423333 w 1393371"/>
                <a:gd name="connsiteY3" fmla="*/ 12095 h 457200"/>
                <a:gd name="connsiteX4" fmla="*/ 133047 w 1393371"/>
                <a:gd name="connsiteY4" fmla="*/ 84667 h 457200"/>
                <a:gd name="connsiteX5" fmla="*/ 16933 w 1393371"/>
                <a:gd name="connsiteY5" fmla="*/ 186267 h 457200"/>
                <a:gd name="connsiteX6" fmla="*/ 45962 w 1393371"/>
                <a:gd name="connsiteY6" fmla="*/ 287867 h 457200"/>
                <a:gd name="connsiteX7" fmla="*/ 292704 w 1393371"/>
                <a:gd name="connsiteY7" fmla="*/ 403981 h 457200"/>
                <a:gd name="connsiteX8" fmla="*/ 699104 w 1393371"/>
                <a:gd name="connsiteY8" fmla="*/ 418495 h 457200"/>
                <a:gd name="connsiteX9" fmla="*/ 1294190 w 1393371"/>
                <a:gd name="connsiteY9" fmla="*/ 171752 h 457200"/>
                <a:gd name="connsiteX10" fmla="*/ 1279676 w 1393371"/>
                <a:gd name="connsiteY10" fmla="*/ 41124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93371" h="457200">
                  <a:moveTo>
                    <a:pt x="1279676" y="41124"/>
                  </a:moveTo>
                  <a:cubicBezTo>
                    <a:pt x="1224038" y="21772"/>
                    <a:pt x="1066800" y="60476"/>
                    <a:pt x="960362" y="55638"/>
                  </a:cubicBezTo>
                  <a:cubicBezTo>
                    <a:pt x="853924" y="50800"/>
                    <a:pt x="730552" y="19352"/>
                    <a:pt x="641047" y="12095"/>
                  </a:cubicBezTo>
                  <a:cubicBezTo>
                    <a:pt x="551542" y="4838"/>
                    <a:pt x="508000" y="0"/>
                    <a:pt x="423333" y="12095"/>
                  </a:cubicBezTo>
                  <a:cubicBezTo>
                    <a:pt x="338666" y="24190"/>
                    <a:pt x="200780" y="55638"/>
                    <a:pt x="133047" y="84667"/>
                  </a:cubicBezTo>
                  <a:cubicBezTo>
                    <a:pt x="65314" y="113696"/>
                    <a:pt x="31447" y="152400"/>
                    <a:pt x="16933" y="186267"/>
                  </a:cubicBezTo>
                  <a:cubicBezTo>
                    <a:pt x="2419" y="220134"/>
                    <a:pt x="0" y="251581"/>
                    <a:pt x="45962" y="287867"/>
                  </a:cubicBezTo>
                  <a:cubicBezTo>
                    <a:pt x="91924" y="324153"/>
                    <a:pt x="183847" y="382210"/>
                    <a:pt x="292704" y="403981"/>
                  </a:cubicBezTo>
                  <a:cubicBezTo>
                    <a:pt x="401561" y="425752"/>
                    <a:pt x="532190" y="457200"/>
                    <a:pt x="699104" y="418495"/>
                  </a:cubicBezTo>
                  <a:cubicBezTo>
                    <a:pt x="866018" y="379790"/>
                    <a:pt x="1195009" y="237066"/>
                    <a:pt x="1294190" y="171752"/>
                  </a:cubicBezTo>
                  <a:cubicBezTo>
                    <a:pt x="1393371" y="106438"/>
                    <a:pt x="1335314" y="60476"/>
                    <a:pt x="1279676" y="41124"/>
                  </a:cubicBezTo>
                  <a:close/>
                </a:path>
              </a:pathLst>
            </a:custGeom>
            <a:solidFill>
              <a:srgbClr val="E7EA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圆角矩形 41"/>
            <p:cNvSpPr/>
            <p:nvPr/>
          </p:nvSpPr>
          <p:spPr>
            <a:xfrm>
              <a:off x="4000496" y="3786190"/>
              <a:ext cx="71438" cy="71438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4286248" y="3714752"/>
              <a:ext cx="142876" cy="142876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14282" y="285728"/>
            <a:ext cx="1884574" cy="809985"/>
            <a:chOff x="6715140" y="597504"/>
            <a:chExt cx="1884574" cy="809985"/>
          </a:xfrm>
        </p:grpSpPr>
        <p:sp>
          <p:nvSpPr>
            <p:cNvPr id="52" name="任意多边形 51"/>
            <p:cNvSpPr/>
            <p:nvPr/>
          </p:nvSpPr>
          <p:spPr>
            <a:xfrm>
              <a:off x="6715140" y="785794"/>
              <a:ext cx="1630438" cy="621695"/>
            </a:xfrm>
            <a:custGeom>
              <a:avLst/>
              <a:gdLst>
                <a:gd name="connsiteX0" fmla="*/ 307219 w 1630438"/>
                <a:gd name="connsiteY0" fmla="*/ 440267 h 621695"/>
                <a:gd name="connsiteX1" fmla="*/ 670076 w 1630438"/>
                <a:gd name="connsiteY1" fmla="*/ 382210 h 621695"/>
                <a:gd name="connsiteX2" fmla="*/ 1120019 w 1630438"/>
                <a:gd name="connsiteY2" fmla="*/ 164495 h 621695"/>
                <a:gd name="connsiteX3" fmla="*/ 1265162 w 1630438"/>
                <a:gd name="connsiteY3" fmla="*/ 48381 h 621695"/>
                <a:gd name="connsiteX4" fmla="*/ 1410305 w 1630438"/>
                <a:gd name="connsiteY4" fmla="*/ 4838 h 621695"/>
                <a:gd name="connsiteX5" fmla="*/ 1584476 w 1630438"/>
                <a:gd name="connsiteY5" fmla="*/ 77410 h 621695"/>
                <a:gd name="connsiteX6" fmla="*/ 1584476 w 1630438"/>
                <a:gd name="connsiteY6" fmla="*/ 309638 h 621695"/>
                <a:gd name="connsiteX7" fmla="*/ 1308705 w 1630438"/>
                <a:gd name="connsiteY7" fmla="*/ 469295 h 621695"/>
                <a:gd name="connsiteX8" fmla="*/ 844248 w 1630438"/>
                <a:gd name="connsiteY8" fmla="*/ 570895 h 621695"/>
                <a:gd name="connsiteX9" fmla="*/ 336248 w 1630438"/>
                <a:gd name="connsiteY9" fmla="*/ 614438 h 621695"/>
                <a:gd name="connsiteX10" fmla="*/ 45962 w 1630438"/>
                <a:gd name="connsiteY10" fmla="*/ 527352 h 621695"/>
                <a:gd name="connsiteX11" fmla="*/ 60476 w 1630438"/>
                <a:gd name="connsiteY11" fmla="*/ 440267 h 621695"/>
                <a:gd name="connsiteX12" fmla="*/ 307219 w 1630438"/>
                <a:gd name="connsiteY12" fmla="*/ 440267 h 621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30438" h="621695">
                  <a:moveTo>
                    <a:pt x="307219" y="440267"/>
                  </a:moveTo>
                  <a:cubicBezTo>
                    <a:pt x="408819" y="430591"/>
                    <a:pt x="534609" y="428172"/>
                    <a:pt x="670076" y="382210"/>
                  </a:cubicBezTo>
                  <a:cubicBezTo>
                    <a:pt x="805543" y="336248"/>
                    <a:pt x="1020838" y="220133"/>
                    <a:pt x="1120019" y="164495"/>
                  </a:cubicBezTo>
                  <a:cubicBezTo>
                    <a:pt x="1219200" y="108857"/>
                    <a:pt x="1216781" y="74990"/>
                    <a:pt x="1265162" y="48381"/>
                  </a:cubicBezTo>
                  <a:cubicBezTo>
                    <a:pt x="1313543" y="21772"/>
                    <a:pt x="1357086" y="0"/>
                    <a:pt x="1410305" y="4838"/>
                  </a:cubicBezTo>
                  <a:cubicBezTo>
                    <a:pt x="1463524" y="9676"/>
                    <a:pt x="1555448" y="26610"/>
                    <a:pt x="1584476" y="77410"/>
                  </a:cubicBezTo>
                  <a:cubicBezTo>
                    <a:pt x="1613504" y="128210"/>
                    <a:pt x="1630438" y="244324"/>
                    <a:pt x="1584476" y="309638"/>
                  </a:cubicBezTo>
                  <a:cubicBezTo>
                    <a:pt x="1538514" y="374952"/>
                    <a:pt x="1432076" y="425752"/>
                    <a:pt x="1308705" y="469295"/>
                  </a:cubicBezTo>
                  <a:cubicBezTo>
                    <a:pt x="1185334" y="512838"/>
                    <a:pt x="1006324" y="546705"/>
                    <a:pt x="844248" y="570895"/>
                  </a:cubicBezTo>
                  <a:cubicBezTo>
                    <a:pt x="682172" y="595085"/>
                    <a:pt x="469296" y="621695"/>
                    <a:pt x="336248" y="614438"/>
                  </a:cubicBezTo>
                  <a:cubicBezTo>
                    <a:pt x="203200" y="607181"/>
                    <a:pt x="91924" y="556380"/>
                    <a:pt x="45962" y="527352"/>
                  </a:cubicBezTo>
                  <a:cubicBezTo>
                    <a:pt x="0" y="498324"/>
                    <a:pt x="19352" y="454781"/>
                    <a:pt x="60476" y="440267"/>
                  </a:cubicBezTo>
                  <a:cubicBezTo>
                    <a:pt x="101600" y="425753"/>
                    <a:pt x="205619" y="449943"/>
                    <a:pt x="307219" y="440267"/>
                  </a:cubicBez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8045753" y="597504"/>
              <a:ext cx="553961" cy="503162"/>
            </a:xfrm>
            <a:custGeom>
              <a:avLst/>
              <a:gdLst>
                <a:gd name="connsiteX0" fmla="*/ 459618 w 553961"/>
                <a:gd name="connsiteY0" fmla="*/ 113696 h 503162"/>
                <a:gd name="connsiteX1" fmla="*/ 198361 w 553961"/>
                <a:gd name="connsiteY1" fmla="*/ 244325 h 503162"/>
                <a:gd name="connsiteX2" fmla="*/ 125790 w 553961"/>
                <a:gd name="connsiteY2" fmla="*/ 244325 h 503162"/>
                <a:gd name="connsiteX3" fmla="*/ 38704 w 553961"/>
                <a:gd name="connsiteY3" fmla="*/ 316896 h 503162"/>
                <a:gd name="connsiteX4" fmla="*/ 140304 w 553961"/>
                <a:gd name="connsiteY4" fmla="*/ 316896 h 503162"/>
                <a:gd name="connsiteX5" fmla="*/ 9676 w 553961"/>
                <a:gd name="connsiteY5" fmla="*/ 403982 h 503162"/>
                <a:gd name="connsiteX6" fmla="*/ 82247 w 553961"/>
                <a:gd name="connsiteY6" fmla="*/ 418496 h 503162"/>
                <a:gd name="connsiteX7" fmla="*/ 96761 w 553961"/>
                <a:gd name="connsiteY7" fmla="*/ 491067 h 503162"/>
                <a:gd name="connsiteX8" fmla="*/ 169333 w 553961"/>
                <a:gd name="connsiteY8" fmla="*/ 345925 h 503162"/>
                <a:gd name="connsiteX9" fmla="*/ 241904 w 553961"/>
                <a:gd name="connsiteY9" fmla="*/ 273353 h 503162"/>
                <a:gd name="connsiteX10" fmla="*/ 503161 w 553961"/>
                <a:gd name="connsiteY10" fmla="*/ 186267 h 503162"/>
                <a:gd name="connsiteX11" fmla="*/ 546704 w 553961"/>
                <a:gd name="connsiteY11" fmla="*/ 26610 h 503162"/>
                <a:gd name="connsiteX12" fmla="*/ 459618 w 553961"/>
                <a:gd name="connsiteY12" fmla="*/ 26610 h 503162"/>
                <a:gd name="connsiteX13" fmla="*/ 459618 w 553961"/>
                <a:gd name="connsiteY13" fmla="*/ 113696 h 503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3961" h="503162">
                  <a:moveTo>
                    <a:pt x="459618" y="113696"/>
                  </a:moveTo>
                  <a:cubicBezTo>
                    <a:pt x="416075" y="149982"/>
                    <a:pt x="253999" y="222554"/>
                    <a:pt x="198361" y="244325"/>
                  </a:cubicBezTo>
                  <a:cubicBezTo>
                    <a:pt x="142723" y="266097"/>
                    <a:pt x="152399" y="232230"/>
                    <a:pt x="125790" y="244325"/>
                  </a:cubicBezTo>
                  <a:cubicBezTo>
                    <a:pt x="99181" y="256420"/>
                    <a:pt x="36285" y="304801"/>
                    <a:pt x="38704" y="316896"/>
                  </a:cubicBezTo>
                  <a:cubicBezTo>
                    <a:pt x="41123" y="328991"/>
                    <a:pt x="145142" y="302382"/>
                    <a:pt x="140304" y="316896"/>
                  </a:cubicBezTo>
                  <a:cubicBezTo>
                    <a:pt x="135466" y="331410"/>
                    <a:pt x="19352" y="387049"/>
                    <a:pt x="9676" y="403982"/>
                  </a:cubicBezTo>
                  <a:cubicBezTo>
                    <a:pt x="0" y="420915"/>
                    <a:pt x="67733" y="403982"/>
                    <a:pt x="82247" y="418496"/>
                  </a:cubicBezTo>
                  <a:cubicBezTo>
                    <a:pt x="96761" y="433010"/>
                    <a:pt x="82247" y="503162"/>
                    <a:pt x="96761" y="491067"/>
                  </a:cubicBezTo>
                  <a:cubicBezTo>
                    <a:pt x="111275" y="478972"/>
                    <a:pt x="145143" y="382211"/>
                    <a:pt x="169333" y="345925"/>
                  </a:cubicBezTo>
                  <a:cubicBezTo>
                    <a:pt x="193523" y="309639"/>
                    <a:pt x="186266" y="299963"/>
                    <a:pt x="241904" y="273353"/>
                  </a:cubicBezTo>
                  <a:cubicBezTo>
                    <a:pt x="297542" y="246743"/>
                    <a:pt x="452361" y="227391"/>
                    <a:pt x="503161" y="186267"/>
                  </a:cubicBezTo>
                  <a:cubicBezTo>
                    <a:pt x="553961" y="145143"/>
                    <a:pt x="553961" y="53220"/>
                    <a:pt x="546704" y="26610"/>
                  </a:cubicBezTo>
                  <a:cubicBezTo>
                    <a:pt x="539447" y="0"/>
                    <a:pt x="471713" y="12096"/>
                    <a:pt x="459618" y="26610"/>
                  </a:cubicBezTo>
                  <a:cubicBezTo>
                    <a:pt x="447523" y="41124"/>
                    <a:pt x="503161" y="77410"/>
                    <a:pt x="459618" y="113696"/>
                  </a:cubicBezTo>
                  <a:close/>
                </a:path>
              </a:pathLst>
            </a:custGeom>
            <a:solidFill>
              <a:srgbClr val="00B050"/>
            </a:solidFill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4357686" y="285728"/>
            <a:ext cx="4357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75000"/>
                  </a:schemeClr>
                </a:solidFill>
                <a:latin typeface="FrLt DFGirl" pitchFamily="82" charset="-120"/>
                <a:ea typeface="FrLt DFGirl" pitchFamily="82" charset="-120"/>
              </a:rPr>
              <a:t>每一餐您都很用心地在做</a:t>
            </a:r>
            <a:endParaRPr lang="zh-CN" altLang="en-US" sz="2800" dirty="0">
              <a:solidFill>
                <a:schemeClr val="bg1">
                  <a:lumMod val="75000"/>
                </a:schemeClr>
              </a:solidFill>
              <a:latin typeface="FrLt DFGirl" pitchFamily="82" charset="-120"/>
              <a:ea typeface="FrLt DFGirl" pitchFamily="82" charset="-120"/>
            </a:endParaRPr>
          </a:p>
        </p:txBody>
      </p:sp>
    </p:spTree>
  </p:cSld>
  <p:clrMapOvr>
    <a:masterClrMapping/>
  </p:clrMapOvr>
  <p:transition advTm="1068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1111E-6 -7.51445E-7 C 0.00782 0.01572 0.00921 0.0437 0.03143 0.06289 C 0.05365 0.08208 0.09185 0.11884 0.13386 0.11537 C 0.17587 0.11191 0.25591 0.0837 0.28351 0.04185 C 0.31112 -7.51445E-7 0.30591 -0.08578 0.29931 -0.13642 C 0.29271 -0.18705 0.27032 -0.23607 0.2441 -0.2622 C 0.21789 -0.28833 0.1757 -0.29896 0.14167 -0.29364 C 0.10764 -0.28833 0.06303 -0.25688 0.03941 -0.23075 C 0.0158 -0.20463 0.00921 -0.16971 8.61111E-6 -0.13642 C -0.0092 -0.10312 -0.01458 -0.05411 -0.01579 -0.03145 C -0.01701 -0.00879 -0.00781 -0.01572 8.61111E-6 -7.51445E-7 Z " pathEditMode="relative" ptsTypes="aaaaaaaaaaa">
                                      <p:cBhvr>
                                        <p:cTn id="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5.72254E-6 C -0.01441 0.01571 -0.02882 0.03144 -0.03142 0.05248 C -0.03403 0.07352 -0.02604 0.10496 -0.01563 0.126 C -0.00521 0.14704 0.0158 0.16947 0.0316 0.17826 C 0.0474 0.18704 0.06302 0.18866 0.07882 0.17826 C 0.09462 0.16785 0.11684 0.14149 0.12604 0.11537 C 0.13524 0.08924 0.13646 0.04207 0.13385 0.02103 C 0.13125 -5.72254E-6 0.12326 0.00184 0.11024 -0.01041 C 0.09722 -0.02267 0.07222 -0.05088 0.05521 -0.05249 C 0.03819 -0.05411 0.02309 -0.03747 0.00799 -0.02082 " pathEditMode="relative" ptsTypes="aaaaaaaaaA">
                                      <p:cBhvr>
                                        <p:cTn id="10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7341E-6 C 0.00781 -0.01318 0.0158 -0.02612 0.02361 -0.04185 C 0.03142 -0.05757 0.04722 -0.06289 0.04722 -0.09433 C 0.04722 -0.12578 0.04201 -0.19745 0.02361 -0.23075 C 0.00521 -0.26404 -0.0316 -0.2867 -0.06302 -0.29364 C -0.09445 -0.30058 -0.13785 -0.28647 -0.16545 -0.2726 C -0.19306 -0.25873 -0.21667 -0.23237 -0.22847 -0.20971 C -0.24028 -0.18705 -0.23629 -0.16069 -0.23629 -0.13618 C -0.23629 -0.11167 -0.23247 -0.08393 -0.22847 -0.06289 C -0.22448 -0.04185 -0.22049 -0.02959 -0.21268 -0.0104 C -0.20486 0.00879 -0.19306 0.04023 -0.18125 0.05249 C -0.16945 0.06474 -0.15504 0.06104 -0.14184 0.06289 C -0.12865 0.06474 -0.11424 0.06289 -0.10243 0.06289 C -0.09063 0.06289 -0.07882 0.06451 -0.07101 0.06289 C -0.0632 0.06127 -0.06181 0.05781 -0.05521 0.05249 C -0.04861 0.04717 -0.03681 0.03677 -0.0316 0.03145 C -0.02639 0.02613 -0.02518 0.02359 -0.02379 0.02104 " pathEditMode="relative" ptsTypes="aaaaaaaaaaaaaaaaA">
                                      <p:cBhvr>
                                        <p:cTn id="12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9711E-6 C 0.01701 -0.01849 0.0342 -0.03676 0.03941 -0.05248 C 0.04462 -0.06821 0.03924 -0.08046 0.03142 -0.09433 C 0.02361 -0.10821 0.00521 -0.1311 -0.00781 -0.13641 C -0.02083 -0.14173 -0.03941 -0.1415 -0.04722 -0.12578 C -0.05504 -0.11006 -0.06042 -0.06104 -0.05521 -0.04185 C -0.05 -0.02266 -0.0224 -0.01572 -0.0158 -0.0104 " pathEditMode="relative" ptsTypes="aaaaaaA">
                                      <p:cBhvr>
                                        <p:cTn id="14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15607E-6 C -0.00208 -0.01318 -0.00399 -0.02613 -0.02361 -0.03144 C -0.04323 -0.03676 -0.09184 -0.05757 -0.11805 -0.03144 C -0.14427 -0.00532 -0.17708 0.08902 -0.18107 0.12578 C -0.18507 0.16254 -0.15347 0.17133 -0.14166 0.1889 C -0.12986 0.20648 -0.12205 0.22382 -0.11024 0.23075 C -0.09843 0.23769 -0.08264 0.23422 -0.07083 0.23075 C -0.05903 0.22728 -0.05243 0.22012 -0.03923 0.20971 C -0.02604 0.19931 -0.00382 0.18197 0.00799 0.16786 C 0.01979 0.15376 0.029 0.14312 0.0316 0.12578 C 0.0342 0.10844 0.025 0.07861 0.02361 0.06289 C 0.02222 0.04717 0.02292 0.03931 0.02361 0.03145 " pathEditMode="relative" ptsTypes="aaaaaaaaaaaA">
                                      <p:cBhvr>
                                        <p:cTn id="16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5.08671E-6 C -0.0158 -0.04184 -0.0342 -0.09086 -0.06302 -0.11537 C -0.09184 -0.13988 -0.14045 -0.15028 -0.17326 -0.14681 C -0.20607 -0.14335 -0.23767 -0.12231 -0.25989 -0.09433 C -0.28212 -0.06635 -0.2993 -0.02265 -0.30712 0.02105 C -0.31493 0.06475 -0.31371 0.1311 -0.30712 0.16787 C -0.30052 0.20463 -0.28871 0.22197 -0.26771 0.24116 C -0.2467 0.26035 -0.2151 0.27446 -0.18107 0.28324 C -0.14705 0.29203 -0.09444 0.30243 -0.06302 0.29365 C -0.0316 0.28486 -0.00798 0.25689 0.00781 0.23076 C 0.02361 0.20463 0.03264 0.1748 0.03143 0.13642 C 0.03021 0.09804 0.0158 0.04186 1.38889E-6 5.08671E-6 Z " pathEditMode="relative" ptsTypes="aaaaaaaaaaaa">
                                      <p:cBhvr>
                                        <p:cTn id="18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3000" fill="hold"/>
                                        <p:tgtEl>
                                          <p:spTgt spid="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56" grpId="0"/>
      <p:bldP spid="5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>
            <a:off x="547141" y="429718"/>
            <a:ext cx="752006" cy="2053652"/>
          </a:xfrm>
          <a:custGeom>
            <a:avLst/>
            <a:gdLst>
              <a:gd name="connsiteX0" fmla="*/ 67456 w 752006"/>
              <a:gd name="connsiteY0" fmla="*/ 139908 h 2053652"/>
              <a:gd name="connsiteX1" fmla="*/ 217357 w 752006"/>
              <a:gd name="connsiteY1" fmla="*/ 154898 h 2053652"/>
              <a:gd name="connsiteX2" fmla="*/ 667062 w 752006"/>
              <a:gd name="connsiteY2" fmla="*/ 334780 h 2053652"/>
              <a:gd name="connsiteX3" fmla="*/ 727023 w 752006"/>
              <a:gd name="connsiteY3" fmla="*/ 1024328 h 2053652"/>
              <a:gd name="connsiteX4" fmla="*/ 712033 w 752006"/>
              <a:gd name="connsiteY4" fmla="*/ 1893757 h 2053652"/>
              <a:gd name="connsiteX5" fmla="*/ 607102 w 752006"/>
              <a:gd name="connsiteY5" fmla="*/ 1983698 h 2053652"/>
              <a:gd name="connsiteX6" fmla="*/ 172387 w 752006"/>
              <a:gd name="connsiteY6" fmla="*/ 1938728 h 2053652"/>
              <a:gd name="connsiteX7" fmla="*/ 22485 w 752006"/>
              <a:gd name="connsiteY7" fmla="*/ 1773836 h 2053652"/>
              <a:gd name="connsiteX8" fmla="*/ 37475 w 752006"/>
              <a:gd name="connsiteY8" fmla="*/ 994348 h 2053652"/>
              <a:gd name="connsiteX9" fmla="*/ 67456 w 752006"/>
              <a:gd name="connsiteY9" fmla="*/ 139908 h 2053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006" h="2053652">
                <a:moveTo>
                  <a:pt x="67456" y="139908"/>
                </a:moveTo>
                <a:cubicBezTo>
                  <a:pt x="97436" y="0"/>
                  <a:pt x="117423" y="122419"/>
                  <a:pt x="217357" y="154898"/>
                </a:cubicBezTo>
                <a:cubicBezTo>
                  <a:pt x="317291" y="187377"/>
                  <a:pt x="582118" y="189875"/>
                  <a:pt x="667062" y="334780"/>
                </a:cubicBezTo>
                <a:cubicBezTo>
                  <a:pt x="752006" y="479685"/>
                  <a:pt x="719528" y="764499"/>
                  <a:pt x="727023" y="1024328"/>
                </a:cubicBezTo>
                <a:cubicBezTo>
                  <a:pt x="734518" y="1284157"/>
                  <a:pt x="732020" y="1733862"/>
                  <a:pt x="712033" y="1893757"/>
                </a:cubicBezTo>
                <a:cubicBezTo>
                  <a:pt x="692046" y="2053652"/>
                  <a:pt x="697043" y="1976203"/>
                  <a:pt x="607102" y="1983698"/>
                </a:cubicBezTo>
                <a:cubicBezTo>
                  <a:pt x="517161" y="1991193"/>
                  <a:pt x="269823" y="1973705"/>
                  <a:pt x="172387" y="1938728"/>
                </a:cubicBezTo>
                <a:cubicBezTo>
                  <a:pt x="74951" y="1903751"/>
                  <a:pt x="44970" y="1931233"/>
                  <a:pt x="22485" y="1773836"/>
                </a:cubicBezTo>
                <a:cubicBezTo>
                  <a:pt x="0" y="1616439"/>
                  <a:pt x="34977" y="1266669"/>
                  <a:pt x="37475" y="994348"/>
                </a:cubicBezTo>
                <a:cubicBezTo>
                  <a:pt x="39973" y="722027"/>
                  <a:pt x="37476" y="279816"/>
                  <a:pt x="67456" y="139908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442210" y="393491"/>
            <a:ext cx="966865" cy="4076077"/>
          </a:xfrm>
          <a:custGeom>
            <a:avLst/>
            <a:gdLst>
              <a:gd name="connsiteX0" fmla="*/ 22485 w 966865"/>
              <a:gd name="connsiteY0" fmla="*/ 11243 h 4076077"/>
              <a:gd name="connsiteX1" fmla="*/ 22485 w 966865"/>
              <a:gd name="connsiteY1" fmla="*/ 3399020 h 4076077"/>
              <a:gd name="connsiteX2" fmla="*/ 22485 w 966865"/>
              <a:gd name="connsiteY2" fmla="*/ 3623873 h 4076077"/>
              <a:gd name="connsiteX3" fmla="*/ 22485 w 966865"/>
              <a:gd name="connsiteY3" fmla="*/ 3968647 h 4076077"/>
              <a:gd name="connsiteX4" fmla="*/ 157397 w 966865"/>
              <a:gd name="connsiteY4" fmla="*/ 4013617 h 4076077"/>
              <a:gd name="connsiteX5" fmla="*/ 562131 w 966865"/>
              <a:gd name="connsiteY5" fmla="*/ 4043598 h 4076077"/>
              <a:gd name="connsiteX6" fmla="*/ 846944 w 966865"/>
              <a:gd name="connsiteY6" fmla="*/ 4058588 h 4076077"/>
              <a:gd name="connsiteX7" fmla="*/ 921895 w 966865"/>
              <a:gd name="connsiteY7" fmla="*/ 4043598 h 4076077"/>
              <a:gd name="connsiteX8" fmla="*/ 921895 w 966865"/>
              <a:gd name="connsiteY8" fmla="*/ 3863716 h 4076077"/>
              <a:gd name="connsiteX9" fmla="*/ 936885 w 966865"/>
              <a:gd name="connsiteY9" fmla="*/ 3533932 h 4076077"/>
              <a:gd name="connsiteX10" fmla="*/ 951875 w 966865"/>
              <a:gd name="connsiteY10" fmla="*/ 3129198 h 4076077"/>
              <a:gd name="connsiteX11" fmla="*/ 951875 w 966865"/>
              <a:gd name="connsiteY11" fmla="*/ 2484620 h 4076077"/>
              <a:gd name="connsiteX12" fmla="*/ 951875 w 966865"/>
              <a:gd name="connsiteY12" fmla="*/ 2079886 h 4076077"/>
              <a:gd name="connsiteX13" fmla="*/ 951875 w 966865"/>
              <a:gd name="connsiteY13" fmla="*/ 1765093 h 4076077"/>
              <a:gd name="connsiteX14" fmla="*/ 951875 w 966865"/>
              <a:gd name="connsiteY14" fmla="*/ 1345368 h 4076077"/>
              <a:gd name="connsiteX15" fmla="*/ 951875 w 966865"/>
              <a:gd name="connsiteY15" fmla="*/ 940634 h 4076077"/>
              <a:gd name="connsiteX16" fmla="*/ 951875 w 966865"/>
              <a:gd name="connsiteY16" fmla="*/ 550889 h 4076077"/>
              <a:gd name="connsiteX17" fmla="*/ 951875 w 966865"/>
              <a:gd name="connsiteY17" fmla="*/ 356017 h 4076077"/>
              <a:gd name="connsiteX18" fmla="*/ 936885 w 966865"/>
              <a:gd name="connsiteY18" fmla="*/ 236096 h 4076077"/>
              <a:gd name="connsiteX19" fmla="*/ 771993 w 966865"/>
              <a:gd name="connsiteY19" fmla="*/ 161145 h 4076077"/>
              <a:gd name="connsiteX20" fmla="*/ 262328 w 966865"/>
              <a:gd name="connsiteY20" fmla="*/ 41224 h 4076077"/>
              <a:gd name="connsiteX21" fmla="*/ 82446 w 966865"/>
              <a:gd name="connsiteY21" fmla="*/ 11243 h 4076077"/>
              <a:gd name="connsiteX22" fmla="*/ 22485 w 966865"/>
              <a:gd name="connsiteY22" fmla="*/ 11243 h 4076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66865" h="4076077">
                <a:moveTo>
                  <a:pt x="22485" y="11243"/>
                </a:moveTo>
                <a:lnTo>
                  <a:pt x="22485" y="3399020"/>
                </a:lnTo>
                <a:lnTo>
                  <a:pt x="22485" y="3623873"/>
                </a:lnTo>
                <a:cubicBezTo>
                  <a:pt x="22485" y="3718811"/>
                  <a:pt x="0" y="3903690"/>
                  <a:pt x="22485" y="3968647"/>
                </a:cubicBezTo>
                <a:cubicBezTo>
                  <a:pt x="44970" y="4033604"/>
                  <a:pt x="67456" y="4001125"/>
                  <a:pt x="157397" y="4013617"/>
                </a:cubicBezTo>
                <a:cubicBezTo>
                  <a:pt x="247338" y="4026109"/>
                  <a:pt x="447207" y="4036103"/>
                  <a:pt x="562131" y="4043598"/>
                </a:cubicBezTo>
                <a:cubicBezTo>
                  <a:pt x="677056" y="4051093"/>
                  <a:pt x="786983" y="4058588"/>
                  <a:pt x="846944" y="4058588"/>
                </a:cubicBezTo>
                <a:cubicBezTo>
                  <a:pt x="906905" y="4058588"/>
                  <a:pt x="909403" y="4076077"/>
                  <a:pt x="921895" y="4043598"/>
                </a:cubicBezTo>
                <a:cubicBezTo>
                  <a:pt x="934387" y="4011119"/>
                  <a:pt x="919397" y="3948660"/>
                  <a:pt x="921895" y="3863716"/>
                </a:cubicBezTo>
                <a:cubicBezTo>
                  <a:pt x="924393" y="3778772"/>
                  <a:pt x="931888" y="3656352"/>
                  <a:pt x="936885" y="3533932"/>
                </a:cubicBezTo>
                <a:cubicBezTo>
                  <a:pt x="941882" y="3411512"/>
                  <a:pt x="949377" y="3304083"/>
                  <a:pt x="951875" y="3129198"/>
                </a:cubicBezTo>
                <a:cubicBezTo>
                  <a:pt x="954373" y="2954313"/>
                  <a:pt x="951875" y="2484620"/>
                  <a:pt x="951875" y="2484620"/>
                </a:cubicBezTo>
                <a:lnTo>
                  <a:pt x="951875" y="2079886"/>
                </a:lnTo>
                <a:lnTo>
                  <a:pt x="951875" y="1765093"/>
                </a:lnTo>
                <a:lnTo>
                  <a:pt x="951875" y="1345368"/>
                </a:lnTo>
                <a:lnTo>
                  <a:pt x="951875" y="940634"/>
                </a:lnTo>
                <a:lnTo>
                  <a:pt x="951875" y="550889"/>
                </a:lnTo>
                <a:cubicBezTo>
                  <a:pt x="951875" y="453453"/>
                  <a:pt x="954373" y="408482"/>
                  <a:pt x="951875" y="356017"/>
                </a:cubicBezTo>
                <a:cubicBezTo>
                  <a:pt x="949377" y="303552"/>
                  <a:pt x="966865" y="268575"/>
                  <a:pt x="936885" y="236096"/>
                </a:cubicBezTo>
                <a:cubicBezTo>
                  <a:pt x="906905" y="203617"/>
                  <a:pt x="884419" y="193624"/>
                  <a:pt x="771993" y="161145"/>
                </a:cubicBezTo>
                <a:cubicBezTo>
                  <a:pt x="659567" y="128666"/>
                  <a:pt x="377252" y="66208"/>
                  <a:pt x="262328" y="41224"/>
                </a:cubicBezTo>
                <a:cubicBezTo>
                  <a:pt x="147404" y="16240"/>
                  <a:pt x="122420" y="18738"/>
                  <a:pt x="82446" y="11243"/>
                </a:cubicBezTo>
                <a:cubicBezTo>
                  <a:pt x="42472" y="3748"/>
                  <a:pt x="32478" y="0"/>
                  <a:pt x="22485" y="11243"/>
                </a:cubicBezTo>
                <a:close/>
              </a:path>
            </a:pathLst>
          </a:custGeom>
          <a:solidFill>
            <a:srgbClr val="937247"/>
          </a:solidFill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324787" y="274819"/>
            <a:ext cx="179882" cy="4232223"/>
          </a:xfrm>
          <a:custGeom>
            <a:avLst/>
            <a:gdLst>
              <a:gd name="connsiteX0" fmla="*/ 154898 w 179882"/>
              <a:gd name="connsiteY0" fmla="*/ 129915 h 4232223"/>
              <a:gd name="connsiteX1" fmla="*/ 19987 w 179882"/>
              <a:gd name="connsiteY1" fmla="*/ 189876 h 4232223"/>
              <a:gd name="connsiteX2" fmla="*/ 34977 w 179882"/>
              <a:gd name="connsiteY2" fmla="*/ 219856 h 4232223"/>
              <a:gd name="connsiteX3" fmla="*/ 34977 w 179882"/>
              <a:gd name="connsiteY3" fmla="*/ 594611 h 4232223"/>
              <a:gd name="connsiteX4" fmla="*/ 19987 w 179882"/>
              <a:gd name="connsiteY4" fmla="*/ 1269168 h 4232223"/>
              <a:gd name="connsiteX5" fmla="*/ 4997 w 179882"/>
              <a:gd name="connsiteY5" fmla="*/ 2003686 h 4232223"/>
              <a:gd name="connsiteX6" fmla="*/ 4997 w 179882"/>
              <a:gd name="connsiteY6" fmla="*/ 2858125 h 4232223"/>
              <a:gd name="connsiteX7" fmla="*/ 19987 w 179882"/>
              <a:gd name="connsiteY7" fmla="*/ 3547673 h 4232223"/>
              <a:gd name="connsiteX8" fmla="*/ 34977 w 179882"/>
              <a:gd name="connsiteY8" fmla="*/ 3907437 h 4232223"/>
              <a:gd name="connsiteX9" fmla="*/ 34977 w 179882"/>
              <a:gd name="connsiteY9" fmla="*/ 4162270 h 4232223"/>
              <a:gd name="connsiteX10" fmla="*/ 49967 w 179882"/>
              <a:gd name="connsiteY10" fmla="*/ 4222230 h 4232223"/>
              <a:gd name="connsiteX11" fmla="*/ 139908 w 179882"/>
              <a:gd name="connsiteY11" fmla="*/ 4102309 h 4232223"/>
              <a:gd name="connsiteX12" fmla="*/ 139908 w 179882"/>
              <a:gd name="connsiteY12" fmla="*/ 3907437 h 4232223"/>
              <a:gd name="connsiteX13" fmla="*/ 154898 w 179882"/>
              <a:gd name="connsiteY13" fmla="*/ 3247870 h 4232223"/>
              <a:gd name="connsiteX14" fmla="*/ 169888 w 179882"/>
              <a:gd name="connsiteY14" fmla="*/ 2483371 h 4232223"/>
              <a:gd name="connsiteX15" fmla="*/ 139908 w 179882"/>
              <a:gd name="connsiteY15" fmla="*/ 1838794 h 4232223"/>
              <a:gd name="connsiteX16" fmla="*/ 169888 w 179882"/>
              <a:gd name="connsiteY16" fmla="*/ 969365 h 4232223"/>
              <a:gd name="connsiteX17" fmla="*/ 154898 w 179882"/>
              <a:gd name="connsiteY17" fmla="*/ 129915 h 4232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9882" h="4232223">
                <a:moveTo>
                  <a:pt x="154898" y="129915"/>
                </a:moveTo>
                <a:cubicBezTo>
                  <a:pt x="129915" y="0"/>
                  <a:pt x="39974" y="174886"/>
                  <a:pt x="19987" y="189876"/>
                </a:cubicBezTo>
                <a:cubicBezTo>
                  <a:pt x="0" y="204866"/>
                  <a:pt x="32479" y="152400"/>
                  <a:pt x="34977" y="219856"/>
                </a:cubicBezTo>
                <a:cubicBezTo>
                  <a:pt x="37475" y="287312"/>
                  <a:pt x="37475" y="419726"/>
                  <a:pt x="34977" y="594611"/>
                </a:cubicBezTo>
                <a:cubicBezTo>
                  <a:pt x="32479" y="769496"/>
                  <a:pt x="24984" y="1034322"/>
                  <a:pt x="19987" y="1269168"/>
                </a:cubicBezTo>
                <a:cubicBezTo>
                  <a:pt x="14990" y="1504014"/>
                  <a:pt x="7495" y="1738860"/>
                  <a:pt x="4997" y="2003686"/>
                </a:cubicBezTo>
                <a:cubicBezTo>
                  <a:pt x="2499" y="2268512"/>
                  <a:pt x="2499" y="2600794"/>
                  <a:pt x="4997" y="2858125"/>
                </a:cubicBezTo>
                <a:cubicBezTo>
                  <a:pt x="7495" y="3115456"/>
                  <a:pt x="14990" y="3372788"/>
                  <a:pt x="19987" y="3547673"/>
                </a:cubicBezTo>
                <a:cubicBezTo>
                  <a:pt x="24984" y="3722558"/>
                  <a:pt x="32479" y="3805004"/>
                  <a:pt x="34977" y="3907437"/>
                </a:cubicBezTo>
                <a:cubicBezTo>
                  <a:pt x="37475" y="4009870"/>
                  <a:pt x="32479" y="4109805"/>
                  <a:pt x="34977" y="4162270"/>
                </a:cubicBezTo>
                <a:cubicBezTo>
                  <a:pt x="37475" y="4214735"/>
                  <a:pt x="32479" y="4232223"/>
                  <a:pt x="49967" y="4222230"/>
                </a:cubicBezTo>
                <a:cubicBezTo>
                  <a:pt x="67455" y="4212237"/>
                  <a:pt x="124918" y="4154775"/>
                  <a:pt x="139908" y="4102309"/>
                </a:cubicBezTo>
                <a:cubicBezTo>
                  <a:pt x="154898" y="4049843"/>
                  <a:pt x="137410" y="4049843"/>
                  <a:pt x="139908" y="3907437"/>
                </a:cubicBezTo>
                <a:cubicBezTo>
                  <a:pt x="142406" y="3765031"/>
                  <a:pt x="149901" y="3485214"/>
                  <a:pt x="154898" y="3247870"/>
                </a:cubicBezTo>
                <a:cubicBezTo>
                  <a:pt x="159895" y="3010526"/>
                  <a:pt x="172386" y="2718217"/>
                  <a:pt x="169888" y="2483371"/>
                </a:cubicBezTo>
                <a:cubicBezTo>
                  <a:pt x="167390" y="2248525"/>
                  <a:pt x="139908" y="2091128"/>
                  <a:pt x="139908" y="1838794"/>
                </a:cubicBezTo>
                <a:cubicBezTo>
                  <a:pt x="139908" y="1586460"/>
                  <a:pt x="164891" y="1261673"/>
                  <a:pt x="169888" y="969365"/>
                </a:cubicBezTo>
                <a:cubicBezTo>
                  <a:pt x="174885" y="677057"/>
                  <a:pt x="179882" y="259830"/>
                  <a:pt x="154898" y="129915"/>
                </a:cubicBezTo>
                <a:close/>
              </a:path>
            </a:pathLst>
          </a:custGeom>
          <a:solidFill>
            <a:srgbClr val="BE9E4E"/>
          </a:solidFill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372255" y="4397115"/>
            <a:ext cx="1009339" cy="232347"/>
          </a:xfrm>
          <a:custGeom>
            <a:avLst/>
            <a:gdLst>
              <a:gd name="connsiteX0" fmla="*/ 32479 w 1009339"/>
              <a:gd name="connsiteY0" fmla="*/ 114924 h 232347"/>
              <a:gd name="connsiteX1" fmla="*/ 257332 w 1009339"/>
              <a:gd name="connsiteY1" fmla="*/ 159895 h 232347"/>
              <a:gd name="connsiteX2" fmla="*/ 677056 w 1009339"/>
              <a:gd name="connsiteY2" fmla="*/ 189875 h 232347"/>
              <a:gd name="connsiteX3" fmla="*/ 961870 w 1009339"/>
              <a:gd name="connsiteY3" fmla="*/ 219855 h 232347"/>
              <a:gd name="connsiteX4" fmla="*/ 961870 w 1009339"/>
              <a:gd name="connsiteY4" fmla="*/ 204865 h 232347"/>
              <a:gd name="connsiteX5" fmla="*/ 976860 w 1009339"/>
              <a:gd name="connsiteY5" fmla="*/ 54964 h 232347"/>
              <a:gd name="connsiteX6" fmla="*/ 811968 w 1009339"/>
              <a:gd name="connsiteY6" fmla="*/ 54964 h 232347"/>
              <a:gd name="connsiteX7" fmla="*/ 332283 w 1009339"/>
              <a:gd name="connsiteY7" fmla="*/ 24983 h 232347"/>
              <a:gd name="connsiteX8" fmla="*/ 122420 w 1009339"/>
              <a:gd name="connsiteY8" fmla="*/ 9993 h 232347"/>
              <a:gd name="connsiteX9" fmla="*/ 107430 w 1009339"/>
              <a:gd name="connsiteY9" fmla="*/ 9993 h 232347"/>
              <a:gd name="connsiteX10" fmla="*/ 62460 w 1009339"/>
              <a:gd name="connsiteY10" fmla="*/ 69954 h 232347"/>
              <a:gd name="connsiteX11" fmla="*/ 32479 w 1009339"/>
              <a:gd name="connsiteY11" fmla="*/ 114924 h 232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09339" h="232347">
                <a:moveTo>
                  <a:pt x="32479" y="114924"/>
                </a:moveTo>
                <a:cubicBezTo>
                  <a:pt x="64958" y="129914"/>
                  <a:pt x="149903" y="147403"/>
                  <a:pt x="257332" y="159895"/>
                </a:cubicBezTo>
                <a:cubicBezTo>
                  <a:pt x="364761" y="172387"/>
                  <a:pt x="559633" y="179882"/>
                  <a:pt x="677056" y="189875"/>
                </a:cubicBezTo>
                <a:cubicBezTo>
                  <a:pt x="794479" y="199868"/>
                  <a:pt x="914401" y="217357"/>
                  <a:pt x="961870" y="219855"/>
                </a:cubicBezTo>
                <a:cubicBezTo>
                  <a:pt x="1009339" y="222353"/>
                  <a:pt x="959372" y="232347"/>
                  <a:pt x="961870" y="204865"/>
                </a:cubicBezTo>
                <a:cubicBezTo>
                  <a:pt x="964368" y="177383"/>
                  <a:pt x="1001844" y="79947"/>
                  <a:pt x="976860" y="54964"/>
                </a:cubicBezTo>
                <a:cubicBezTo>
                  <a:pt x="951876" y="29981"/>
                  <a:pt x="919397" y="59961"/>
                  <a:pt x="811968" y="54964"/>
                </a:cubicBezTo>
                <a:cubicBezTo>
                  <a:pt x="704539" y="49967"/>
                  <a:pt x="332283" y="24983"/>
                  <a:pt x="332283" y="24983"/>
                </a:cubicBezTo>
                <a:lnTo>
                  <a:pt x="122420" y="9993"/>
                </a:lnTo>
                <a:cubicBezTo>
                  <a:pt x="84945" y="7495"/>
                  <a:pt x="117423" y="0"/>
                  <a:pt x="107430" y="9993"/>
                </a:cubicBezTo>
                <a:cubicBezTo>
                  <a:pt x="97437" y="19986"/>
                  <a:pt x="74952" y="54964"/>
                  <a:pt x="62460" y="69954"/>
                </a:cubicBezTo>
                <a:cubicBezTo>
                  <a:pt x="49968" y="84944"/>
                  <a:pt x="0" y="99934"/>
                  <a:pt x="32479" y="114924"/>
                </a:cubicBezTo>
                <a:close/>
              </a:path>
            </a:pathLst>
          </a:custGeom>
          <a:solidFill>
            <a:srgbClr val="BE9E4E"/>
          </a:solidFill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597108" y="604603"/>
            <a:ext cx="688743" cy="1181323"/>
          </a:xfrm>
          <a:custGeom>
            <a:avLst/>
            <a:gdLst>
              <a:gd name="connsiteX0" fmla="*/ 62458 w 649572"/>
              <a:gd name="connsiteY0" fmla="*/ 69954 h 1059305"/>
              <a:gd name="connsiteX1" fmla="*/ 32478 w 649572"/>
              <a:gd name="connsiteY1" fmla="*/ 489679 h 1059305"/>
              <a:gd name="connsiteX2" fmla="*/ 17488 w 649572"/>
              <a:gd name="connsiteY2" fmla="*/ 954374 h 1059305"/>
              <a:gd name="connsiteX3" fmla="*/ 137409 w 649572"/>
              <a:gd name="connsiteY3" fmla="*/ 999345 h 1059305"/>
              <a:gd name="connsiteX4" fmla="*/ 512163 w 649572"/>
              <a:gd name="connsiteY4" fmla="*/ 1044315 h 1059305"/>
              <a:gd name="connsiteX5" fmla="*/ 512163 w 649572"/>
              <a:gd name="connsiteY5" fmla="*/ 1044315 h 1059305"/>
              <a:gd name="connsiteX6" fmla="*/ 587114 w 649572"/>
              <a:gd name="connsiteY6" fmla="*/ 1044315 h 1059305"/>
              <a:gd name="connsiteX7" fmla="*/ 617094 w 649572"/>
              <a:gd name="connsiteY7" fmla="*/ 954374 h 1059305"/>
              <a:gd name="connsiteX8" fmla="*/ 617094 w 649572"/>
              <a:gd name="connsiteY8" fmla="*/ 699541 h 1059305"/>
              <a:gd name="connsiteX9" fmla="*/ 632084 w 649572"/>
              <a:gd name="connsiteY9" fmla="*/ 264827 h 1059305"/>
              <a:gd name="connsiteX10" fmla="*/ 632084 w 649572"/>
              <a:gd name="connsiteY10" fmla="*/ 174886 h 1059305"/>
              <a:gd name="connsiteX11" fmla="*/ 527153 w 649572"/>
              <a:gd name="connsiteY11" fmla="*/ 114925 h 1059305"/>
              <a:gd name="connsiteX12" fmla="*/ 317291 w 649572"/>
              <a:gd name="connsiteY12" fmla="*/ 69954 h 1059305"/>
              <a:gd name="connsiteX13" fmla="*/ 62458 w 649572"/>
              <a:gd name="connsiteY13" fmla="*/ 69954 h 1059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9572" h="1059305">
                <a:moveTo>
                  <a:pt x="62458" y="69954"/>
                </a:moveTo>
                <a:cubicBezTo>
                  <a:pt x="14989" y="139908"/>
                  <a:pt x="39973" y="342276"/>
                  <a:pt x="32478" y="489679"/>
                </a:cubicBezTo>
                <a:cubicBezTo>
                  <a:pt x="24983" y="637082"/>
                  <a:pt x="0" y="869430"/>
                  <a:pt x="17488" y="954374"/>
                </a:cubicBezTo>
                <a:cubicBezTo>
                  <a:pt x="34976" y="1039318"/>
                  <a:pt x="54963" y="984355"/>
                  <a:pt x="137409" y="999345"/>
                </a:cubicBezTo>
                <a:cubicBezTo>
                  <a:pt x="219855" y="1014335"/>
                  <a:pt x="512163" y="1044315"/>
                  <a:pt x="512163" y="1044315"/>
                </a:cubicBezTo>
                <a:lnTo>
                  <a:pt x="512163" y="1044315"/>
                </a:lnTo>
                <a:cubicBezTo>
                  <a:pt x="524655" y="1044315"/>
                  <a:pt x="569626" y="1059305"/>
                  <a:pt x="587114" y="1044315"/>
                </a:cubicBezTo>
                <a:cubicBezTo>
                  <a:pt x="604602" y="1029325"/>
                  <a:pt x="612097" y="1011836"/>
                  <a:pt x="617094" y="954374"/>
                </a:cubicBezTo>
                <a:cubicBezTo>
                  <a:pt x="622091" y="896912"/>
                  <a:pt x="614596" y="814465"/>
                  <a:pt x="617094" y="699541"/>
                </a:cubicBezTo>
                <a:cubicBezTo>
                  <a:pt x="619592" y="584617"/>
                  <a:pt x="629586" y="352269"/>
                  <a:pt x="632084" y="264827"/>
                </a:cubicBezTo>
                <a:cubicBezTo>
                  <a:pt x="634582" y="177385"/>
                  <a:pt x="649572" y="199870"/>
                  <a:pt x="632084" y="174886"/>
                </a:cubicBezTo>
                <a:cubicBezTo>
                  <a:pt x="614596" y="149902"/>
                  <a:pt x="579618" y="132414"/>
                  <a:pt x="527153" y="114925"/>
                </a:cubicBezTo>
                <a:cubicBezTo>
                  <a:pt x="474688" y="97436"/>
                  <a:pt x="397239" y="82446"/>
                  <a:pt x="317291" y="69954"/>
                </a:cubicBezTo>
                <a:cubicBezTo>
                  <a:pt x="237344" y="57462"/>
                  <a:pt x="109927" y="0"/>
                  <a:pt x="62458" y="69954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614597" y="1963711"/>
            <a:ext cx="599606" cy="1076794"/>
          </a:xfrm>
          <a:custGeom>
            <a:avLst/>
            <a:gdLst>
              <a:gd name="connsiteX0" fmla="*/ 29980 w 599606"/>
              <a:gd name="connsiteY0" fmla="*/ 0 h 1076794"/>
              <a:gd name="connsiteX1" fmla="*/ 494675 w 599606"/>
              <a:gd name="connsiteY1" fmla="*/ 44971 h 1076794"/>
              <a:gd name="connsiteX2" fmla="*/ 584616 w 599606"/>
              <a:gd name="connsiteY2" fmla="*/ 44971 h 1076794"/>
              <a:gd name="connsiteX3" fmla="*/ 584616 w 599606"/>
              <a:gd name="connsiteY3" fmla="*/ 209863 h 1076794"/>
              <a:gd name="connsiteX4" fmla="*/ 584616 w 599606"/>
              <a:gd name="connsiteY4" fmla="*/ 704538 h 1076794"/>
              <a:gd name="connsiteX5" fmla="*/ 569626 w 599606"/>
              <a:gd name="connsiteY5" fmla="*/ 899410 h 1076794"/>
              <a:gd name="connsiteX6" fmla="*/ 554636 w 599606"/>
              <a:gd name="connsiteY6" fmla="*/ 1019332 h 1076794"/>
              <a:gd name="connsiteX7" fmla="*/ 449705 w 599606"/>
              <a:gd name="connsiteY7" fmla="*/ 1019332 h 1076794"/>
              <a:gd name="connsiteX8" fmla="*/ 194872 w 599606"/>
              <a:gd name="connsiteY8" fmla="*/ 1019332 h 1076794"/>
              <a:gd name="connsiteX9" fmla="*/ 29980 w 599606"/>
              <a:gd name="connsiteY9" fmla="*/ 1034322 h 1076794"/>
              <a:gd name="connsiteX10" fmla="*/ 14990 w 599606"/>
              <a:gd name="connsiteY10" fmla="*/ 764499 h 1076794"/>
              <a:gd name="connsiteX11" fmla="*/ 14990 w 599606"/>
              <a:gd name="connsiteY11" fmla="*/ 314794 h 1076794"/>
              <a:gd name="connsiteX12" fmla="*/ 14990 w 599606"/>
              <a:gd name="connsiteY12" fmla="*/ 89941 h 1076794"/>
              <a:gd name="connsiteX13" fmla="*/ 29980 w 599606"/>
              <a:gd name="connsiteY13" fmla="*/ 0 h 1076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99606" h="1076794">
                <a:moveTo>
                  <a:pt x="29980" y="0"/>
                </a:moveTo>
                <a:lnTo>
                  <a:pt x="494675" y="44971"/>
                </a:lnTo>
                <a:cubicBezTo>
                  <a:pt x="587114" y="52466"/>
                  <a:pt x="569626" y="17489"/>
                  <a:pt x="584616" y="44971"/>
                </a:cubicBezTo>
                <a:cubicBezTo>
                  <a:pt x="599606" y="72453"/>
                  <a:pt x="584616" y="209863"/>
                  <a:pt x="584616" y="209863"/>
                </a:cubicBezTo>
                <a:cubicBezTo>
                  <a:pt x="584616" y="319791"/>
                  <a:pt x="587114" y="589614"/>
                  <a:pt x="584616" y="704538"/>
                </a:cubicBezTo>
                <a:cubicBezTo>
                  <a:pt x="582118" y="819462"/>
                  <a:pt x="574623" y="846944"/>
                  <a:pt x="569626" y="899410"/>
                </a:cubicBezTo>
                <a:cubicBezTo>
                  <a:pt x="564629" y="951876"/>
                  <a:pt x="574623" y="999345"/>
                  <a:pt x="554636" y="1019332"/>
                </a:cubicBezTo>
                <a:cubicBezTo>
                  <a:pt x="534649" y="1039319"/>
                  <a:pt x="449705" y="1019332"/>
                  <a:pt x="449705" y="1019332"/>
                </a:cubicBezTo>
                <a:cubicBezTo>
                  <a:pt x="389744" y="1019332"/>
                  <a:pt x="264826" y="1016834"/>
                  <a:pt x="194872" y="1019332"/>
                </a:cubicBezTo>
                <a:cubicBezTo>
                  <a:pt x="124918" y="1021830"/>
                  <a:pt x="59960" y="1076794"/>
                  <a:pt x="29980" y="1034322"/>
                </a:cubicBezTo>
                <a:cubicBezTo>
                  <a:pt x="0" y="991850"/>
                  <a:pt x="17488" y="884420"/>
                  <a:pt x="14990" y="764499"/>
                </a:cubicBezTo>
                <a:cubicBezTo>
                  <a:pt x="12492" y="644578"/>
                  <a:pt x="14990" y="314794"/>
                  <a:pt x="14990" y="314794"/>
                </a:cubicBezTo>
                <a:lnTo>
                  <a:pt x="14990" y="89941"/>
                </a:lnTo>
                <a:lnTo>
                  <a:pt x="2998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589613" y="3240374"/>
            <a:ext cx="637082" cy="1059305"/>
          </a:xfrm>
          <a:custGeom>
            <a:avLst/>
            <a:gdLst>
              <a:gd name="connsiteX0" fmla="*/ 69954 w 637082"/>
              <a:gd name="connsiteY0" fmla="*/ 12492 h 1059305"/>
              <a:gd name="connsiteX1" fmla="*/ 264826 w 637082"/>
              <a:gd name="connsiteY1" fmla="*/ 12492 h 1059305"/>
              <a:gd name="connsiteX2" fmla="*/ 429718 w 637082"/>
              <a:gd name="connsiteY2" fmla="*/ 42472 h 1059305"/>
              <a:gd name="connsiteX3" fmla="*/ 564630 w 637082"/>
              <a:gd name="connsiteY3" fmla="*/ 57462 h 1059305"/>
              <a:gd name="connsiteX4" fmla="*/ 609600 w 637082"/>
              <a:gd name="connsiteY4" fmla="*/ 177383 h 1059305"/>
              <a:gd name="connsiteX5" fmla="*/ 624590 w 637082"/>
              <a:gd name="connsiteY5" fmla="*/ 507167 h 1059305"/>
              <a:gd name="connsiteX6" fmla="*/ 624590 w 637082"/>
              <a:gd name="connsiteY6" fmla="*/ 762000 h 1059305"/>
              <a:gd name="connsiteX7" fmla="*/ 594610 w 637082"/>
              <a:gd name="connsiteY7" fmla="*/ 1016833 h 1059305"/>
              <a:gd name="connsiteX8" fmla="*/ 369757 w 637082"/>
              <a:gd name="connsiteY8" fmla="*/ 1016833 h 1059305"/>
              <a:gd name="connsiteX9" fmla="*/ 54964 w 637082"/>
              <a:gd name="connsiteY9" fmla="*/ 971862 h 1059305"/>
              <a:gd name="connsiteX10" fmla="*/ 39974 w 637082"/>
              <a:gd name="connsiteY10" fmla="*/ 851941 h 1059305"/>
              <a:gd name="connsiteX11" fmla="*/ 39974 w 637082"/>
              <a:gd name="connsiteY11" fmla="*/ 507167 h 1059305"/>
              <a:gd name="connsiteX12" fmla="*/ 39974 w 637082"/>
              <a:gd name="connsiteY12" fmla="*/ 237344 h 1059305"/>
              <a:gd name="connsiteX13" fmla="*/ 24984 w 637082"/>
              <a:gd name="connsiteY13" fmla="*/ 87442 h 1059305"/>
              <a:gd name="connsiteX14" fmla="*/ 69954 w 637082"/>
              <a:gd name="connsiteY14" fmla="*/ 12492 h 1059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37082" h="1059305">
                <a:moveTo>
                  <a:pt x="69954" y="12492"/>
                </a:moveTo>
                <a:cubicBezTo>
                  <a:pt x="109928" y="0"/>
                  <a:pt x="204865" y="7495"/>
                  <a:pt x="264826" y="12492"/>
                </a:cubicBezTo>
                <a:cubicBezTo>
                  <a:pt x="324787" y="17489"/>
                  <a:pt x="379751" y="34977"/>
                  <a:pt x="429718" y="42472"/>
                </a:cubicBezTo>
                <a:cubicBezTo>
                  <a:pt x="479685" y="49967"/>
                  <a:pt x="534650" y="34977"/>
                  <a:pt x="564630" y="57462"/>
                </a:cubicBezTo>
                <a:cubicBezTo>
                  <a:pt x="594610" y="79947"/>
                  <a:pt x="599607" y="102432"/>
                  <a:pt x="609600" y="177383"/>
                </a:cubicBezTo>
                <a:cubicBezTo>
                  <a:pt x="619593" y="252334"/>
                  <a:pt x="622092" y="409731"/>
                  <a:pt x="624590" y="507167"/>
                </a:cubicBezTo>
                <a:cubicBezTo>
                  <a:pt x="627088" y="604603"/>
                  <a:pt x="629587" y="677056"/>
                  <a:pt x="624590" y="762000"/>
                </a:cubicBezTo>
                <a:cubicBezTo>
                  <a:pt x="619593" y="846944"/>
                  <a:pt x="637082" y="974361"/>
                  <a:pt x="594610" y="1016833"/>
                </a:cubicBezTo>
                <a:cubicBezTo>
                  <a:pt x="552138" y="1059305"/>
                  <a:pt x="459698" y="1024328"/>
                  <a:pt x="369757" y="1016833"/>
                </a:cubicBezTo>
                <a:cubicBezTo>
                  <a:pt x="279816" y="1009338"/>
                  <a:pt x="109928" y="999344"/>
                  <a:pt x="54964" y="971862"/>
                </a:cubicBezTo>
                <a:cubicBezTo>
                  <a:pt x="0" y="944380"/>
                  <a:pt x="42472" y="929390"/>
                  <a:pt x="39974" y="851941"/>
                </a:cubicBezTo>
                <a:cubicBezTo>
                  <a:pt x="37476" y="774492"/>
                  <a:pt x="39974" y="507167"/>
                  <a:pt x="39974" y="507167"/>
                </a:cubicBezTo>
                <a:cubicBezTo>
                  <a:pt x="39974" y="404734"/>
                  <a:pt x="42472" y="307298"/>
                  <a:pt x="39974" y="237344"/>
                </a:cubicBezTo>
                <a:cubicBezTo>
                  <a:pt x="37476" y="167390"/>
                  <a:pt x="24984" y="122419"/>
                  <a:pt x="24984" y="87442"/>
                </a:cubicBezTo>
                <a:cubicBezTo>
                  <a:pt x="24984" y="52465"/>
                  <a:pt x="29980" y="24984"/>
                  <a:pt x="69954" y="12492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1311639" y="579620"/>
            <a:ext cx="6465758" cy="4017363"/>
          </a:xfrm>
          <a:custGeom>
            <a:avLst/>
            <a:gdLst>
              <a:gd name="connsiteX0" fmla="*/ 82446 w 6465758"/>
              <a:gd name="connsiteY0" fmla="*/ 34977 h 4017363"/>
              <a:gd name="connsiteX1" fmla="*/ 3005528 w 6465758"/>
              <a:gd name="connsiteY1" fmla="*/ 34977 h 4017363"/>
              <a:gd name="connsiteX2" fmla="*/ 4654446 w 6465758"/>
              <a:gd name="connsiteY2" fmla="*/ 49967 h 4017363"/>
              <a:gd name="connsiteX3" fmla="*/ 4939259 w 6465758"/>
              <a:gd name="connsiteY3" fmla="*/ 64957 h 4017363"/>
              <a:gd name="connsiteX4" fmla="*/ 5209082 w 6465758"/>
              <a:gd name="connsiteY4" fmla="*/ 64957 h 4017363"/>
              <a:gd name="connsiteX5" fmla="*/ 5853659 w 6465758"/>
              <a:gd name="connsiteY5" fmla="*/ 64957 h 4017363"/>
              <a:gd name="connsiteX6" fmla="*/ 6318354 w 6465758"/>
              <a:gd name="connsiteY6" fmla="*/ 34977 h 4017363"/>
              <a:gd name="connsiteX7" fmla="*/ 6348335 w 6465758"/>
              <a:gd name="connsiteY7" fmla="*/ 274819 h 4017363"/>
              <a:gd name="connsiteX8" fmla="*/ 6363325 w 6465758"/>
              <a:gd name="connsiteY8" fmla="*/ 1219200 h 4017363"/>
              <a:gd name="connsiteX9" fmla="*/ 6378315 w 6465758"/>
              <a:gd name="connsiteY9" fmla="*/ 2073639 h 4017363"/>
              <a:gd name="connsiteX10" fmla="*/ 6393305 w 6465758"/>
              <a:gd name="connsiteY10" fmla="*/ 2913088 h 4017363"/>
              <a:gd name="connsiteX11" fmla="*/ 6408295 w 6465758"/>
              <a:gd name="connsiteY11" fmla="*/ 3437744 h 4017363"/>
              <a:gd name="connsiteX12" fmla="*/ 6423286 w 6465758"/>
              <a:gd name="connsiteY12" fmla="*/ 3932419 h 4017363"/>
              <a:gd name="connsiteX13" fmla="*/ 6153463 w 6465758"/>
              <a:gd name="connsiteY13" fmla="*/ 3947410 h 4017363"/>
              <a:gd name="connsiteX14" fmla="*/ 5493895 w 6465758"/>
              <a:gd name="connsiteY14" fmla="*/ 3947410 h 4017363"/>
              <a:gd name="connsiteX15" fmla="*/ 3425253 w 6465758"/>
              <a:gd name="connsiteY15" fmla="*/ 4007370 h 4017363"/>
              <a:gd name="connsiteX16" fmla="*/ 667063 w 6465758"/>
              <a:gd name="connsiteY16" fmla="*/ 4007370 h 4017363"/>
              <a:gd name="connsiteX17" fmla="*/ 97436 w 6465758"/>
              <a:gd name="connsiteY17" fmla="*/ 3947410 h 4017363"/>
              <a:gd name="connsiteX18" fmla="*/ 82446 w 6465758"/>
              <a:gd name="connsiteY18" fmla="*/ 3722557 h 4017363"/>
              <a:gd name="connsiteX19" fmla="*/ 97436 w 6465758"/>
              <a:gd name="connsiteY19" fmla="*/ 3048000 h 4017363"/>
              <a:gd name="connsiteX20" fmla="*/ 97436 w 6465758"/>
              <a:gd name="connsiteY20" fmla="*/ 2598295 h 4017363"/>
              <a:gd name="connsiteX21" fmla="*/ 97436 w 6465758"/>
              <a:gd name="connsiteY21" fmla="*/ 1998688 h 4017363"/>
              <a:gd name="connsiteX22" fmla="*/ 82446 w 6465758"/>
              <a:gd name="connsiteY22" fmla="*/ 1459042 h 4017363"/>
              <a:gd name="connsiteX23" fmla="*/ 112427 w 6465758"/>
              <a:gd name="connsiteY23" fmla="*/ 784485 h 4017363"/>
              <a:gd name="connsiteX24" fmla="*/ 82446 w 6465758"/>
              <a:gd name="connsiteY24" fmla="*/ 34977 h 4017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465758" h="4017363">
                <a:moveTo>
                  <a:pt x="82446" y="34977"/>
                </a:moveTo>
                <a:lnTo>
                  <a:pt x="3005528" y="34977"/>
                </a:lnTo>
                <a:lnTo>
                  <a:pt x="4654446" y="49967"/>
                </a:lnTo>
                <a:cubicBezTo>
                  <a:pt x="4976734" y="54964"/>
                  <a:pt x="4846820" y="62459"/>
                  <a:pt x="4939259" y="64957"/>
                </a:cubicBezTo>
                <a:cubicBezTo>
                  <a:pt x="5031698" y="67455"/>
                  <a:pt x="5209082" y="64957"/>
                  <a:pt x="5209082" y="64957"/>
                </a:cubicBezTo>
                <a:cubicBezTo>
                  <a:pt x="5361482" y="64957"/>
                  <a:pt x="5668780" y="69954"/>
                  <a:pt x="5853659" y="64957"/>
                </a:cubicBezTo>
                <a:cubicBezTo>
                  <a:pt x="6038538" y="59960"/>
                  <a:pt x="6235908" y="0"/>
                  <a:pt x="6318354" y="34977"/>
                </a:cubicBezTo>
                <a:cubicBezTo>
                  <a:pt x="6400800" y="69954"/>
                  <a:pt x="6340840" y="77449"/>
                  <a:pt x="6348335" y="274819"/>
                </a:cubicBezTo>
                <a:cubicBezTo>
                  <a:pt x="6355830" y="472190"/>
                  <a:pt x="6358328" y="919397"/>
                  <a:pt x="6363325" y="1219200"/>
                </a:cubicBezTo>
                <a:cubicBezTo>
                  <a:pt x="6368322" y="1519003"/>
                  <a:pt x="6373318" y="1791324"/>
                  <a:pt x="6378315" y="2073639"/>
                </a:cubicBezTo>
                <a:cubicBezTo>
                  <a:pt x="6383312" y="2355954"/>
                  <a:pt x="6388308" y="2685737"/>
                  <a:pt x="6393305" y="2913088"/>
                </a:cubicBezTo>
                <a:cubicBezTo>
                  <a:pt x="6398302" y="3140439"/>
                  <a:pt x="6403298" y="3267856"/>
                  <a:pt x="6408295" y="3437744"/>
                </a:cubicBezTo>
                <a:cubicBezTo>
                  <a:pt x="6413292" y="3607632"/>
                  <a:pt x="6465758" y="3847475"/>
                  <a:pt x="6423286" y="3932419"/>
                </a:cubicBezTo>
                <a:cubicBezTo>
                  <a:pt x="6380814" y="4017363"/>
                  <a:pt x="6308361" y="3944912"/>
                  <a:pt x="6153463" y="3947410"/>
                </a:cubicBezTo>
                <a:cubicBezTo>
                  <a:pt x="5998565" y="3949908"/>
                  <a:pt x="5493895" y="3947410"/>
                  <a:pt x="5493895" y="3947410"/>
                </a:cubicBezTo>
                <a:cubicBezTo>
                  <a:pt x="5039194" y="3957403"/>
                  <a:pt x="4229725" y="3997377"/>
                  <a:pt x="3425253" y="4007370"/>
                </a:cubicBezTo>
                <a:cubicBezTo>
                  <a:pt x="2620781" y="4017363"/>
                  <a:pt x="1221699" y="4017363"/>
                  <a:pt x="667063" y="4007370"/>
                </a:cubicBezTo>
                <a:cubicBezTo>
                  <a:pt x="112427" y="3997377"/>
                  <a:pt x="194872" y="3994879"/>
                  <a:pt x="97436" y="3947410"/>
                </a:cubicBezTo>
                <a:cubicBezTo>
                  <a:pt x="0" y="3899941"/>
                  <a:pt x="82446" y="3872459"/>
                  <a:pt x="82446" y="3722557"/>
                </a:cubicBezTo>
                <a:cubicBezTo>
                  <a:pt x="82446" y="3572655"/>
                  <a:pt x="94938" y="3235377"/>
                  <a:pt x="97436" y="3048000"/>
                </a:cubicBezTo>
                <a:cubicBezTo>
                  <a:pt x="99934" y="2860623"/>
                  <a:pt x="97436" y="2598295"/>
                  <a:pt x="97436" y="2598295"/>
                </a:cubicBezTo>
                <a:cubicBezTo>
                  <a:pt x="97436" y="2423410"/>
                  <a:pt x="99934" y="2188563"/>
                  <a:pt x="97436" y="1998688"/>
                </a:cubicBezTo>
                <a:cubicBezTo>
                  <a:pt x="94938" y="1808813"/>
                  <a:pt x="79948" y="1661409"/>
                  <a:pt x="82446" y="1459042"/>
                </a:cubicBezTo>
                <a:cubicBezTo>
                  <a:pt x="84944" y="1256675"/>
                  <a:pt x="109929" y="1016832"/>
                  <a:pt x="112427" y="784485"/>
                </a:cubicBezTo>
                <a:cubicBezTo>
                  <a:pt x="114925" y="552138"/>
                  <a:pt x="106180" y="308547"/>
                  <a:pt x="82446" y="34977"/>
                </a:cubicBezTo>
                <a:close/>
              </a:path>
            </a:pathLst>
          </a:custGeom>
          <a:solidFill>
            <a:srgbClr val="BFCFE8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任意多边形 89"/>
          <p:cNvSpPr/>
          <p:nvPr/>
        </p:nvSpPr>
        <p:spPr>
          <a:xfrm>
            <a:off x="3140361" y="3159145"/>
            <a:ext cx="289607" cy="996440"/>
          </a:xfrm>
          <a:custGeom>
            <a:avLst/>
            <a:gdLst>
              <a:gd name="connsiteX0" fmla="*/ 33867 w 370114"/>
              <a:gd name="connsiteY0" fmla="*/ 220133 h 1279675"/>
              <a:gd name="connsiteX1" fmla="*/ 193524 w 370114"/>
              <a:gd name="connsiteY1" fmla="*/ 641047 h 1279675"/>
              <a:gd name="connsiteX2" fmla="*/ 193524 w 370114"/>
              <a:gd name="connsiteY2" fmla="*/ 858761 h 1279675"/>
              <a:gd name="connsiteX3" fmla="*/ 48381 w 370114"/>
              <a:gd name="connsiteY3" fmla="*/ 1032933 h 1279675"/>
              <a:gd name="connsiteX4" fmla="*/ 33867 w 370114"/>
              <a:gd name="connsiteY4" fmla="*/ 1120019 h 1279675"/>
              <a:gd name="connsiteX5" fmla="*/ 179010 w 370114"/>
              <a:gd name="connsiteY5" fmla="*/ 1265161 h 1279675"/>
              <a:gd name="connsiteX6" fmla="*/ 280610 w 370114"/>
              <a:gd name="connsiteY6" fmla="*/ 1207104 h 1279675"/>
              <a:gd name="connsiteX7" fmla="*/ 237067 w 370114"/>
              <a:gd name="connsiteY7" fmla="*/ 1105504 h 1279675"/>
              <a:gd name="connsiteX8" fmla="*/ 324153 w 370114"/>
              <a:gd name="connsiteY8" fmla="*/ 960361 h 1279675"/>
              <a:gd name="connsiteX9" fmla="*/ 367695 w 370114"/>
              <a:gd name="connsiteY9" fmla="*/ 786190 h 1279675"/>
              <a:gd name="connsiteX10" fmla="*/ 309638 w 370114"/>
              <a:gd name="connsiteY10" fmla="*/ 524933 h 1279675"/>
              <a:gd name="connsiteX11" fmla="*/ 193524 w 370114"/>
              <a:gd name="connsiteY11" fmla="*/ 118533 h 1279675"/>
              <a:gd name="connsiteX12" fmla="*/ 149981 w 370114"/>
              <a:gd name="connsiteY12" fmla="*/ 16933 h 1279675"/>
              <a:gd name="connsiteX13" fmla="*/ 62895 w 370114"/>
              <a:gd name="connsiteY13" fmla="*/ 16933 h 1279675"/>
              <a:gd name="connsiteX14" fmla="*/ 4838 w 370114"/>
              <a:gd name="connsiteY14" fmla="*/ 104019 h 1279675"/>
              <a:gd name="connsiteX15" fmla="*/ 33867 w 370114"/>
              <a:gd name="connsiteY15" fmla="*/ 220133 h 1279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70114" h="1279675">
                <a:moveTo>
                  <a:pt x="33867" y="220133"/>
                </a:moveTo>
                <a:cubicBezTo>
                  <a:pt x="65315" y="309638"/>
                  <a:pt x="166915" y="534609"/>
                  <a:pt x="193524" y="641047"/>
                </a:cubicBezTo>
                <a:cubicBezTo>
                  <a:pt x="220133" y="747485"/>
                  <a:pt x="217714" y="793447"/>
                  <a:pt x="193524" y="858761"/>
                </a:cubicBezTo>
                <a:cubicBezTo>
                  <a:pt x="169334" y="924075"/>
                  <a:pt x="74991" y="989390"/>
                  <a:pt x="48381" y="1032933"/>
                </a:cubicBezTo>
                <a:cubicBezTo>
                  <a:pt x="21772" y="1076476"/>
                  <a:pt x="12096" y="1081314"/>
                  <a:pt x="33867" y="1120019"/>
                </a:cubicBezTo>
                <a:cubicBezTo>
                  <a:pt x="55638" y="1158724"/>
                  <a:pt x="137886" y="1250647"/>
                  <a:pt x="179010" y="1265161"/>
                </a:cubicBezTo>
                <a:cubicBezTo>
                  <a:pt x="220134" y="1279675"/>
                  <a:pt x="270934" y="1233714"/>
                  <a:pt x="280610" y="1207104"/>
                </a:cubicBezTo>
                <a:cubicBezTo>
                  <a:pt x="290286" y="1180495"/>
                  <a:pt x="229810" y="1146628"/>
                  <a:pt x="237067" y="1105504"/>
                </a:cubicBezTo>
                <a:cubicBezTo>
                  <a:pt x="244324" y="1064380"/>
                  <a:pt x="302382" y="1013580"/>
                  <a:pt x="324153" y="960361"/>
                </a:cubicBezTo>
                <a:cubicBezTo>
                  <a:pt x="345924" y="907142"/>
                  <a:pt x="370114" y="858761"/>
                  <a:pt x="367695" y="786190"/>
                </a:cubicBezTo>
                <a:cubicBezTo>
                  <a:pt x="365276" y="713619"/>
                  <a:pt x="338667" y="636209"/>
                  <a:pt x="309638" y="524933"/>
                </a:cubicBezTo>
                <a:cubicBezTo>
                  <a:pt x="280609" y="413657"/>
                  <a:pt x="220133" y="203200"/>
                  <a:pt x="193524" y="118533"/>
                </a:cubicBezTo>
                <a:cubicBezTo>
                  <a:pt x="166915" y="33866"/>
                  <a:pt x="171752" y="33866"/>
                  <a:pt x="149981" y="16933"/>
                </a:cubicBezTo>
                <a:cubicBezTo>
                  <a:pt x="128210" y="0"/>
                  <a:pt x="87085" y="2419"/>
                  <a:pt x="62895" y="16933"/>
                </a:cubicBezTo>
                <a:cubicBezTo>
                  <a:pt x="38705" y="31447"/>
                  <a:pt x="9676" y="72571"/>
                  <a:pt x="4838" y="104019"/>
                </a:cubicBezTo>
                <a:cubicBezTo>
                  <a:pt x="0" y="135467"/>
                  <a:pt x="2419" y="130628"/>
                  <a:pt x="33867" y="220133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任意多边形 90"/>
          <p:cNvSpPr/>
          <p:nvPr/>
        </p:nvSpPr>
        <p:spPr>
          <a:xfrm>
            <a:off x="2444612" y="2772532"/>
            <a:ext cx="518643" cy="286311"/>
          </a:xfrm>
          <a:custGeom>
            <a:avLst/>
            <a:gdLst>
              <a:gd name="connsiteX0" fmla="*/ 319314 w 662819"/>
              <a:gd name="connsiteY0" fmla="*/ 14514 h 367694"/>
              <a:gd name="connsiteX1" fmla="*/ 217714 w 662819"/>
              <a:gd name="connsiteY1" fmla="*/ 101600 h 367694"/>
              <a:gd name="connsiteX2" fmla="*/ 43543 w 662819"/>
              <a:gd name="connsiteY2" fmla="*/ 29028 h 367694"/>
              <a:gd name="connsiteX3" fmla="*/ 29029 w 662819"/>
              <a:gd name="connsiteY3" fmla="*/ 29028 h 367694"/>
              <a:gd name="connsiteX4" fmla="*/ 217714 w 662819"/>
              <a:gd name="connsiteY4" fmla="*/ 174171 h 367694"/>
              <a:gd name="connsiteX5" fmla="*/ 333829 w 662819"/>
              <a:gd name="connsiteY5" fmla="*/ 319314 h 367694"/>
              <a:gd name="connsiteX6" fmla="*/ 493486 w 662819"/>
              <a:gd name="connsiteY6" fmla="*/ 348342 h 367694"/>
              <a:gd name="connsiteX7" fmla="*/ 638629 w 662819"/>
              <a:gd name="connsiteY7" fmla="*/ 203200 h 367694"/>
              <a:gd name="connsiteX8" fmla="*/ 638629 w 662819"/>
              <a:gd name="connsiteY8" fmla="*/ 145142 h 367694"/>
              <a:gd name="connsiteX9" fmla="*/ 580571 w 662819"/>
              <a:gd name="connsiteY9" fmla="*/ 130628 h 367694"/>
              <a:gd name="connsiteX10" fmla="*/ 537029 w 662819"/>
              <a:gd name="connsiteY10" fmla="*/ 43542 h 367694"/>
              <a:gd name="connsiteX11" fmla="*/ 478971 w 662819"/>
              <a:gd name="connsiteY11" fmla="*/ 14514 h 367694"/>
              <a:gd name="connsiteX12" fmla="*/ 420914 w 662819"/>
              <a:gd name="connsiteY12" fmla="*/ 14514 h 367694"/>
              <a:gd name="connsiteX13" fmla="*/ 319314 w 662819"/>
              <a:gd name="connsiteY13" fmla="*/ 14514 h 36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62819" h="367694">
                <a:moveTo>
                  <a:pt x="319314" y="14514"/>
                </a:moveTo>
                <a:cubicBezTo>
                  <a:pt x="285447" y="29028"/>
                  <a:pt x="263676" y="99181"/>
                  <a:pt x="217714" y="101600"/>
                </a:cubicBezTo>
                <a:cubicBezTo>
                  <a:pt x="171752" y="104019"/>
                  <a:pt x="74990" y="41123"/>
                  <a:pt x="43543" y="29028"/>
                </a:cubicBezTo>
                <a:cubicBezTo>
                  <a:pt x="12096" y="16933"/>
                  <a:pt x="0" y="4837"/>
                  <a:pt x="29029" y="29028"/>
                </a:cubicBezTo>
                <a:cubicBezTo>
                  <a:pt x="58058" y="53219"/>
                  <a:pt x="166914" y="125790"/>
                  <a:pt x="217714" y="174171"/>
                </a:cubicBezTo>
                <a:cubicBezTo>
                  <a:pt x="268514" y="222552"/>
                  <a:pt x="287867" y="290286"/>
                  <a:pt x="333829" y="319314"/>
                </a:cubicBezTo>
                <a:cubicBezTo>
                  <a:pt x="379791" y="348342"/>
                  <a:pt x="442686" y="367694"/>
                  <a:pt x="493486" y="348342"/>
                </a:cubicBezTo>
                <a:cubicBezTo>
                  <a:pt x="544286" y="328990"/>
                  <a:pt x="614439" y="237067"/>
                  <a:pt x="638629" y="203200"/>
                </a:cubicBezTo>
                <a:cubicBezTo>
                  <a:pt x="662819" y="169333"/>
                  <a:pt x="648305" y="157237"/>
                  <a:pt x="638629" y="145142"/>
                </a:cubicBezTo>
                <a:cubicBezTo>
                  <a:pt x="628953" y="133047"/>
                  <a:pt x="597504" y="147561"/>
                  <a:pt x="580571" y="130628"/>
                </a:cubicBezTo>
                <a:cubicBezTo>
                  <a:pt x="563638" y="113695"/>
                  <a:pt x="553962" y="62894"/>
                  <a:pt x="537029" y="43542"/>
                </a:cubicBezTo>
                <a:cubicBezTo>
                  <a:pt x="520096" y="24190"/>
                  <a:pt x="498324" y="19352"/>
                  <a:pt x="478971" y="14514"/>
                </a:cubicBezTo>
                <a:cubicBezTo>
                  <a:pt x="459619" y="9676"/>
                  <a:pt x="449943" y="16933"/>
                  <a:pt x="420914" y="14514"/>
                </a:cubicBezTo>
                <a:cubicBezTo>
                  <a:pt x="391886" y="12095"/>
                  <a:pt x="353181" y="0"/>
                  <a:pt x="319314" y="14514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2" name="组合 83"/>
          <p:cNvGrpSpPr/>
          <p:nvPr/>
        </p:nvGrpSpPr>
        <p:grpSpPr>
          <a:xfrm>
            <a:off x="1773828" y="714356"/>
            <a:ext cx="2012358" cy="2391934"/>
            <a:chOff x="1376022" y="986106"/>
            <a:chExt cx="2786082" cy="3473980"/>
          </a:xfrm>
        </p:grpSpPr>
        <p:sp>
          <p:nvSpPr>
            <p:cNvPr id="102" name="任意多边形 101"/>
            <p:cNvSpPr/>
            <p:nvPr/>
          </p:nvSpPr>
          <p:spPr>
            <a:xfrm>
              <a:off x="1376022" y="1807242"/>
              <a:ext cx="343750" cy="526082"/>
            </a:xfrm>
            <a:custGeom>
              <a:avLst/>
              <a:gdLst>
                <a:gd name="connsiteX0" fmla="*/ 244415 w 508958"/>
                <a:gd name="connsiteY0" fmla="*/ 491705 h 566467"/>
                <a:gd name="connsiteX1" fmla="*/ 123646 w 508958"/>
                <a:gd name="connsiteY1" fmla="*/ 508958 h 566467"/>
                <a:gd name="connsiteX2" fmla="*/ 54634 w 508958"/>
                <a:gd name="connsiteY2" fmla="*/ 146648 h 566467"/>
                <a:gd name="connsiteX3" fmla="*/ 451449 w 508958"/>
                <a:gd name="connsiteY3" fmla="*/ 8626 h 566467"/>
                <a:gd name="connsiteX4" fmla="*/ 399691 w 508958"/>
                <a:gd name="connsiteY4" fmla="*/ 94890 h 566467"/>
                <a:gd name="connsiteX5" fmla="*/ 106393 w 508958"/>
                <a:gd name="connsiteY5" fmla="*/ 146648 h 566467"/>
                <a:gd name="connsiteX6" fmla="*/ 123646 w 508958"/>
                <a:gd name="connsiteY6" fmla="*/ 370935 h 566467"/>
                <a:gd name="connsiteX7" fmla="*/ 261668 w 508958"/>
                <a:gd name="connsiteY7" fmla="*/ 439946 h 566467"/>
                <a:gd name="connsiteX8" fmla="*/ 244415 w 508958"/>
                <a:gd name="connsiteY8" fmla="*/ 491705 h 566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8958" h="566467">
                  <a:moveTo>
                    <a:pt x="244415" y="491705"/>
                  </a:moveTo>
                  <a:cubicBezTo>
                    <a:pt x="221411" y="503207"/>
                    <a:pt x="155276" y="566467"/>
                    <a:pt x="123646" y="508958"/>
                  </a:cubicBezTo>
                  <a:cubicBezTo>
                    <a:pt x="92016" y="451449"/>
                    <a:pt x="0" y="230037"/>
                    <a:pt x="54634" y="146648"/>
                  </a:cubicBezTo>
                  <a:cubicBezTo>
                    <a:pt x="109268" y="63259"/>
                    <a:pt x="393940" y="17252"/>
                    <a:pt x="451449" y="8626"/>
                  </a:cubicBezTo>
                  <a:cubicBezTo>
                    <a:pt x="508958" y="0"/>
                    <a:pt x="457200" y="71886"/>
                    <a:pt x="399691" y="94890"/>
                  </a:cubicBezTo>
                  <a:cubicBezTo>
                    <a:pt x="342182" y="117894"/>
                    <a:pt x="152400" y="100641"/>
                    <a:pt x="106393" y="146648"/>
                  </a:cubicBezTo>
                  <a:cubicBezTo>
                    <a:pt x="60386" y="192655"/>
                    <a:pt x="97767" y="322052"/>
                    <a:pt x="123646" y="370935"/>
                  </a:cubicBezTo>
                  <a:cubicBezTo>
                    <a:pt x="149525" y="419818"/>
                    <a:pt x="235789" y="419818"/>
                    <a:pt x="261668" y="439946"/>
                  </a:cubicBezTo>
                  <a:cubicBezTo>
                    <a:pt x="287547" y="460074"/>
                    <a:pt x="267419" y="480203"/>
                    <a:pt x="244415" y="491705"/>
                  </a:cubicBezTo>
                  <a:close/>
                </a:path>
              </a:pathLst>
            </a:custGeom>
            <a:solidFill>
              <a:srgbClr val="4221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3" name="组合 101"/>
            <p:cNvGrpSpPr/>
            <p:nvPr/>
          </p:nvGrpSpPr>
          <p:grpSpPr>
            <a:xfrm>
              <a:off x="1620672" y="1465101"/>
              <a:ext cx="2297489" cy="2611896"/>
              <a:chOff x="2857488" y="1857364"/>
              <a:chExt cx="2683474" cy="2726788"/>
            </a:xfrm>
          </p:grpSpPr>
          <p:grpSp>
            <p:nvGrpSpPr>
              <p:cNvPr id="137" name="组合 100"/>
              <p:cNvGrpSpPr/>
              <p:nvPr/>
            </p:nvGrpSpPr>
            <p:grpSpPr>
              <a:xfrm>
                <a:off x="2857488" y="1857364"/>
                <a:ext cx="2461786" cy="2726788"/>
                <a:chOff x="2846251" y="1928802"/>
                <a:chExt cx="2461786" cy="2726788"/>
              </a:xfrm>
            </p:grpSpPr>
            <p:sp>
              <p:nvSpPr>
                <p:cNvPr id="139" name="任意多边形 138"/>
                <p:cNvSpPr/>
                <p:nvPr/>
              </p:nvSpPr>
              <p:spPr>
                <a:xfrm>
                  <a:off x="2846251" y="3010487"/>
                  <a:ext cx="292079" cy="548639"/>
                </a:xfrm>
                <a:custGeom>
                  <a:avLst/>
                  <a:gdLst>
                    <a:gd name="connsiteX0" fmla="*/ 276777 w 292079"/>
                    <a:gd name="connsiteY0" fmla="*/ 70338 h 548639"/>
                    <a:gd name="connsiteX1" fmla="*/ 234574 w 292079"/>
                    <a:gd name="connsiteY1" fmla="*/ 42202 h 548639"/>
                    <a:gd name="connsiteX2" fmla="*/ 206438 w 292079"/>
                    <a:gd name="connsiteY2" fmla="*/ 14067 h 548639"/>
                    <a:gd name="connsiteX3" fmla="*/ 51694 w 292079"/>
                    <a:gd name="connsiteY3" fmla="*/ 28135 h 548639"/>
                    <a:gd name="connsiteX4" fmla="*/ 23558 w 292079"/>
                    <a:gd name="connsiteY4" fmla="*/ 56270 h 548639"/>
                    <a:gd name="connsiteX5" fmla="*/ 23558 w 292079"/>
                    <a:gd name="connsiteY5" fmla="*/ 225082 h 548639"/>
                    <a:gd name="connsiteX6" fmla="*/ 37626 w 292079"/>
                    <a:gd name="connsiteY6" fmla="*/ 267285 h 548639"/>
                    <a:gd name="connsiteX7" fmla="*/ 93897 w 292079"/>
                    <a:gd name="connsiteY7" fmla="*/ 365759 h 548639"/>
                    <a:gd name="connsiteX8" fmla="*/ 122032 w 292079"/>
                    <a:gd name="connsiteY8" fmla="*/ 450165 h 548639"/>
                    <a:gd name="connsiteX9" fmla="*/ 178303 w 292079"/>
                    <a:gd name="connsiteY9" fmla="*/ 506436 h 548639"/>
                    <a:gd name="connsiteX10" fmla="*/ 262709 w 292079"/>
                    <a:gd name="connsiteY10" fmla="*/ 548639 h 548639"/>
                    <a:gd name="connsiteX11" fmla="*/ 290844 w 292079"/>
                    <a:gd name="connsiteY11" fmla="*/ 464233 h 548639"/>
                    <a:gd name="connsiteX12" fmla="*/ 276777 w 292079"/>
                    <a:gd name="connsiteY12" fmla="*/ 70338 h 548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2079" h="548639">
                      <a:moveTo>
                        <a:pt x="276777" y="70338"/>
                      </a:moveTo>
                      <a:cubicBezTo>
                        <a:pt x="267399" y="0"/>
                        <a:pt x="247776" y="52764"/>
                        <a:pt x="234574" y="42202"/>
                      </a:cubicBezTo>
                      <a:cubicBezTo>
                        <a:pt x="224217" y="33917"/>
                        <a:pt x="219662" y="15084"/>
                        <a:pt x="206438" y="14067"/>
                      </a:cubicBezTo>
                      <a:cubicBezTo>
                        <a:pt x="154796" y="10095"/>
                        <a:pt x="103275" y="23446"/>
                        <a:pt x="51694" y="28135"/>
                      </a:cubicBezTo>
                      <a:cubicBezTo>
                        <a:pt x="42315" y="37513"/>
                        <a:pt x="24759" y="43061"/>
                        <a:pt x="23558" y="56270"/>
                      </a:cubicBezTo>
                      <a:cubicBezTo>
                        <a:pt x="0" y="315406"/>
                        <a:pt x="64766" y="101462"/>
                        <a:pt x="23558" y="225082"/>
                      </a:cubicBezTo>
                      <a:cubicBezTo>
                        <a:pt x="28247" y="239150"/>
                        <a:pt x="31785" y="253655"/>
                        <a:pt x="37626" y="267285"/>
                      </a:cubicBezTo>
                      <a:cubicBezTo>
                        <a:pt x="59046" y="317264"/>
                        <a:pt x="65638" y="323372"/>
                        <a:pt x="93897" y="365759"/>
                      </a:cubicBezTo>
                      <a:cubicBezTo>
                        <a:pt x="103275" y="393894"/>
                        <a:pt x="101061" y="429194"/>
                        <a:pt x="122032" y="450165"/>
                      </a:cubicBezTo>
                      <a:cubicBezTo>
                        <a:pt x="140789" y="468922"/>
                        <a:pt x="153138" y="498047"/>
                        <a:pt x="178303" y="506436"/>
                      </a:cubicBezTo>
                      <a:cubicBezTo>
                        <a:pt x="236546" y="525851"/>
                        <a:pt x="208168" y="512279"/>
                        <a:pt x="262709" y="548639"/>
                      </a:cubicBezTo>
                      <a:cubicBezTo>
                        <a:pt x="272087" y="520504"/>
                        <a:pt x="292079" y="493865"/>
                        <a:pt x="290844" y="464233"/>
                      </a:cubicBezTo>
                      <a:cubicBezTo>
                        <a:pt x="275996" y="107868"/>
                        <a:pt x="286155" y="140676"/>
                        <a:pt x="276777" y="70338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0" name="任意多边形 139"/>
                <p:cNvSpPr/>
                <p:nvPr/>
              </p:nvSpPr>
              <p:spPr>
                <a:xfrm>
                  <a:off x="3000364" y="1928802"/>
                  <a:ext cx="2307673" cy="2726788"/>
                </a:xfrm>
                <a:custGeom>
                  <a:avLst/>
                  <a:gdLst>
                    <a:gd name="connsiteX0" fmla="*/ 112541 w 2236762"/>
                    <a:gd name="connsiteY0" fmla="*/ 1069145 h 2726788"/>
                    <a:gd name="connsiteX1" fmla="*/ 154744 w 2236762"/>
                    <a:gd name="connsiteY1" fmla="*/ 1688123 h 2726788"/>
                    <a:gd name="connsiteX2" fmla="*/ 436098 w 2236762"/>
                    <a:gd name="connsiteY2" fmla="*/ 2250831 h 2726788"/>
                    <a:gd name="connsiteX3" fmla="*/ 1181685 w 2236762"/>
                    <a:gd name="connsiteY3" fmla="*/ 2700997 h 2726788"/>
                    <a:gd name="connsiteX4" fmla="*/ 1899138 w 2236762"/>
                    <a:gd name="connsiteY4" fmla="*/ 2096086 h 2726788"/>
                    <a:gd name="connsiteX5" fmla="*/ 2053882 w 2236762"/>
                    <a:gd name="connsiteY5" fmla="*/ 942536 h 2726788"/>
                    <a:gd name="connsiteX6" fmla="*/ 1983544 w 2236762"/>
                    <a:gd name="connsiteY6" fmla="*/ 140677 h 2726788"/>
                    <a:gd name="connsiteX7" fmla="*/ 534572 w 2236762"/>
                    <a:gd name="connsiteY7" fmla="*/ 98474 h 2726788"/>
                    <a:gd name="connsiteX8" fmla="*/ 70338 w 2236762"/>
                    <a:gd name="connsiteY8" fmla="*/ 351692 h 2726788"/>
                    <a:gd name="connsiteX9" fmla="*/ 112541 w 2236762"/>
                    <a:gd name="connsiteY9" fmla="*/ 1069145 h 2726788"/>
                    <a:gd name="connsiteX0" fmla="*/ 112541 w 2260570"/>
                    <a:gd name="connsiteY0" fmla="*/ 1069145 h 2726788"/>
                    <a:gd name="connsiteX1" fmla="*/ 154744 w 2260570"/>
                    <a:gd name="connsiteY1" fmla="*/ 1688123 h 2726788"/>
                    <a:gd name="connsiteX2" fmla="*/ 436098 w 2260570"/>
                    <a:gd name="connsiteY2" fmla="*/ 2250831 h 2726788"/>
                    <a:gd name="connsiteX3" fmla="*/ 1181685 w 2260570"/>
                    <a:gd name="connsiteY3" fmla="*/ 2700997 h 2726788"/>
                    <a:gd name="connsiteX4" fmla="*/ 1899138 w 2260570"/>
                    <a:gd name="connsiteY4" fmla="*/ 2096086 h 2726788"/>
                    <a:gd name="connsiteX5" fmla="*/ 2196726 w 2260570"/>
                    <a:gd name="connsiteY5" fmla="*/ 942536 h 2726788"/>
                    <a:gd name="connsiteX6" fmla="*/ 1983544 w 2260570"/>
                    <a:gd name="connsiteY6" fmla="*/ 140677 h 2726788"/>
                    <a:gd name="connsiteX7" fmla="*/ 534572 w 2260570"/>
                    <a:gd name="connsiteY7" fmla="*/ 98474 h 2726788"/>
                    <a:gd name="connsiteX8" fmla="*/ 70338 w 2260570"/>
                    <a:gd name="connsiteY8" fmla="*/ 351692 h 2726788"/>
                    <a:gd name="connsiteX9" fmla="*/ 112541 w 2260570"/>
                    <a:gd name="connsiteY9" fmla="*/ 1069145 h 2726788"/>
                    <a:gd name="connsiteX0" fmla="*/ 112541 w 2260570"/>
                    <a:gd name="connsiteY0" fmla="*/ 1069145 h 2726788"/>
                    <a:gd name="connsiteX1" fmla="*/ 154744 w 2260570"/>
                    <a:gd name="connsiteY1" fmla="*/ 1688123 h 2726788"/>
                    <a:gd name="connsiteX2" fmla="*/ 436098 w 2260570"/>
                    <a:gd name="connsiteY2" fmla="*/ 2250831 h 2726788"/>
                    <a:gd name="connsiteX3" fmla="*/ 1181685 w 2260570"/>
                    <a:gd name="connsiteY3" fmla="*/ 2700997 h 2726788"/>
                    <a:gd name="connsiteX4" fmla="*/ 1899138 w 2260570"/>
                    <a:gd name="connsiteY4" fmla="*/ 2096086 h 2726788"/>
                    <a:gd name="connsiteX5" fmla="*/ 2196726 w 2260570"/>
                    <a:gd name="connsiteY5" fmla="*/ 942536 h 2726788"/>
                    <a:gd name="connsiteX6" fmla="*/ 1983544 w 2260570"/>
                    <a:gd name="connsiteY6" fmla="*/ 140677 h 2726788"/>
                    <a:gd name="connsiteX7" fmla="*/ 534572 w 2260570"/>
                    <a:gd name="connsiteY7" fmla="*/ 98474 h 2726788"/>
                    <a:gd name="connsiteX8" fmla="*/ 70338 w 2260570"/>
                    <a:gd name="connsiteY8" fmla="*/ 351692 h 2726788"/>
                    <a:gd name="connsiteX9" fmla="*/ 112541 w 2260570"/>
                    <a:gd name="connsiteY9" fmla="*/ 1069145 h 2726788"/>
                    <a:gd name="connsiteX0" fmla="*/ 112541 w 2260570"/>
                    <a:gd name="connsiteY0" fmla="*/ 1069145 h 2726788"/>
                    <a:gd name="connsiteX1" fmla="*/ 154744 w 2260570"/>
                    <a:gd name="connsiteY1" fmla="*/ 1688123 h 2726788"/>
                    <a:gd name="connsiteX2" fmla="*/ 436098 w 2260570"/>
                    <a:gd name="connsiteY2" fmla="*/ 2250831 h 2726788"/>
                    <a:gd name="connsiteX3" fmla="*/ 1181685 w 2260570"/>
                    <a:gd name="connsiteY3" fmla="*/ 2700997 h 2726788"/>
                    <a:gd name="connsiteX4" fmla="*/ 1899138 w 2260570"/>
                    <a:gd name="connsiteY4" fmla="*/ 2096086 h 2726788"/>
                    <a:gd name="connsiteX5" fmla="*/ 2196726 w 2260570"/>
                    <a:gd name="connsiteY5" fmla="*/ 942536 h 2726788"/>
                    <a:gd name="connsiteX6" fmla="*/ 1983544 w 2260570"/>
                    <a:gd name="connsiteY6" fmla="*/ 140677 h 2726788"/>
                    <a:gd name="connsiteX7" fmla="*/ 534572 w 2260570"/>
                    <a:gd name="connsiteY7" fmla="*/ 98474 h 2726788"/>
                    <a:gd name="connsiteX8" fmla="*/ 70338 w 2260570"/>
                    <a:gd name="connsiteY8" fmla="*/ 351692 h 2726788"/>
                    <a:gd name="connsiteX9" fmla="*/ 112541 w 2260570"/>
                    <a:gd name="connsiteY9" fmla="*/ 1069145 h 2726788"/>
                    <a:gd name="connsiteX0" fmla="*/ 112541 w 2260570"/>
                    <a:gd name="connsiteY0" fmla="*/ 1069145 h 2726788"/>
                    <a:gd name="connsiteX1" fmla="*/ 154744 w 2260570"/>
                    <a:gd name="connsiteY1" fmla="*/ 1688123 h 2726788"/>
                    <a:gd name="connsiteX2" fmla="*/ 436098 w 2260570"/>
                    <a:gd name="connsiteY2" fmla="*/ 2250831 h 2726788"/>
                    <a:gd name="connsiteX3" fmla="*/ 1181685 w 2260570"/>
                    <a:gd name="connsiteY3" fmla="*/ 2700997 h 2726788"/>
                    <a:gd name="connsiteX4" fmla="*/ 1899138 w 2260570"/>
                    <a:gd name="connsiteY4" fmla="*/ 2096086 h 2726788"/>
                    <a:gd name="connsiteX5" fmla="*/ 2196726 w 2260570"/>
                    <a:gd name="connsiteY5" fmla="*/ 942536 h 2726788"/>
                    <a:gd name="connsiteX6" fmla="*/ 1983544 w 2260570"/>
                    <a:gd name="connsiteY6" fmla="*/ 140677 h 2726788"/>
                    <a:gd name="connsiteX7" fmla="*/ 534572 w 2260570"/>
                    <a:gd name="connsiteY7" fmla="*/ 98474 h 2726788"/>
                    <a:gd name="connsiteX8" fmla="*/ 70338 w 2260570"/>
                    <a:gd name="connsiteY8" fmla="*/ 351692 h 2726788"/>
                    <a:gd name="connsiteX9" fmla="*/ 112541 w 2260570"/>
                    <a:gd name="connsiteY9" fmla="*/ 1069145 h 2726788"/>
                    <a:gd name="connsiteX0" fmla="*/ 112541 w 2260570"/>
                    <a:gd name="connsiteY0" fmla="*/ 1069145 h 2726788"/>
                    <a:gd name="connsiteX1" fmla="*/ 154744 w 2260570"/>
                    <a:gd name="connsiteY1" fmla="*/ 1688123 h 2726788"/>
                    <a:gd name="connsiteX2" fmla="*/ 436098 w 2260570"/>
                    <a:gd name="connsiteY2" fmla="*/ 2250831 h 2726788"/>
                    <a:gd name="connsiteX3" fmla="*/ 1181685 w 2260570"/>
                    <a:gd name="connsiteY3" fmla="*/ 2700997 h 2726788"/>
                    <a:gd name="connsiteX4" fmla="*/ 1899138 w 2260570"/>
                    <a:gd name="connsiteY4" fmla="*/ 2096086 h 2726788"/>
                    <a:gd name="connsiteX5" fmla="*/ 2196726 w 2260570"/>
                    <a:gd name="connsiteY5" fmla="*/ 942536 h 2726788"/>
                    <a:gd name="connsiteX6" fmla="*/ 1983544 w 2260570"/>
                    <a:gd name="connsiteY6" fmla="*/ 140677 h 2726788"/>
                    <a:gd name="connsiteX7" fmla="*/ 534572 w 2260570"/>
                    <a:gd name="connsiteY7" fmla="*/ 98474 h 2726788"/>
                    <a:gd name="connsiteX8" fmla="*/ 70338 w 2260570"/>
                    <a:gd name="connsiteY8" fmla="*/ 351692 h 2726788"/>
                    <a:gd name="connsiteX9" fmla="*/ 112541 w 2260570"/>
                    <a:gd name="connsiteY9" fmla="*/ 1069145 h 2726788"/>
                    <a:gd name="connsiteX0" fmla="*/ 95220 w 2454310"/>
                    <a:gd name="connsiteY0" fmla="*/ 1069145 h 2726788"/>
                    <a:gd name="connsiteX1" fmla="*/ 348484 w 2454310"/>
                    <a:gd name="connsiteY1" fmla="*/ 1688123 h 2726788"/>
                    <a:gd name="connsiteX2" fmla="*/ 629838 w 2454310"/>
                    <a:gd name="connsiteY2" fmla="*/ 2250831 h 2726788"/>
                    <a:gd name="connsiteX3" fmla="*/ 1375425 w 2454310"/>
                    <a:gd name="connsiteY3" fmla="*/ 2700997 h 2726788"/>
                    <a:gd name="connsiteX4" fmla="*/ 2092878 w 2454310"/>
                    <a:gd name="connsiteY4" fmla="*/ 2096086 h 2726788"/>
                    <a:gd name="connsiteX5" fmla="*/ 2390466 w 2454310"/>
                    <a:gd name="connsiteY5" fmla="*/ 942536 h 2726788"/>
                    <a:gd name="connsiteX6" fmla="*/ 2177284 w 2454310"/>
                    <a:gd name="connsiteY6" fmla="*/ 140677 h 2726788"/>
                    <a:gd name="connsiteX7" fmla="*/ 728312 w 2454310"/>
                    <a:gd name="connsiteY7" fmla="*/ 98474 h 2726788"/>
                    <a:gd name="connsiteX8" fmla="*/ 264078 w 2454310"/>
                    <a:gd name="connsiteY8" fmla="*/ 351692 h 2726788"/>
                    <a:gd name="connsiteX9" fmla="*/ 95220 w 2454310"/>
                    <a:gd name="connsiteY9" fmla="*/ 1069145 h 2726788"/>
                    <a:gd name="connsiteX0" fmla="*/ 66865 w 2425955"/>
                    <a:gd name="connsiteY0" fmla="*/ 1069145 h 2726788"/>
                    <a:gd name="connsiteX1" fmla="*/ 320129 w 2425955"/>
                    <a:gd name="connsiteY1" fmla="*/ 1688123 h 2726788"/>
                    <a:gd name="connsiteX2" fmla="*/ 601483 w 2425955"/>
                    <a:gd name="connsiteY2" fmla="*/ 2250831 h 2726788"/>
                    <a:gd name="connsiteX3" fmla="*/ 1347070 w 2425955"/>
                    <a:gd name="connsiteY3" fmla="*/ 2700997 h 2726788"/>
                    <a:gd name="connsiteX4" fmla="*/ 2064523 w 2425955"/>
                    <a:gd name="connsiteY4" fmla="*/ 2096086 h 2726788"/>
                    <a:gd name="connsiteX5" fmla="*/ 2362111 w 2425955"/>
                    <a:gd name="connsiteY5" fmla="*/ 942536 h 2726788"/>
                    <a:gd name="connsiteX6" fmla="*/ 2148929 w 2425955"/>
                    <a:gd name="connsiteY6" fmla="*/ 140677 h 2726788"/>
                    <a:gd name="connsiteX7" fmla="*/ 699957 w 2425955"/>
                    <a:gd name="connsiteY7" fmla="*/ 98474 h 2726788"/>
                    <a:gd name="connsiteX8" fmla="*/ 235723 w 2425955"/>
                    <a:gd name="connsiteY8" fmla="*/ 351692 h 2726788"/>
                    <a:gd name="connsiteX9" fmla="*/ 66865 w 2425955"/>
                    <a:gd name="connsiteY9" fmla="*/ 1069145 h 2726788"/>
                    <a:gd name="connsiteX0" fmla="*/ 0 w 2359090"/>
                    <a:gd name="connsiteY0" fmla="*/ 1069145 h 2726788"/>
                    <a:gd name="connsiteX1" fmla="*/ 253264 w 2359090"/>
                    <a:gd name="connsiteY1" fmla="*/ 1688123 h 2726788"/>
                    <a:gd name="connsiteX2" fmla="*/ 534618 w 2359090"/>
                    <a:gd name="connsiteY2" fmla="*/ 2250831 h 2726788"/>
                    <a:gd name="connsiteX3" fmla="*/ 1280205 w 2359090"/>
                    <a:gd name="connsiteY3" fmla="*/ 2700997 h 2726788"/>
                    <a:gd name="connsiteX4" fmla="*/ 1997658 w 2359090"/>
                    <a:gd name="connsiteY4" fmla="*/ 2096086 h 2726788"/>
                    <a:gd name="connsiteX5" fmla="*/ 2295246 w 2359090"/>
                    <a:gd name="connsiteY5" fmla="*/ 942536 h 2726788"/>
                    <a:gd name="connsiteX6" fmla="*/ 2082064 w 2359090"/>
                    <a:gd name="connsiteY6" fmla="*/ 140677 h 2726788"/>
                    <a:gd name="connsiteX7" fmla="*/ 633092 w 2359090"/>
                    <a:gd name="connsiteY7" fmla="*/ 98474 h 2726788"/>
                    <a:gd name="connsiteX8" fmla="*/ 168858 w 2359090"/>
                    <a:gd name="connsiteY8" fmla="*/ 351692 h 2726788"/>
                    <a:gd name="connsiteX9" fmla="*/ 0 w 2359090"/>
                    <a:gd name="connsiteY9" fmla="*/ 1069145 h 2726788"/>
                    <a:gd name="connsiteX0" fmla="*/ 0 w 2359090"/>
                    <a:gd name="connsiteY0" fmla="*/ 1069145 h 2726788"/>
                    <a:gd name="connsiteX1" fmla="*/ 253264 w 2359090"/>
                    <a:gd name="connsiteY1" fmla="*/ 1688123 h 2726788"/>
                    <a:gd name="connsiteX2" fmla="*/ 534618 w 2359090"/>
                    <a:gd name="connsiteY2" fmla="*/ 2250831 h 2726788"/>
                    <a:gd name="connsiteX3" fmla="*/ 1280205 w 2359090"/>
                    <a:gd name="connsiteY3" fmla="*/ 2700997 h 2726788"/>
                    <a:gd name="connsiteX4" fmla="*/ 1997658 w 2359090"/>
                    <a:gd name="connsiteY4" fmla="*/ 2096086 h 2726788"/>
                    <a:gd name="connsiteX5" fmla="*/ 2295246 w 2359090"/>
                    <a:gd name="connsiteY5" fmla="*/ 942536 h 2726788"/>
                    <a:gd name="connsiteX6" fmla="*/ 2082064 w 2359090"/>
                    <a:gd name="connsiteY6" fmla="*/ 140677 h 2726788"/>
                    <a:gd name="connsiteX7" fmla="*/ 633092 w 2359090"/>
                    <a:gd name="connsiteY7" fmla="*/ 98474 h 2726788"/>
                    <a:gd name="connsiteX8" fmla="*/ 168858 w 2359090"/>
                    <a:gd name="connsiteY8" fmla="*/ 351692 h 2726788"/>
                    <a:gd name="connsiteX9" fmla="*/ 0 w 2359090"/>
                    <a:gd name="connsiteY9" fmla="*/ 1069145 h 2726788"/>
                    <a:gd name="connsiteX0" fmla="*/ 53870 w 2272305"/>
                    <a:gd name="connsiteY0" fmla="*/ 854807 h 2726788"/>
                    <a:gd name="connsiteX1" fmla="*/ 166479 w 2272305"/>
                    <a:gd name="connsiteY1" fmla="*/ 1688123 h 2726788"/>
                    <a:gd name="connsiteX2" fmla="*/ 447833 w 2272305"/>
                    <a:gd name="connsiteY2" fmla="*/ 2250831 h 2726788"/>
                    <a:gd name="connsiteX3" fmla="*/ 1193420 w 2272305"/>
                    <a:gd name="connsiteY3" fmla="*/ 2700997 h 2726788"/>
                    <a:gd name="connsiteX4" fmla="*/ 1910873 w 2272305"/>
                    <a:gd name="connsiteY4" fmla="*/ 2096086 h 2726788"/>
                    <a:gd name="connsiteX5" fmla="*/ 2208461 w 2272305"/>
                    <a:gd name="connsiteY5" fmla="*/ 942536 h 2726788"/>
                    <a:gd name="connsiteX6" fmla="*/ 1995279 w 2272305"/>
                    <a:gd name="connsiteY6" fmla="*/ 140677 h 2726788"/>
                    <a:gd name="connsiteX7" fmla="*/ 546307 w 2272305"/>
                    <a:gd name="connsiteY7" fmla="*/ 98474 h 2726788"/>
                    <a:gd name="connsiteX8" fmla="*/ 82073 w 2272305"/>
                    <a:gd name="connsiteY8" fmla="*/ 351692 h 2726788"/>
                    <a:gd name="connsiteX9" fmla="*/ 53870 w 2272305"/>
                    <a:gd name="connsiteY9" fmla="*/ 854807 h 2726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72305" h="2726788">
                      <a:moveTo>
                        <a:pt x="53870" y="854807"/>
                      </a:moveTo>
                      <a:cubicBezTo>
                        <a:pt x="192002" y="905216"/>
                        <a:pt x="100819" y="1455452"/>
                        <a:pt x="166479" y="1688123"/>
                      </a:cubicBezTo>
                      <a:cubicBezTo>
                        <a:pt x="232139" y="1920794"/>
                        <a:pt x="276676" y="2082019"/>
                        <a:pt x="447833" y="2250831"/>
                      </a:cubicBezTo>
                      <a:cubicBezTo>
                        <a:pt x="618990" y="2419643"/>
                        <a:pt x="949580" y="2726788"/>
                        <a:pt x="1193420" y="2700997"/>
                      </a:cubicBezTo>
                      <a:cubicBezTo>
                        <a:pt x="1437260" y="2675206"/>
                        <a:pt x="1741700" y="2389163"/>
                        <a:pt x="1910873" y="2096086"/>
                      </a:cubicBezTo>
                      <a:cubicBezTo>
                        <a:pt x="2080046" y="1803009"/>
                        <a:pt x="2194393" y="1268437"/>
                        <a:pt x="2208461" y="942536"/>
                      </a:cubicBezTo>
                      <a:cubicBezTo>
                        <a:pt x="2222529" y="616635"/>
                        <a:pt x="2272305" y="281354"/>
                        <a:pt x="1995279" y="140677"/>
                      </a:cubicBezTo>
                      <a:cubicBezTo>
                        <a:pt x="1718253" y="0"/>
                        <a:pt x="865174" y="63305"/>
                        <a:pt x="546307" y="98474"/>
                      </a:cubicBezTo>
                      <a:cubicBezTo>
                        <a:pt x="227440" y="133643"/>
                        <a:pt x="164146" y="225637"/>
                        <a:pt x="82073" y="351692"/>
                      </a:cubicBezTo>
                      <a:cubicBezTo>
                        <a:pt x="0" y="477747"/>
                        <a:pt x="104763" y="512720"/>
                        <a:pt x="53870" y="854807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8" name="任意多边形 137"/>
              <p:cNvSpPr/>
              <p:nvPr/>
            </p:nvSpPr>
            <p:spPr>
              <a:xfrm rot="769238" flipH="1">
                <a:off x="5183772" y="3024688"/>
                <a:ext cx="357190" cy="548639"/>
              </a:xfrm>
              <a:custGeom>
                <a:avLst/>
                <a:gdLst>
                  <a:gd name="connsiteX0" fmla="*/ 276777 w 292079"/>
                  <a:gd name="connsiteY0" fmla="*/ 70338 h 548639"/>
                  <a:gd name="connsiteX1" fmla="*/ 234574 w 292079"/>
                  <a:gd name="connsiteY1" fmla="*/ 42202 h 548639"/>
                  <a:gd name="connsiteX2" fmla="*/ 206438 w 292079"/>
                  <a:gd name="connsiteY2" fmla="*/ 14067 h 548639"/>
                  <a:gd name="connsiteX3" fmla="*/ 51694 w 292079"/>
                  <a:gd name="connsiteY3" fmla="*/ 28135 h 548639"/>
                  <a:gd name="connsiteX4" fmla="*/ 23558 w 292079"/>
                  <a:gd name="connsiteY4" fmla="*/ 56270 h 548639"/>
                  <a:gd name="connsiteX5" fmla="*/ 23558 w 292079"/>
                  <a:gd name="connsiteY5" fmla="*/ 225082 h 548639"/>
                  <a:gd name="connsiteX6" fmla="*/ 37626 w 292079"/>
                  <a:gd name="connsiteY6" fmla="*/ 267285 h 548639"/>
                  <a:gd name="connsiteX7" fmla="*/ 93897 w 292079"/>
                  <a:gd name="connsiteY7" fmla="*/ 365759 h 548639"/>
                  <a:gd name="connsiteX8" fmla="*/ 122032 w 292079"/>
                  <a:gd name="connsiteY8" fmla="*/ 450165 h 548639"/>
                  <a:gd name="connsiteX9" fmla="*/ 178303 w 292079"/>
                  <a:gd name="connsiteY9" fmla="*/ 506436 h 548639"/>
                  <a:gd name="connsiteX10" fmla="*/ 262709 w 292079"/>
                  <a:gd name="connsiteY10" fmla="*/ 548639 h 548639"/>
                  <a:gd name="connsiteX11" fmla="*/ 290844 w 292079"/>
                  <a:gd name="connsiteY11" fmla="*/ 464233 h 548639"/>
                  <a:gd name="connsiteX12" fmla="*/ 276777 w 292079"/>
                  <a:gd name="connsiteY12" fmla="*/ 70338 h 548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2079" h="548639">
                    <a:moveTo>
                      <a:pt x="276777" y="70338"/>
                    </a:moveTo>
                    <a:cubicBezTo>
                      <a:pt x="267399" y="0"/>
                      <a:pt x="247776" y="52764"/>
                      <a:pt x="234574" y="42202"/>
                    </a:cubicBezTo>
                    <a:cubicBezTo>
                      <a:pt x="224217" y="33917"/>
                      <a:pt x="219662" y="15084"/>
                      <a:pt x="206438" y="14067"/>
                    </a:cubicBezTo>
                    <a:cubicBezTo>
                      <a:pt x="154796" y="10095"/>
                      <a:pt x="103275" y="23446"/>
                      <a:pt x="51694" y="28135"/>
                    </a:cubicBezTo>
                    <a:cubicBezTo>
                      <a:pt x="42315" y="37513"/>
                      <a:pt x="24759" y="43061"/>
                      <a:pt x="23558" y="56270"/>
                    </a:cubicBezTo>
                    <a:cubicBezTo>
                      <a:pt x="0" y="315406"/>
                      <a:pt x="64766" y="101462"/>
                      <a:pt x="23558" y="225082"/>
                    </a:cubicBezTo>
                    <a:cubicBezTo>
                      <a:pt x="28247" y="239150"/>
                      <a:pt x="31785" y="253655"/>
                      <a:pt x="37626" y="267285"/>
                    </a:cubicBezTo>
                    <a:cubicBezTo>
                      <a:pt x="59046" y="317264"/>
                      <a:pt x="65638" y="323372"/>
                      <a:pt x="93897" y="365759"/>
                    </a:cubicBezTo>
                    <a:cubicBezTo>
                      <a:pt x="103275" y="393894"/>
                      <a:pt x="101061" y="429194"/>
                      <a:pt x="122032" y="450165"/>
                    </a:cubicBezTo>
                    <a:cubicBezTo>
                      <a:pt x="140789" y="468922"/>
                      <a:pt x="153138" y="498047"/>
                      <a:pt x="178303" y="506436"/>
                    </a:cubicBezTo>
                    <a:cubicBezTo>
                      <a:pt x="236546" y="525851"/>
                      <a:pt x="208168" y="512279"/>
                      <a:pt x="262709" y="548639"/>
                    </a:cubicBezTo>
                    <a:cubicBezTo>
                      <a:pt x="272087" y="520504"/>
                      <a:pt x="292079" y="493865"/>
                      <a:pt x="290844" y="464233"/>
                    </a:cubicBezTo>
                    <a:cubicBezTo>
                      <a:pt x="275996" y="107868"/>
                      <a:pt x="286155" y="140676"/>
                      <a:pt x="276777" y="70338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4" name="任意多边形 103"/>
            <p:cNvSpPr/>
            <p:nvPr/>
          </p:nvSpPr>
          <p:spPr>
            <a:xfrm>
              <a:off x="3447893" y="3571416"/>
              <a:ext cx="172632" cy="729894"/>
            </a:xfrm>
            <a:custGeom>
              <a:avLst/>
              <a:gdLst>
                <a:gd name="connsiteX0" fmla="*/ 2344 w 201635"/>
                <a:gd name="connsiteY0" fmla="*/ 7034 h 762000"/>
                <a:gd name="connsiteX1" fmla="*/ 157088 w 201635"/>
                <a:gd name="connsiteY1" fmla="*/ 49237 h 762000"/>
                <a:gd name="connsiteX2" fmla="*/ 199291 w 201635"/>
                <a:gd name="connsiteY2" fmla="*/ 302456 h 762000"/>
                <a:gd name="connsiteX3" fmla="*/ 143021 w 201635"/>
                <a:gd name="connsiteY3" fmla="*/ 696351 h 762000"/>
                <a:gd name="connsiteX4" fmla="*/ 128953 w 201635"/>
                <a:gd name="connsiteY4" fmla="*/ 696351 h 762000"/>
                <a:gd name="connsiteX5" fmla="*/ 72682 w 201635"/>
                <a:gd name="connsiteY5" fmla="*/ 555674 h 762000"/>
                <a:gd name="connsiteX6" fmla="*/ 143021 w 201635"/>
                <a:gd name="connsiteY6" fmla="*/ 429065 h 762000"/>
                <a:gd name="connsiteX7" fmla="*/ 143021 w 201635"/>
                <a:gd name="connsiteY7" fmla="*/ 91440 h 762000"/>
                <a:gd name="connsiteX8" fmla="*/ 2344 w 201635"/>
                <a:gd name="connsiteY8" fmla="*/ 7034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635" h="762000">
                  <a:moveTo>
                    <a:pt x="2344" y="7034"/>
                  </a:moveTo>
                  <a:cubicBezTo>
                    <a:pt x="4688" y="0"/>
                    <a:pt x="124264" y="0"/>
                    <a:pt x="157088" y="49237"/>
                  </a:cubicBezTo>
                  <a:cubicBezTo>
                    <a:pt x="189913" y="98474"/>
                    <a:pt x="201635" y="194604"/>
                    <a:pt x="199291" y="302456"/>
                  </a:cubicBezTo>
                  <a:cubicBezTo>
                    <a:pt x="196947" y="410308"/>
                    <a:pt x="154744" y="630702"/>
                    <a:pt x="143021" y="696351"/>
                  </a:cubicBezTo>
                  <a:cubicBezTo>
                    <a:pt x="131298" y="762000"/>
                    <a:pt x="140676" y="719797"/>
                    <a:pt x="128953" y="696351"/>
                  </a:cubicBezTo>
                  <a:cubicBezTo>
                    <a:pt x="117230" y="672905"/>
                    <a:pt x="70337" y="600222"/>
                    <a:pt x="72682" y="555674"/>
                  </a:cubicBezTo>
                  <a:cubicBezTo>
                    <a:pt x="75027" y="511126"/>
                    <a:pt x="131298" y="506437"/>
                    <a:pt x="143021" y="429065"/>
                  </a:cubicBezTo>
                  <a:cubicBezTo>
                    <a:pt x="154744" y="351693"/>
                    <a:pt x="168812" y="154745"/>
                    <a:pt x="143021" y="91440"/>
                  </a:cubicBezTo>
                  <a:cubicBezTo>
                    <a:pt x="117230" y="28135"/>
                    <a:pt x="0" y="14068"/>
                    <a:pt x="2344" y="7034"/>
                  </a:cubicBezTo>
                  <a:close/>
                </a:path>
              </a:pathLst>
            </a:custGeom>
            <a:solidFill>
              <a:srgbClr val="2819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任意多边形 104"/>
            <p:cNvSpPr/>
            <p:nvPr/>
          </p:nvSpPr>
          <p:spPr>
            <a:xfrm>
              <a:off x="1498347" y="986106"/>
              <a:ext cx="2483180" cy="1619452"/>
            </a:xfrm>
            <a:custGeom>
              <a:avLst/>
              <a:gdLst>
                <a:gd name="connsiteX0" fmla="*/ 1731168 w 2900362"/>
                <a:gd name="connsiteY0" fmla="*/ 1259681 h 1690688"/>
                <a:gd name="connsiteX1" fmla="*/ 1659731 w 2900362"/>
                <a:gd name="connsiteY1" fmla="*/ 1388269 h 1690688"/>
                <a:gd name="connsiteX2" fmla="*/ 1516856 w 2900362"/>
                <a:gd name="connsiteY2" fmla="*/ 1545431 h 1690688"/>
                <a:gd name="connsiteX3" fmla="*/ 1259681 w 2900362"/>
                <a:gd name="connsiteY3" fmla="*/ 1674019 h 1690688"/>
                <a:gd name="connsiteX4" fmla="*/ 1131093 w 2900362"/>
                <a:gd name="connsiteY4" fmla="*/ 1645444 h 1690688"/>
                <a:gd name="connsiteX5" fmla="*/ 1245393 w 2900362"/>
                <a:gd name="connsiteY5" fmla="*/ 1616869 h 1690688"/>
                <a:gd name="connsiteX6" fmla="*/ 1516856 w 2900362"/>
                <a:gd name="connsiteY6" fmla="*/ 1445419 h 1690688"/>
                <a:gd name="connsiteX7" fmla="*/ 1631156 w 2900362"/>
                <a:gd name="connsiteY7" fmla="*/ 1202531 h 1690688"/>
                <a:gd name="connsiteX8" fmla="*/ 1559718 w 2900362"/>
                <a:gd name="connsiteY8" fmla="*/ 1316831 h 1690688"/>
                <a:gd name="connsiteX9" fmla="*/ 1402556 w 2900362"/>
                <a:gd name="connsiteY9" fmla="*/ 1488281 h 1690688"/>
                <a:gd name="connsiteX10" fmla="*/ 1359693 w 2900362"/>
                <a:gd name="connsiteY10" fmla="*/ 1488281 h 1690688"/>
                <a:gd name="connsiteX11" fmla="*/ 1516856 w 2900362"/>
                <a:gd name="connsiteY11" fmla="*/ 1331119 h 1690688"/>
                <a:gd name="connsiteX12" fmla="*/ 1602581 w 2900362"/>
                <a:gd name="connsiteY12" fmla="*/ 1159669 h 1690688"/>
                <a:gd name="connsiteX13" fmla="*/ 1574006 w 2900362"/>
                <a:gd name="connsiteY13" fmla="*/ 1202531 h 1690688"/>
                <a:gd name="connsiteX14" fmla="*/ 1473993 w 2900362"/>
                <a:gd name="connsiteY14" fmla="*/ 1345406 h 1690688"/>
                <a:gd name="connsiteX15" fmla="*/ 1145381 w 2900362"/>
                <a:gd name="connsiteY15" fmla="*/ 1559719 h 1690688"/>
                <a:gd name="connsiteX16" fmla="*/ 716756 w 2900362"/>
                <a:gd name="connsiteY16" fmla="*/ 1616869 h 1690688"/>
                <a:gd name="connsiteX17" fmla="*/ 545306 w 2900362"/>
                <a:gd name="connsiteY17" fmla="*/ 1545431 h 1690688"/>
                <a:gd name="connsiteX18" fmla="*/ 531018 w 2900362"/>
                <a:gd name="connsiteY18" fmla="*/ 1473994 h 1690688"/>
                <a:gd name="connsiteX19" fmla="*/ 573881 w 2900362"/>
                <a:gd name="connsiteY19" fmla="*/ 1516856 h 1690688"/>
                <a:gd name="connsiteX20" fmla="*/ 731043 w 2900362"/>
                <a:gd name="connsiteY20" fmla="*/ 1574006 h 1690688"/>
                <a:gd name="connsiteX21" fmla="*/ 1102518 w 2900362"/>
                <a:gd name="connsiteY21" fmla="*/ 1516856 h 1690688"/>
                <a:gd name="connsiteX22" fmla="*/ 1445418 w 2900362"/>
                <a:gd name="connsiteY22" fmla="*/ 1288256 h 1690688"/>
                <a:gd name="connsiteX23" fmla="*/ 1502568 w 2900362"/>
                <a:gd name="connsiteY23" fmla="*/ 1102519 h 1690688"/>
                <a:gd name="connsiteX24" fmla="*/ 1459706 w 2900362"/>
                <a:gd name="connsiteY24" fmla="*/ 1202531 h 1690688"/>
                <a:gd name="connsiteX25" fmla="*/ 1159668 w 2900362"/>
                <a:gd name="connsiteY25" fmla="*/ 1402556 h 1690688"/>
                <a:gd name="connsiteX26" fmla="*/ 773906 w 2900362"/>
                <a:gd name="connsiteY26" fmla="*/ 1473994 h 1690688"/>
                <a:gd name="connsiteX27" fmla="*/ 145256 w 2900362"/>
                <a:gd name="connsiteY27" fmla="*/ 1359694 h 1690688"/>
                <a:gd name="connsiteX28" fmla="*/ 2381 w 2900362"/>
                <a:gd name="connsiteY28" fmla="*/ 1088231 h 1690688"/>
                <a:gd name="connsiteX29" fmla="*/ 159543 w 2900362"/>
                <a:gd name="connsiteY29" fmla="*/ 888206 h 1690688"/>
                <a:gd name="connsiteX30" fmla="*/ 245268 w 2900362"/>
                <a:gd name="connsiteY30" fmla="*/ 588169 h 1690688"/>
                <a:gd name="connsiteX31" fmla="*/ 531018 w 2900362"/>
                <a:gd name="connsiteY31" fmla="*/ 245269 h 1690688"/>
                <a:gd name="connsiteX32" fmla="*/ 1116806 w 2900362"/>
                <a:gd name="connsiteY32" fmla="*/ 88106 h 1690688"/>
                <a:gd name="connsiteX33" fmla="*/ 1416843 w 2900362"/>
                <a:gd name="connsiteY33" fmla="*/ 73819 h 1690688"/>
                <a:gd name="connsiteX34" fmla="*/ 1631156 w 2900362"/>
                <a:gd name="connsiteY34" fmla="*/ 2381 h 1690688"/>
                <a:gd name="connsiteX35" fmla="*/ 1859756 w 2900362"/>
                <a:gd name="connsiteY35" fmla="*/ 88106 h 1690688"/>
                <a:gd name="connsiteX36" fmla="*/ 2031206 w 2900362"/>
                <a:gd name="connsiteY36" fmla="*/ 216694 h 1690688"/>
                <a:gd name="connsiteX37" fmla="*/ 2316956 w 2900362"/>
                <a:gd name="connsiteY37" fmla="*/ 288131 h 1690688"/>
                <a:gd name="connsiteX38" fmla="*/ 2488406 w 2900362"/>
                <a:gd name="connsiteY38" fmla="*/ 545306 h 1690688"/>
                <a:gd name="connsiteX39" fmla="*/ 2574131 w 2900362"/>
                <a:gd name="connsiteY39" fmla="*/ 945356 h 1690688"/>
                <a:gd name="connsiteX40" fmla="*/ 2616993 w 2900362"/>
                <a:gd name="connsiteY40" fmla="*/ 1231106 h 1690688"/>
                <a:gd name="connsiteX41" fmla="*/ 2745581 w 2900362"/>
                <a:gd name="connsiteY41" fmla="*/ 1088231 h 1690688"/>
                <a:gd name="connsiteX42" fmla="*/ 2588418 w 2900362"/>
                <a:gd name="connsiteY42" fmla="*/ 931069 h 1690688"/>
                <a:gd name="connsiteX43" fmla="*/ 2588418 w 2900362"/>
                <a:gd name="connsiteY43" fmla="*/ 931069 h 1690688"/>
                <a:gd name="connsiteX44" fmla="*/ 2702718 w 2900362"/>
                <a:gd name="connsiteY44" fmla="*/ 959644 h 1690688"/>
                <a:gd name="connsiteX45" fmla="*/ 2859881 w 2900362"/>
                <a:gd name="connsiteY45" fmla="*/ 1102519 h 1690688"/>
                <a:gd name="connsiteX46" fmla="*/ 2888456 w 2900362"/>
                <a:gd name="connsiteY46" fmla="*/ 1302544 h 1690688"/>
                <a:gd name="connsiteX47" fmla="*/ 2788443 w 2900362"/>
                <a:gd name="connsiteY47" fmla="*/ 1516856 h 1690688"/>
                <a:gd name="connsiteX48" fmla="*/ 2474118 w 2900362"/>
                <a:gd name="connsiteY48" fmla="*/ 1616869 h 1690688"/>
                <a:gd name="connsiteX49" fmla="*/ 2216943 w 2900362"/>
                <a:gd name="connsiteY49" fmla="*/ 1402556 h 1690688"/>
                <a:gd name="connsiteX50" fmla="*/ 1874043 w 2900362"/>
                <a:gd name="connsiteY50" fmla="*/ 731044 h 1690688"/>
                <a:gd name="connsiteX51" fmla="*/ 1874043 w 2900362"/>
                <a:gd name="connsiteY51" fmla="*/ 773906 h 1690688"/>
                <a:gd name="connsiteX52" fmla="*/ 1845468 w 2900362"/>
                <a:gd name="connsiteY52" fmla="*/ 1016794 h 1690688"/>
                <a:gd name="connsiteX53" fmla="*/ 1716881 w 2900362"/>
                <a:gd name="connsiteY53" fmla="*/ 1316831 h 169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900362" h="1690688">
                  <a:moveTo>
                    <a:pt x="1731168" y="1259681"/>
                  </a:moveTo>
                  <a:cubicBezTo>
                    <a:pt x="1713309" y="1300162"/>
                    <a:pt x="1695450" y="1340644"/>
                    <a:pt x="1659731" y="1388269"/>
                  </a:cubicBezTo>
                  <a:cubicBezTo>
                    <a:pt x="1624012" y="1435894"/>
                    <a:pt x="1583531" y="1497806"/>
                    <a:pt x="1516856" y="1545431"/>
                  </a:cubicBezTo>
                  <a:cubicBezTo>
                    <a:pt x="1450181" y="1593056"/>
                    <a:pt x="1323975" y="1657350"/>
                    <a:pt x="1259681" y="1674019"/>
                  </a:cubicBezTo>
                  <a:cubicBezTo>
                    <a:pt x="1195387" y="1690688"/>
                    <a:pt x="1133474" y="1654969"/>
                    <a:pt x="1131093" y="1645444"/>
                  </a:cubicBezTo>
                  <a:cubicBezTo>
                    <a:pt x="1128712" y="1635919"/>
                    <a:pt x="1181099" y="1650206"/>
                    <a:pt x="1245393" y="1616869"/>
                  </a:cubicBezTo>
                  <a:cubicBezTo>
                    <a:pt x="1309687" y="1583532"/>
                    <a:pt x="1452562" y="1514475"/>
                    <a:pt x="1516856" y="1445419"/>
                  </a:cubicBezTo>
                  <a:cubicBezTo>
                    <a:pt x="1581150" y="1376363"/>
                    <a:pt x="1624012" y="1223962"/>
                    <a:pt x="1631156" y="1202531"/>
                  </a:cubicBezTo>
                  <a:cubicBezTo>
                    <a:pt x="1638300" y="1181100"/>
                    <a:pt x="1597818" y="1269206"/>
                    <a:pt x="1559718" y="1316831"/>
                  </a:cubicBezTo>
                  <a:cubicBezTo>
                    <a:pt x="1521618" y="1364456"/>
                    <a:pt x="1435894" y="1459706"/>
                    <a:pt x="1402556" y="1488281"/>
                  </a:cubicBezTo>
                  <a:cubicBezTo>
                    <a:pt x="1369219" y="1516856"/>
                    <a:pt x="1340643" y="1514475"/>
                    <a:pt x="1359693" y="1488281"/>
                  </a:cubicBezTo>
                  <a:cubicBezTo>
                    <a:pt x="1378743" y="1462087"/>
                    <a:pt x="1476375" y="1385888"/>
                    <a:pt x="1516856" y="1331119"/>
                  </a:cubicBezTo>
                  <a:cubicBezTo>
                    <a:pt x="1557337" y="1276350"/>
                    <a:pt x="1593056" y="1181100"/>
                    <a:pt x="1602581" y="1159669"/>
                  </a:cubicBezTo>
                  <a:cubicBezTo>
                    <a:pt x="1612106" y="1138238"/>
                    <a:pt x="1595437" y="1171575"/>
                    <a:pt x="1574006" y="1202531"/>
                  </a:cubicBezTo>
                  <a:cubicBezTo>
                    <a:pt x="1552575" y="1233487"/>
                    <a:pt x="1545431" y="1285875"/>
                    <a:pt x="1473993" y="1345406"/>
                  </a:cubicBezTo>
                  <a:cubicBezTo>
                    <a:pt x="1402556" y="1404937"/>
                    <a:pt x="1271587" y="1514475"/>
                    <a:pt x="1145381" y="1559719"/>
                  </a:cubicBezTo>
                  <a:cubicBezTo>
                    <a:pt x="1019175" y="1604963"/>
                    <a:pt x="816768" y="1619250"/>
                    <a:pt x="716756" y="1616869"/>
                  </a:cubicBezTo>
                  <a:cubicBezTo>
                    <a:pt x="616744" y="1614488"/>
                    <a:pt x="576262" y="1569244"/>
                    <a:pt x="545306" y="1545431"/>
                  </a:cubicBezTo>
                  <a:cubicBezTo>
                    <a:pt x="514350" y="1521619"/>
                    <a:pt x="526256" y="1478756"/>
                    <a:pt x="531018" y="1473994"/>
                  </a:cubicBezTo>
                  <a:cubicBezTo>
                    <a:pt x="535780" y="1469232"/>
                    <a:pt x="540544" y="1500187"/>
                    <a:pt x="573881" y="1516856"/>
                  </a:cubicBezTo>
                  <a:cubicBezTo>
                    <a:pt x="607218" y="1533525"/>
                    <a:pt x="642937" y="1574006"/>
                    <a:pt x="731043" y="1574006"/>
                  </a:cubicBezTo>
                  <a:cubicBezTo>
                    <a:pt x="819149" y="1574006"/>
                    <a:pt x="983456" y="1564481"/>
                    <a:pt x="1102518" y="1516856"/>
                  </a:cubicBezTo>
                  <a:cubicBezTo>
                    <a:pt x="1221580" y="1469231"/>
                    <a:pt x="1378743" y="1357312"/>
                    <a:pt x="1445418" y="1288256"/>
                  </a:cubicBezTo>
                  <a:cubicBezTo>
                    <a:pt x="1512093" y="1219200"/>
                    <a:pt x="1500187" y="1116806"/>
                    <a:pt x="1502568" y="1102519"/>
                  </a:cubicBezTo>
                  <a:cubicBezTo>
                    <a:pt x="1504949" y="1088232"/>
                    <a:pt x="1516856" y="1152525"/>
                    <a:pt x="1459706" y="1202531"/>
                  </a:cubicBezTo>
                  <a:cubicBezTo>
                    <a:pt x="1402556" y="1252537"/>
                    <a:pt x="1273968" y="1357312"/>
                    <a:pt x="1159668" y="1402556"/>
                  </a:cubicBezTo>
                  <a:cubicBezTo>
                    <a:pt x="1045368" y="1447800"/>
                    <a:pt x="942975" y="1481138"/>
                    <a:pt x="773906" y="1473994"/>
                  </a:cubicBezTo>
                  <a:cubicBezTo>
                    <a:pt x="604837" y="1466850"/>
                    <a:pt x="273843" y="1423988"/>
                    <a:pt x="145256" y="1359694"/>
                  </a:cubicBezTo>
                  <a:cubicBezTo>
                    <a:pt x="16669" y="1295400"/>
                    <a:pt x="0" y="1166812"/>
                    <a:pt x="2381" y="1088231"/>
                  </a:cubicBezTo>
                  <a:cubicBezTo>
                    <a:pt x="4762" y="1009650"/>
                    <a:pt x="119062" y="971550"/>
                    <a:pt x="159543" y="888206"/>
                  </a:cubicBezTo>
                  <a:cubicBezTo>
                    <a:pt x="200024" y="804862"/>
                    <a:pt x="183356" y="695325"/>
                    <a:pt x="245268" y="588169"/>
                  </a:cubicBezTo>
                  <a:cubicBezTo>
                    <a:pt x="307180" y="481013"/>
                    <a:pt x="385762" y="328613"/>
                    <a:pt x="531018" y="245269"/>
                  </a:cubicBezTo>
                  <a:cubicBezTo>
                    <a:pt x="676274" y="161925"/>
                    <a:pt x="969169" y="116681"/>
                    <a:pt x="1116806" y="88106"/>
                  </a:cubicBezTo>
                  <a:cubicBezTo>
                    <a:pt x="1264444" y="59531"/>
                    <a:pt x="1331118" y="88107"/>
                    <a:pt x="1416843" y="73819"/>
                  </a:cubicBezTo>
                  <a:cubicBezTo>
                    <a:pt x="1502568" y="59531"/>
                    <a:pt x="1557337" y="0"/>
                    <a:pt x="1631156" y="2381"/>
                  </a:cubicBezTo>
                  <a:cubicBezTo>
                    <a:pt x="1704975" y="4762"/>
                    <a:pt x="1793081" y="52387"/>
                    <a:pt x="1859756" y="88106"/>
                  </a:cubicBezTo>
                  <a:cubicBezTo>
                    <a:pt x="1926431" y="123825"/>
                    <a:pt x="1955006" y="183357"/>
                    <a:pt x="2031206" y="216694"/>
                  </a:cubicBezTo>
                  <a:cubicBezTo>
                    <a:pt x="2107406" y="250031"/>
                    <a:pt x="2240756" y="233362"/>
                    <a:pt x="2316956" y="288131"/>
                  </a:cubicBezTo>
                  <a:cubicBezTo>
                    <a:pt x="2393156" y="342900"/>
                    <a:pt x="2445544" y="435769"/>
                    <a:pt x="2488406" y="545306"/>
                  </a:cubicBezTo>
                  <a:cubicBezTo>
                    <a:pt x="2531268" y="654843"/>
                    <a:pt x="2552700" y="831056"/>
                    <a:pt x="2574131" y="945356"/>
                  </a:cubicBezTo>
                  <a:cubicBezTo>
                    <a:pt x="2595562" y="1059656"/>
                    <a:pt x="2588418" y="1207294"/>
                    <a:pt x="2616993" y="1231106"/>
                  </a:cubicBezTo>
                  <a:cubicBezTo>
                    <a:pt x="2645568" y="1254918"/>
                    <a:pt x="2750344" y="1138237"/>
                    <a:pt x="2745581" y="1088231"/>
                  </a:cubicBezTo>
                  <a:cubicBezTo>
                    <a:pt x="2740819" y="1038225"/>
                    <a:pt x="2588418" y="931069"/>
                    <a:pt x="2588418" y="931069"/>
                  </a:cubicBezTo>
                  <a:lnTo>
                    <a:pt x="2588418" y="931069"/>
                  </a:lnTo>
                  <a:cubicBezTo>
                    <a:pt x="2607468" y="935831"/>
                    <a:pt x="2657474" y="931069"/>
                    <a:pt x="2702718" y="959644"/>
                  </a:cubicBezTo>
                  <a:cubicBezTo>
                    <a:pt x="2747962" y="988219"/>
                    <a:pt x="2828925" y="1045369"/>
                    <a:pt x="2859881" y="1102519"/>
                  </a:cubicBezTo>
                  <a:cubicBezTo>
                    <a:pt x="2890837" y="1159669"/>
                    <a:pt x="2900362" y="1233488"/>
                    <a:pt x="2888456" y="1302544"/>
                  </a:cubicBezTo>
                  <a:cubicBezTo>
                    <a:pt x="2876550" y="1371600"/>
                    <a:pt x="2857499" y="1464469"/>
                    <a:pt x="2788443" y="1516856"/>
                  </a:cubicBezTo>
                  <a:cubicBezTo>
                    <a:pt x="2719387" y="1569243"/>
                    <a:pt x="2569368" y="1635919"/>
                    <a:pt x="2474118" y="1616869"/>
                  </a:cubicBezTo>
                  <a:cubicBezTo>
                    <a:pt x="2378868" y="1597819"/>
                    <a:pt x="2316955" y="1550193"/>
                    <a:pt x="2216943" y="1402556"/>
                  </a:cubicBezTo>
                  <a:cubicBezTo>
                    <a:pt x="2116931" y="1254919"/>
                    <a:pt x="1931193" y="835819"/>
                    <a:pt x="1874043" y="731044"/>
                  </a:cubicBezTo>
                  <a:cubicBezTo>
                    <a:pt x="1816893" y="626269"/>
                    <a:pt x="1878805" y="726281"/>
                    <a:pt x="1874043" y="773906"/>
                  </a:cubicBezTo>
                  <a:cubicBezTo>
                    <a:pt x="1869281" y="821531"/>
                    <a:pt x="1871662" y="926307"/>
                    <a:pt x="1845468" y="1016794"/>
                  </a:cubicBezTo>
                  <a:cubicBezTo>
                    <a:pt x="1819274" y="1107282"/>
                    <a:pt x="1768077" y="1212056"/>
                    <a:pt x="1716881" y="1316831"/>
                  </a:cubicBezTo>
                </a:path>
              </a:pathLst>
            </a:custGeom>
            <a:solidFill>
              <a:srgbClr val="281911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任意多边形 105"/>
            <p:cNvSpPr/>
            <p:nvPr/>
          </p:nvSpPr>
          <p:spPr>
            <a:xfrm>
              <a:off x="1498347" y="1030964"/>
              <a:ext cx="1230793" cy="1255275"/>
            </a:xfrm>
            <a:custGeom>
              <a:avLst/>
              <a:gdLst>
                <a:gd name="connsiteX0" fmla="*/ 1403231 w 1449239"/>
                <a:gd name="connsiteY0" fmla="*/ 5751 h 1322717"/>
                <a:gd name="connsiteX1" fmla="*/ 626853 w 1449239"/>
                <a:gd name="connsiteY1" fmla="*/ 178279 h 1322717"/>
                <a:gd name="connsiteX2" fmla="*/ 316302 w 1449239"/>
                <a:gd name="connsiteY2" fmla="*/ 437071 h 1322717"/>
                <a:gd name="connsiteX3" fmla="*/ 178280 w 1449239"/>
                <a:gd name="connsiteY3" fmla="*/ 799381 h 1322717"/>
                <a:gd name="connsiteX4" fmla="*/ 126521 w 1449239"/>
                <a:gd name="connsiteY4" fmla="*/ 902898 h 1322717"/>
                <a:gd name="connsiteX5" fmla="*/ 5751 w 1449239"/>
                <a:gd name="connsiteY5" fmla="*/ 1075426 h 1322717"/>
                <a:gd name="connsiteX6" fmla="*/ 92015 w 1449239"/>
                <a:gd name="connsiteY6" fmla="*/ 1247954 h 1322717"/>
                <a:gd name="connsiteX7" fmla="*/ 195532 w 1449239"/>
                <a:gd name="connsiteY7" fmla="*/ 1316966 h 1322717"/>
                <a:gd name="connsiteX8" fmla="*/ 161027 w 1449239"/>
                <a:gd name="connsiteY8" fmla="*/ 1213449 h 1322717"/>
                <a:gd name="connsiteX9" fmla="*/ 178280 w 1449239"/>
                <a:gd name="connsiteY9" fmla="*/ 971909 h 1322717"/>
                <a:gd name="connsiteX10" fmla="*/ 333555 w 1449239"/>
                <a:gd name="connsiteY10" fmla="*/ 816634 h 1322717"/>
                <a:gd name="connsiteX11" fmla="*/ 506083 w 1449239"/>
                <a:gd name="connsiteY11" fmla="*/ 506083 h 1322717"/>
                <a:gd name="connsiteX12" fmla="*/ 902899 w 1449239"/>
                <a:gd name="connsiteY12" fmla="*/ 212785 h 1322717"/>
                <a:gd name="connsiteX13" fmla="*/ 1403231 w 1449239"/>
                <a:gd name="connsiteY13" fmla="*/ 5751 h 1322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49239" h="1322717">
                  <a:moveTo>
                    <a:pt x="1403231" y="5751"/>
                  </a:moveTo>
                  <a:cubicBezTo>
                    <a:pt x="1357223" y="0"/>
                    <a:pt x="808008" y="106392"/>
                    <a:pt x="626853" y="178279"/>
                  </a:cubicBezTo>
                  <a:cubicBezTo>
                    <a:pt x="445698" y="250166"/>
                    <a:pt x="391064" y="333554"/>
                    <a:pt x="316302" y="437071"/>
                  </a:cubicBezTo>
                  <a:cubicBezTo>
                    <a:pt x="241540" y="540588"/>
                    <a:pt x="209910" y="721743"/>
                    <a:pt x="178280" y="799381"/>
                  </a:cubicBezTo>
                  <a:cubicBezTo>
                    <a:pt x="146650" y="877019"/>
                    <a:pt x="155276" y="856891"/>
                    <a:pt x="126521" y="902898"/>
                  </a:cubicBezTo>
                  <a:cubicBezTo>
                    <a:pt x="97766" y="948906"/>
                    <a:pt x="11502" y="1017917"/>
                    <a:pt x="5751" y="1075426"/>
                  </a:cubicBezTo>
                  <a:cubicBezTo>
                    <a:pt x="0" y="1132935"/>
                    <a:pt x="60385" y="1207697"/>
                    <a:pt x="92015" y="1247954"/>
                  </a:cubicBezTo>
                  <a:cubicBezTo>
                    <a:pt x="123645" y="1288211"/>
                    <a:pt x="184030" y="1322717"/>
                    <a:pt x="195532" y="1316966"/>
                  </a:cubicBezTo>
                  <a:cubicBezTo>
                    <a:pt x="207034" y="1311215"/>
                    <a:pt x="163902" y="1270958"/>
                    <a:pt x="161027" y="1213449"/>
                  </a:cubicBezTo>
                  <a:cubicBezTo>
                    <a:pt x="158152" y="1155940"/>
                    <a:pt x="149525" y="1038045"/>
                    <a:pt x="178280" y="971909"/>
                  </a:cubicBezTo>
                  <a:cubicBezTo>
                    <a:pt x="207035" y="905773"/>
                    <a:pt x="278921" y="894272"/>
                    <a:pt x="333555" y="816634"/>
                  </a:cubicBezTo>
                  <a:cubicBezTo>
                    <a:pt x="388189" y="738996"/>
                    <a:pt x="411192" y="606724"/>
                    <a:pt x="506083" y="506083"/>
                  </a:cubicBezTo>
                  <a:cubicBezTo>
                    <a:pt x="600974" y="405442"/>
                    <a:pt x="756250" y="299049"/>
                    <a:pt x="902899" y="212785"/>
                  </a:cubicBezTo>
                  <a:cubicBezTo>
                    <a:pt x="1049548" y="126521"/>
                    <a:pt x="1449239" y="11502"/>
                    <a:pt x="1403231" y="5751"/>
                  </a:cubicBezTo>
                  <a:close/>
                </a:path>
              </a:pathLst>
            </a:custGeom>
            <a:solidFill>
              <a:srgbClr val="71330D"/>
            </a:solidFill>
            <a:ln>
              <a:solidFill>
                <a:srgbClr val="9774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任意多边形 106"/>
            <p:cNvSpPr/>
            <p:nvPr/>
          </p:nvSpPr>
          <p:spPr>
            <a:xfrm>
              <a:off x="1681835" y="1116348"/>
              <a:ext cx="1160550" cy="1238319"/>
            </a:xfrm>
            <a:custGeom>
              <a:avLst/>
              <a:gdLst>
                <a:gd name="connsiteX0" fmla="*/ 63261 w 1397479"/>
                <a:gd name="connsiteY0" fmla="*/ 1227826 h 1383101"/>
                <a:gd name="connsiteX1" fmla="*/ 11502 w 1397479"/>
                <a:gd name="connsiteY1" fmla="*/ 969033 h 1383101"/>
                <a:gd name="connsiteX2" fmla="*/ 132272 w 1397479"/>
                <a:gd name="connsiteY2" fmla="*/ 761999 h 1383101"/>
                <a:gd name="connsiteX3" fmla="*/ 425570 w 1397479"/>
                <a:gd name="connsiteY3" fmla="*/ 399690 h 1383101"/>
                <a:gd name="connsiteX4" fmla="*/ 977661 w 1397479"/>
                <a:gd name="connsiteY4" fmla="*/ 106392 h 1383101"/>
                <a:gd name="connsiteX5" fmla="*/ 1253706 w 1397479"/>
                <a:gd name="connsiteY5" fmla="*/ 37381 h 1383101"/>
                <a:gd name="connsiteX6" fmla="*/ 1357223 w 1397479"/>
                <a:gd name="connsiteY6" fmla="*/ 20128 h 1383101"/>
                <a:gd name="connsiteX7" fmla="*/ 1012167 w 1397479"/>
                <a:gd name="connsiteY7" fmla="*/ 158150 h 1383101"/>
                <a:gd name="connsiteX8" fmla="*/ 701616 w 1397479"/>
                <a:gd name="connsiteY8" fmla="*/ 451448 h 1383101"/>
                <a:gd name="connsiteX9" fmla="*/ 667110 w 1397479"/>
                <a:gd name="connsiteY9" fmla="*/ 572218 h 1383101"/>
                <a:gd name="connsiteX10" fmla="*/ 373812 w 1397479"/>
                <a:gd name="connsiteY10" fmla="*/ 848264 h 1383101"/>
                <a:gd name="connsiteX11" fmla="*/ 80514 w 1397479"/>
                <a:gd name="connsiteY11" fmla="*/ 1314090 h 1383101"/>
                <a:gd name="connsiteX12" fmla="*/ 63261 w 1397479"/>
                <a:gd name="connsiteY12" fmla="*/ 1227826 h 1383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97479" h="1383101">
                  <a:moveTo>
                    <a:pt x="63261" y="1227826"/>
                  </a:moveTo>
                  <a:cubicBezTo>
                    <a:pt x="51759" y="1170317"/>
                    <a:pt x="0" y="1046671"/>
                    <a:pt x="11502" y="969033"/>
                  </a:cubicBezTo>
                  <a:cubicBezTo>
                    <a:pt x="23004" y="891395"/>
                    <a:pt x="63261" y="856889"/>
                    <a:pt x="132272" y="761999"/>
                  </a:cubicBezTo>
                  <a:cubicBezTo>
                    <a:pt x="201283" y="667109"/>
                    <a:pt x="284672" y="508958"/>
                    <a:pt x="425570" y="399690"/>
                  </a:cubicBezTo>
                  <a:cubicBezTo>
                    <a:pt x="566468" y="290422"/>
                    <a:pt x="839639" y="166777"/>
                    <a:pt x="977661" y="106392"/>
                  </a:cubicBezTo>
                  <a:cubicBezTo>
                    <a:pt x="1115683" y="46007"/>
                    <a:pt x="1190446" y="51758"/>
                    <a:pt x="1253706" y="37381"/>
                  </a:cubicBezTo>
                  <a:cubicBezTo>
                    <a:pt x="1316966" y="23004"/>
                    <a:pt x="1397479" y="0"/>
                    <a:pt x="1357223" y="20128"/>
                  </a:cubicBezTo>
                  <a:cubicBezTo>
                    <a:pt x="1316967" y="40256"/>
                    <a:pt x="1121435" y="86263"/>
                    <a:pt x="1012167" y="158150"/>
                  </a:cubicBezTo>
                  <a:cubicBezTo>
                    <a:pt x="902899" y="230037"/>
                    <a:pt x="759125" y="382437"/>
                    <a:pt x="701616" y="451448"/>
                  </a:cubicBezTo>
                  <a:cubicBezTo>
                    <a:pt x="644107" y="520459"/>
                    <a:pt x="721744" y="506082"/>
                    <a:pt x="667110" y="572218"/>
                  </a:cubicBezTo>
                  <a:cubicBezTo>
                    <a:pt x="612476" y="638354"/>
                    <a:pt x="471578" y="724619"/>
                    <a:pt x="373812" y="848264"/>
                  </a:cubicBezTo>
                  <a:cubicBezTo>
                    <a:pt x="276046" y="971909"/>
                    <a:pt x="132272" y="1245079"/>
                    <a:pt x="80514" y="1314090"/>
                  </a:cubicBezTo>
                  <a:cubicBezTo>
                    <a:pt x="28756" y="1383101"/>
                    <a:pt x="74763" y="1285335"/>
                    <a:pt x="63261" y="1227826"/>
                  </a:cubicBezTo>
                  <a:close/>
                </a:path>
              </a:pathLst>
            </a:custGeom>
            <a:solidFill>
              <a:srgbClr val="71330D"/>
            </a:solidFill>
            <a:ln>
              <a:solidFill>
                <a:srgbClr val="6E40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任意多边形 107"/>
            <p:cNvSpPr/>
            <p:nvPr/>
          </p:nvSpPr>
          <p:spPr>
            <a:xfrm>
              <a:off x="1804158" y="1176942"/>
              <a:ext cx="971755" cy="1177725"/>
            </a:xfrm>
            <a:custGeom>
              <a:avLst/>
              <a:gdLst>
                <a:gd name="connsiteX0" fmla="*/ 1158815 w 1173192"/>
                <a:gd name="connsiteY0" fmla="*/ 60385 h 1253706"/>
                <a:gd name="connsiteX1" fmla="*/ 658483 w 1173192"/>
                <a:gd name="connsiteY1" fmla="*/ 353683 h 1253706"/>
                <a:gd name="connsiteX2" fmla="*/ 451449 w 1173192"/>
                <a:gd name="connsiteY2" fmla="*/ 664234 h 1253706"/>
                <a:gd name="connsiteX3" fmla="*/ 158151 w 1173192"/>
                <a:gd name="connsiteY3" fmla="*/ 923026 h 1253706"/>
                <a:gd name="connsiteX4" fmla="*/ 20128 w 1173192"/>
                <a:gd name="connsiteY4" fmla="*/ 1250830 h 1253706"/>
                <a:gd name="connsiteX5" fmla="*/ 278920 w 1173192"/>
                <a:gd name="connsiteY5" fmla="*/ 940279 h 1253706"/>
                <a:gd name="connsiteX6" fmla="*/ 589471 w 1173192"/>
                <a:gd name="connsiteY6" fmla="*/ 802256 h 1253706"/>
                <a:gd name="connsiteX7" fmla="*/ 692988 w 1173192"/>
                <a:gd name="connsiteY7" fmla="*/ 543464 h 1253706"/>
                <a:gd name="connsiteX8" fmla="*/ 1107056 w 1173192"/>
                <a:gd name="connsiteY8" fmla="*/ 77638 h 1253706"/>
                <a:gd name="connsiteX9" fmla="*/ 1089803 w 1173192"/>
                <a:gd name="connsiteY9" fmla="*/ 77638 h 1253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73192" h="1253706">
                  <a:moveTo>
                    <a:pt x="1158815" y="60385"/>
                  </a:moveTo>
                  <a:cubicBezTo>
                    <a:pt x="967596" y="156713"/>
                    <a:pt x="776377" y="253042"/>
                    <a:pt x="658483" y="353683"/>
                  </a:cubicBezTo>
                  <a:cubicBezTo>
                    <a:pt x="540589" y="454325"/>
                    <a:pt x="534838" y="569344"/>
                    <a:pt x="451449" y="664234"/>
                  </a:cubicBezTo>
                  <a:cubicBezTo>
                    <a:pt x="368060" y="759124"/>
                    <a:pt x="230038" y="825260"/>
                    <a:pt x="158151" y="923026"/>
                  </a:cubicBezTo>
                  <a:cubicBezTo>
                    <a:pt x="86264" y="1020792"/>
                    <a:pt x="0" y="1247955"/>
                    <a:pt x="20128" y="1250830"/>
                  </a:cubicBezTo>
                  <a:cubicBezTo>
                    <a:pt x="40256" y="1253706"/>
                    <a:pt x="184030" y="1015041"/>
                    <a:pt x="278920" y="940279"/>
                  </a:cubicBezTo>
                  <a:cubicBezTo>
                    <a:pt x="373810" y="865517"/>
                    <a:pt x="520460" y="868392"/>
                    <a:pt x="589471" y="802256"/>
                  </a:cubicBezTo>
                  <a:cubicBezTo>
                    <a:pt x="658482" y="736120"/>
                    <a:pt x="606724" y="664234"/>
                    <a:pt x="692988" y="543464"/>
                  </a:cubicBezTo>
                  <a:cubicBezTo>
                    <a:pt x="779252" y="422694"/>
                    <a:pt x="1040920" y="155276"/>
                    <a:pt x="1107056" y="77638"/>
                  </a:cubicBezTo>
                  <a:cubicBezTo>
                    <a:pt x="1173192" y="0"/>
                    <a:pt x="1131497" y="38819"/>
                    <a:pt x="1089803" y="77638"/>
                  </a:cubicBezTo>
                </a:path>
              </a:pathLst>
            </a:custGeom>
            <a:solidFill>
              <a:srgbClr val="71330D"/>
            </a:solidFill>
            <a:ln>
              <a:solidFill>
                <a:srgbClr val="7133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任意多边形 108"/>
            <p:cNvSpPr/>
            <p:nvPr/>
          </p:nvSpPr>
          <p:spPr>
            <a:xfrm>
              <a:off x="1616374" y="1317412"/>
              <a:ext cx="797646" cy="795997"/>
            </a:xfrm>
            <a:custGeom>
              <a:avLst/>
              <a:gdLst>
                <a:gd name="connsiteX0" fmla="*/ 632604 w 931653"/>
                <a:gd name="connsiteY0" fmla="*/ 0 h 831011"/>
                <a:gd name="connsiteX1" fmla="*/ 270294 w 931653"/>
                <a:gd name="connsiteY1" fmla="*/ 276045 h 831011"/>
                <a:gd name="connsiteX2" fmla="*/ 235789 w 931653"/>
                <a:gd name="connsiteY2" fmla="*/ 448573 h 831011"/>
                <a:gd name="connsiteX3" fmla="*/ 494581 w 931653"/>
                <a:gd name="connsiteY3" fmla="*/ 172528 h 831011"/>
                <a:gd name="connsiteX4" fmla="*/ 787879 w 931653"/>
                <a:gd name="connsiteY4" fmla="*/ 17253 h 831011"/>
                <a:gd name="connsiteX5" fmla="*/ 511834 w 931653"/>
                <a:gd name="connsiteY5" fmla="*/ 207034 h 831011"/>
                <a:gd name="connsiteX6" fmla="*/ 235789 w 931653"/>
                <a:gd name="connsiteY6" fmla="*/ 672860 h 831011"/>
                <a:gd name="connsiteX7" fmla="*/ 408317 w 931653"/>
                <a:gd name="connsiteY7" fmla="*/ 465826 h 831011"/>
                <a:gd name="connsiteX8" fmla="*/ 649857 w 931653"/>
                <a:gd name="connsiteY8" fmla="*/ 293298 h 831011"/>
                <a:gd name="connsiteX9" fmla="*/ 925902 w 931653"/>
                <a:gd name="connsiteY9" fmla="*/ 51758 h 831011"/>
                <a:gd name="connsiteX10" fmla="*/ 684362 w 931653"/>
                <a:gd name="connsiteY10" fmla="*/ 293298 h 831011"/>
                <a:gd name="connsiteX11" fmla="*/ 391064 w 931653"/>
                <a:gd name="connsiteY11" fmla="*/ 569343 h 831011"/>
                <a:gd name="connsiteX12" fmla="*/ 253041 w 931653"/>
                <a:gd name="connsiteY12" fmla="*/ 793630 h 831011"/>
                <a:gd name="connsiteX13" fmla="*/ 11502 w 931653"/>
                <a:gd name="connsiteY13" fmla="*/ 793630 h 831011"/>
                <a:gd name="connsiteX14" fmla="*/ 184030 w 931653"/>
                <a:gd name="connsiteY14" fmla="*/ 759124 h 831011"/>
                <a:gd name="connsiteX15" fmla="*/ 201283 w 931653"/>
                <a:gd name="connsiteY15" fmla="*/ 431321 h 831011"/>
                <a:gd name="connsiteX16" fmla="*/ 166777 w 931653"/>
                <a:gd name="connsiteY16" fmla="*/ 707366 h 831011"/>
                <a:gd name="connsiteX17" fmla="*/ 11502 w 931653"/>
                <a:gd name="connsiteY17" fmla="*/ 603849 h 831011"/>
                <a:gd name="connsiteX18" fmla="*/ 97766 w 931653"/>
                <a:gd name="connsiteY18" fmla="*/ 621102 h 831011"/>
                <a:gd name="connsiteX19" fmla="*/ 149524 w 931653"/>
                <a:gd name="connsiteY19" fmla="*/ 414068 h 831011"/>
                <a:gd name="connsiteX20" fmla="*/ 201283 w 931653"/>
                <a:gd name="connsiteY20" fmla="*/ 241539 h 831011"/>
                <a:gd name="connsiteX21" fmla="*/ 563592 w 931653"/>
                <a:gd name="connsiteY21" fmla="*/ 51758 h 831011"/>
                <a:gd name="connsiteX22" fmla="*/ 546340 w 931653"/>
                <a:gd name="connsiteY22" fmla="*/ 0 h 831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31653" h="831011">
                  <a:moveTo>
                    <a:pt x="632604" y="0"/>
                  </a:moveTo>
                  <a:cubicBezTo>
                    <a:pt x="484517" y="100641"/>
                    <a:pt x="336430" y="201283"/>
                    <a:pt x="270294" y="276045"/>
                  </a:cubicBezTo>
                  <a:cubicBezTo>
                    <a:pt x="204158" y="350807"/>
                    <a:pt x="198408" y="465826"/>
                    <a:pt x="235789" y="448573"/>
                  </a:cubicBezTo>
                  <a:cubicBezTo>
                    <a:pt x="273170" y="431320"/>
                    <a:pt x="402566" y="244415"/>
                    <a:pt x="494581" y="172528"/>
                  </a:cubicBezTo>
                  <a:cubicBezTo>
                    <a:pt x="586596" y="100641"/>
                    <a:pt x="785004" y="11502"/>
                    <a:pt x="787879" y="17253"/>
                  </a:cubicBezTo>
                  <a:cubicBezTo>
                    <a:pt x="790754" y="23004"/>
                    <a:pt x="603849" y="97766"/>
                    <a:pt x="511834" y="207034"/>
                  </a:cubicBezTo>
                  <a:cubicBezTo>
                    <a:pt x="419819" y="316302"/>
                    <a:pt x="253042" y="629728"/>
                    <a:pt x="235789" y="672860"/>
                  </a:cubicBezTo>
                  <a:cubicBezTo>
                    <a:pt x="218536" y="715992"/>
                    <a:pt x="339306" y="529086"/>
                    <a:pt x="408317" y="465826"/>
                  </a:cubicBezTo>
                  <a:cubicBezTo>
                    <a:pt x="477328" y="402566"/>
                    <a:pt x="563593" y="362309"/>
                    <a:pt x="649857" y="293298"/>
                  </a:cubicBezTo>
                  <a:cubicBezTo>
                    <a:pt x="736121" y="224287"/>
                    <a:pt x="920151" y="51758"/>
                    <a:pt x="925902" y="51758"/>
                  </a:cubicBezTo>
                  <a:cubicBezTo>
                    <a:pt x="931653" y="51758"/>
                    <a:pt x="773502" y="207034"/>
                    <a:pt x="684362" y="293298"/>
                  </a:cubicBezTo>
                  <a:cubicBezTo>
                    <a:pt x="595222" y="379562"/>
                    <a:pt x="462951" y="485954"/>
                    <a:pt x="391064" y="569343"/>
                  </a:cubicBezTo>
                  <a:cubicBezTo>
                    <a:pt x="319177" y="652732"/>
                    <a:pt x="316301" y="756249"/>
                    <a:pt x="253041" y="793630"/>
                  </a:cubicBezTo>
                  <a:cubicBezTo>
                    <a:pt x="189781" y="831011"/>
                    <a:pt x="23004" y="799381"/>
                    <a:pt x="11502" y="793630"/>
                  </a:cubicBezTo>
                  <a:cubicBezTo>
                    <a:pt x="0" y="787879"/>
                    <a:pt x="152400" y="819509"/>
                    <a:pt x="184030" y="759124"/>
                  </a:cubicBezTo>
                  <a:cubicBezTo>
                    <a:pt x="215660" y="698739"/>
                    <a:pt x="204158" y="439947"/>
                    <a:pt x="201283" y="431321"/>
                  </a:cubicBezTo>
                  <a:cubicBezTo>
                    <a:pt x="198408" y="422695"/>
                    <a:pt x="198407" y="678611"/>
                    <a:pt x="166777" y="707366"/>
                  </a:cubicBezTo>
                  <a:cubicBezTo>
                    <a:pt x="135147" y="736121"/>
                    <a:pt x="23004" y="618226"/>
                    <a:pt x="11502" y="603849"/>
                  </a:cubicBezTo>
                  <a:cubicBezTo>
                    <a:pt x="0" y="589472"/>
                    <a:pt x="74762" y="652732"/>
                    <a:pt x="97766" y="621102"/>
                  </a:cubicBezTo>
                  <a:cubicBezTo>
                    <a:pt x="120770" y="589472"/>
                    <a:pt x="132271" y="477329"/>
                    <a:pt x="149524" y="414068"/>
                  </a:cubicBezTo>
                  <a:cubicBezTo>
                    <a:pt x="166777" y="350807"/>
                    <a:pt x="132272" y="301924"/>
                    <a:pt x="201283" y="241539"/>
                  </a:cubicBezTo>
                  <a:cubicBezTo>
                    <a:pt x="270294" y="181154"/>
                    <a:pt x="506083" y="92014"/>
                    <a:pt x="563592" y="51758"/>
                  </a:cubicBezTo>
                  <a:cubicBezTo>
                    <a:pt x="621101" y="11502"/>
                    <a:pt x="583720" y="5751"/>
                    <a:pt x="546340" y="0"/>
                  </a:cubicBezTo>
                </a:path>
              </a:pathLst>
            </a:custGeom>
            <a:solidFill>
              <a:srgbClr val="977453"/>
            </a:solidFill>
            <a:ln>
              <a:solidFill>
                <a:srgbClr val="9774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任意多边形 109"/>
            <p:cNvSpPr/>
            <p:nvPr/>
          </p:nvSpPr>
          <p:spPr>
            <a:xfrm>
              <a:off x="3701579" y="1862766"/>
              <a:ext cx="263420" cy="457217"/>
            </a:xfrm>
            <a:custGeom>
              <a:avLst/>
              <a:gdLst>
                <a:gd name="connsiteX0" fmla="*/ 146649 w 307675"/>
                <a:gd name="connsiteY0" fmla="*/ 86264 h 477329"/>
                <a:gd name="connsiteX1" fmla="*/ 181154 w 307675"/>
                <a:gd name="connsiteY1" fmla="*/ 293298 h 477329"/>
                <a:gd name="connsiteX2" fmla="*/ 8626 w 307675"/>
                <a:gd name="connsiteY2" fmla="*/ 362310 h 477329"/>
                <a:gd name="connsiteX3" fmla="*/ 129396 w 307675"/>
                <a:gd name="connsiteY3" fmla="*/ 396815 h 477329"/>
                <a:gd name="connsiteX4" fmla="*/ 198407 w 307675"/>
                <a:gd name="connsiteY4" fmla="*/ 310551 h 477329"/>
                <a:gd name="connsiteX5" fmla="*/ 181154 w 307675"/>
                <a:gd name="connsiteY5" fmla="*/ 465827 h 477329"/>
                <a:gd name="connsiteX6" fmla="*/ 301924 w 307675"/>
                <a:gd name="connsiteY6" fmla="*/ 379562 h 477329"/>
                <a:gd name="connsiteX7" fmla="*/ 146649 w 307675"/>
                <a:gd name="connsiteY7" fmla="*/ 34506 h 477329"/>
                <a:gd name="connsiteX8" fmla="*/ 146649 w 307675"/>
                <a:gd name="connsiteY8" fmla="*/ 34506 h 477329"/>
                <a:gd name="connsiteX9" fmla="*/ 146649 w 307675"/>
                <a:gd name="connsiteY9" fmla="*/ 34506 h 477329"/>
                <a:gd name="connsiteX10" fmla="*/ 94890 w 307675"/>
                <a:gd name="connsiteY10" fmla="*/ 0 h 4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7675" h="477329">
                  <a:moveTo>
                    <a:pt x="146649" y="86264"/>
                  </a:moveTo>
                  <a:cubicBezTo>
                    <a:pt x="175403" y="166777"/>
                    <a:pt x="204158" y="247290"/>
                    <a:pt x="181154" y="293298"/>
                  </a:cubicBezTo>
                  <a:cubicBezTo>
                    <a:pt x="158150" y="339306"/>
                    <a:pt x="17252" y="345057"/>
                    <a:pt x="8626" y="362310"/>
                  </a:cubicBezTo>
                  <a:cubicBezTo>
                    <a:pt x="0" y="379563"/>
                    <a:pt x="97766" y="405441"/>
                    <a:pt x="129396" y="396815"/>
                  </a:cubicBezTo>
                  <a:cubicBezTo>
                    <a:pt x="161026" y="388189"/>
                    <a:pt x="189781" y="299049"/>
                    <a:pt x="198407" y="310551"/>
                  </a:cubicBezTo>
                  <a:cubicBezTo>
                    <a:pt x="207033" y="322053"/>
                    <a:pt x="163901" y="454325"/>
                    <a:pt x="181154" y="465827"/>
                  </a:cubicBezTo>
                  <a:cubicBezTo>
                    <a:pt x="198407" y="477329"/>
                    <a:pt x="307675" y="451449"/>
                    <a:pt x="301924" y="379562"/>
                  </a:cubicBezTo>
                  <a:cubicBezTo>
                    <a:pt x="296173" y="307675"/>
                    <a:pt x="146649" y="34506"/>
                    <a:pt x="146649" y="34506"/>
                  </a:cubicBezTo>
                  <a:lnTo>
                    <a:pt x="146649" y="34506"/>
                  </a:lnTo>
                  <a:lnTo>
                    <a:pt x="146649" y="34506"/>
                  </a:lnTo>
                  <a:lnTo>
                    <a:pt x="94890" y="0"/>
                  </a:lnTo>
                </a:path>
              </a:pathLst>
            </a:custGeom>
            <a:solidFill>
              <a:srgbClr val="987B65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Freeform 5"/>
            <p:cNvSpPr>
              <a:spLocks/>
            </p:cNvSpPr>
            <p:nvPr/>
          </p:nvSpPr>
          <p:spPr bwMode="auto">
            <a:xfrm flipH="1" flipV="1">
              <a:off x="1926485" y="1259818"/>
              <a:ext cx="672788" cy="889564"/>
            </a:xfrm>
            <a:custGeom>
              <a:avLst/>
              <a:gdLst/>
              <a:ahLst/>
              <a:cxnLst>
                <a:cxn ang="0">
                  <a:pos x="403" y="11"/>
                </a:cxn>
                <a:cxn ang="0">
                  <a:pos x="232" y="137"/>
                </a:cxn>
                <a:cxn ang="0">
                  <a:pos x="34" y="320"/>
                </a:cxn>
                <a:cxn ang="0">
                  <a:pos x="217" y="194"/>
                </a:cxn>
                <a:cxn ang="0">
                  <a:pos x="7" y="407"/>
                </a:cxn>
                <a:cxn ang="0">
                  <a:pos x="259" y="236"/>
                </a:cxn>
                <a:cxn ang="0">
                  <a:pos x="469" y="74"/>
                </a:cxn>
                <a:cxn ang="0">
                  <a:pos x="250" y="326"/>
                </a:cxn>
                <a:cxn ang="0">
                  <a:pos x="130" y="497"/>
                </a:cxn>
                <a:cxn ang="0">
                  <a:pos x="595" y="86"/>
                </a:cxn>
                <a:cxn ang="0">
                  <a:pos x="235" y="389"/>
                </a:cxn>
                <a:cxn ang="0">
                  <a:pos x="520" y="23"/>
                </a:cxn>
                <a:cxn ang="0">
                  <a:pos x="193" y="263"/>
                </a:cxn>
                <a:cxn ang="0">
                  <a:pos x="388" y="80"/>
                </a:cxn>
                <a:cxn ang="0">
                  <a:pos x="184" y="206"/>
                </a:cxn>
                <a:cxn ang="0">
                  <a:pos x="403" y="11"/>
                </a:cxn>
              </a:cxnLst>
              <a:rect l="0" t="0" r="r" b="b"/>
              <a:pathLst>
                <a:path w="612" h="537">
                  <a:moveTo>
                    <a:pt x="403" y="11"/>
                  </a:moveTo>
                  <a:cubicBezTo>
                    <a:pt x="411" y="0"/>
                    <a:pt x="293" y="86"/>
                    <a:pt x="232" y="137"/>
                  </a:cubicBezTo>
                  <a:cubicBezTo>
                    <a:pt x="171" y="188"/>
                    <a:pt x="36" y="311"/>
                    <a:pt x="34" y="320"/>
                  </a:cubicBezTo>
                  <a:cubicBezTo>
                    <a:pt x="32" y="329"/>
                    <a:pt x="221" y="180"/>
                    <a:pt x="217" y="194"/>
                  </a:cubicBezTo>
                  <a:cubicBezTo>
                    <a:pt x="213" y="208"/>
                    <a:pt x="0" y="400"/>
                    <a:pt x="7" y="407"/>
                  </a:cubicBezTo>
                  <a:cubicBezTo>
                    <a:pt x="14" y="414"/>
                    <a:pt x="182" y="292"/>
                    <a:pt x="259" y="236"/>
                  </a:cubicBezTo>
                  <a:cubicBezTo>
                    <a:pt x="336" y="180"/>
                    <a:pt x="471" y="59"/>
                    <a:pt x="469" y="74"/>
                  </a:cubicBezTo>
                  <a:cubicBezTo>
                    <a:pt x="467" y="89"/>
                    <a:pt x="307" y="256"/>
                    <a:pt x="250" y="326"/>
                  </a:cubicBezTo>
                  <a:cubicBezTo>
                    <a:pt x="193" y="396"/>
                    <a:pt x="73" y="537"/>
                    <a:pt x="130" y="497"/>
                  </a:cubicBezTo>
                  <a:cubicBezTo>
                    <a:pt x="187" y="457"/>
                    <a:pt x="578" y="104"/>
                    <a:pt x="595" y="86"/>
                  </a:cubicBezTo>
                  <a:cubicBezTo>
                    <a:pt x="612" y="68"/>
                    <a:pt x="248" y="400"/>
                    <a:pt x="235" y="389"/>
                  </a:cubicBezTo>
                  <a:cubicBezTo>
                    <a:pt x="222" y="378"/>
                    <a:pt x="527" y="44"/>
                    <a:pt x="520" y="23"/>
                  </a:cubicBezTo>
                  <a:cubicBezTo>
                    <a:pt x="513" y="2"/>
                    <a:pt x="215" y="254"/>
                    <a:pt x="193" y="263"/>
                  </a:cubicBezTo>
                  <a:cubicBezTo>
                    <a:pt x="171" y="272"/>
                    <a:pt x="389" y="89"/>
                    <a:pt x="388" y="80"/>
                  </a:cubicBezTo>
                  <a:cubicBezTo>
                    <a:pt x="387" y="71"/>
                    <a:pt x="183" y="217"/>
                    <a:pt x="184" y="206"/>
                  </a:cubicBezTo>
                  <a:cubicBezTo>
                    <a:pt x="185" y="195"/>
                    <a:pt x="395" y="22"/>
                    <a:pt x="403" y="11"/>
                  </a:cubicBezTo>
                  <a:close/>
                </a:path>
              </a:pathLst>
            </a:custGeom>
            <a:solidFill>
              <a:srgbClr val="826046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任意多边形 111"/>
            <p:cNvSpPr/>
            <p:nvPr/>
          </p:nvSpPr>
          <p:spPr>
            <a:xfrm>
              <a:off x="1842866" y="1254062"/>
              <a:ext cx="1115227" cy="1145795"/>
            </a:xfrm>
            <a:custGeom>
              <a:avLst/>
              <a:gdLst>
                <a:gd name="connsiteX0" fmla="*/ 57510 w 1302589"/>
                <a:gd name="connsiteY0" fmla="*/ 1135811 h 1196196"/>
                <a:gd name="connsiteX1" fmla="*/ 247291 w 1302589"/>
                <a:gd name="connsiteY1" fmla="*/ 894272 h 1196196"/>
                <a:gd name="connsiteX2" fmla="*/ 506083 w 1302589"/>
                <a:gd name="connsiteY2" fmla="*/ 790755 h 1196196"/>
                <a:gd name="connsiteX3" fmla="*/ 782129 w 1302589"/>
                <a:gd name="connsiteY3" fmla="*/ 462951 h 1196196"/>
                <a:gd name="connsiteX4" fmla="*/ 937404 w 1302589"/>
                <a:gd name="connsiteY4" fmla="*/ 169653 h 1196196"/>
                <a:gd name="connsiteX5" fmla="*/ 1265208 w 1302589"/>
                <a:gd name="connsiteY5" fmla="*/ 14377 h 1196196"/>
                <a:gd name="connsiteX6" fmla="*/ 1161691 w 1302589"/>
                <a:gd name="connsiteY6" fmla="*/ 83389 h 1196196"/>
                <a:gd name="connsiteX7" fmla="*/ 1144438 w 1302589"/>
                <a:gd name="connsiteY7" fmla="*/ 324928 h 1196196"/>
                <a:gd name="connsiteX8" fmla="*/ 1075427 w 1302589"/>
                <a:gd name="connsiteY8" fmla="*/ 618226 h 1196196"/>
                <a:gd name="connsiteX9" fmla="*/ 851140 w 1302589"/>
                <a:gd name="connsiteY9" fmla="*/ 859766 h 1196196"/>
                <a:gd name="connsiteX10" fmla="*/ 402566 w 1302589"/>
                <a:gd name="connsiteY10" fmla="*/ 1066800 h 1196196"/>
                <a:gd name="connsiteX11" fmla="*/ 143774 w 1302589"/>
                <a:gd name="connsiteY11" fmla="*/ 1118558 h 1196196"/>
                <a:gd name="connsiteX12" fmla="*/ 23004 w 1302589"/>
                <a:gd name="connsiteY12" fmla="*/ 1187570 h 1196196"/>
                <a:gd name="connsiteX13" fmla="*/ 5751 w 1302589"/>
                <a:gd name="connsiteY13" fmla="*/ 1170317 h 1196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02589" h="1196196">
                  <a:moveTo>
                    <a:pt x="57510" y="1135811"/>
                  </a:moveTo>
                  <a:cubicBezTo>
                    <a:pt x="115019" y="1043796"/>
                    <a:pt x="172529" y="951781"/>
                    <a:pt x="247291" y="894272"/>
                  </a:cubicBezTo>
                  <a:cubicBezTo>
                    <a:pt x="322053" y="836763"/>
                    <a:pt x="416943" y="862642"/>
                    <a:pt x="506083" y="790755"/>
                  </a:cubicBezTo>
                  <a:cubicBezTo>
                    <a:pt x="595223" y="718868"/>
                    <a:pt x="710242" y="566468"/>
                    <a:pt x="782129" y="462951"/>
                  </a:cubicBezTo>
                  <a:cubicBezTo>
                    <a:pt x="854016" y="359434"/>
                    <a:pt x="856891" y="244415"/>
                    <a:pt x="937404" y="169653"/>
                  </a:cubicBezTo>
                  <a:cubicBezTo>
                    <a:pt x="1017917" y="94891"/>
                    <a:pt x="1227827" y="28754"/>
                    <a:pt x="1265208" y="14377"/>
                  </a:cubicBezTo>
                  <a:cubicBezTo>
                    <a:pt x="1302589" y="0"/>
                    <a:pt x="1181819" y="31631"/>
                    <a:pt x="1161691" y="83389"/>
                  </a:cubicBezTo>
                  <a:cubicBezTo>
                    <a:pt x="1141563" y="135147"/>
                    <a:pt x="1158815" y="235789"/>
                    <a:pt x="1144438" y="324928"/>
                  </a:cubicBezTo>
                  <a:cubicBezTo>
                    <a:pt x="1130061" y="414067"/>
                    <a:pt x="1124310" y="529086"/>
                    <a:pt x="1075427" y="618226"/>
                  </a:cubicBezTo>
                  <a:cubicBezTo>
                    <a:pt x="1026544" y="707366"/>
                    <a:pt x="963284" y="785004"/>
                    <a:pt x="851140" y="859766"/>
                  </a:cubicBezTo>
                  <a:cubicBezTo>
                    <a:pt x="738997" y="934528"/>
                    <a:pt x="520460" y="1023668"/>
                    <a:pt x="402566" y="1066800"/>
                  </a:cubicBezTo>
                  <a:cubicBezTo>
                    <a:pt x="284672" y="1109932"/>
                    <a:pt x="207034" y="1098430"/>
                    <a:pt x="143774" y="1118558"/>
                  </a:cubicBezTo>
                  <a:cubicBezTo>
                    <a:pt x="80514" y="1138686"/>
                    <a:pt x="46008" y="1178944"/>
                    <a:pt x="23004" y="1187570"/>
                  </a:cubicBezTo>
                  <a:cubicBezTo>
                    <a:pt x="0" y="1196196"/>
                    <a:pt x="2875" y="1183256"/>
                    <a:pt x="5751" y="1170317"/>
                  </a:cubicBezTo>
                </a:path>
              </a:pathLst>
            </a:custGeom>
            <a:solidFill>
              <a:srgbClr val="71330D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任意多边形 112"/>
            <p:cNvSpPr/>
            <p:nvPr/>
          </p:nvSpPr>
          <p:spPr>
            <a:xfrm>
              <a:off x="1857637" y="1372498"/>
              <a:ext cx="977362" cy="1074182"/>
            </a:xfrm>
            <a:custGeom>
              <a:avLst/>
              <a:gdLst>
                <a:gd name="connsiteX0" fmla="*/ 989162 w 1141562"/>
                <a:gd name="connsiteY0" fmla="*/ 115018 h 1121433"/>
                <a:gd name="connsiteX1" fmla="*/ 816634 w 1141562"/>
                <a:gd name="connsiteY1" fmla="*/ 391063 h 1121433"/>
                <a:gd name="connsiteX2" fmla="*/ 592347 w 1141562"/>
                <a:gd name="connsiteY2" fmla="*/ 718867 h 1121433"/>
                <a:gd name="connsiteX3" fmla="*/ 178279 w 1141562"/>
                <a:gd name="connsiteY3" fmla="*/ 891395 h 1121433"/>
                <a:gd name="connsiteX4" fmla="*/ 23004 w 1141562"/>
                <a:gd name="connsiteY4" fmla="*/ 1081177 h 1121433"/>
                <a:gd name="connsiteX5" fmla="*/ 40257 w 1141562"/>
                <a:gd name="connsiteY5" fmla="*/ 1098429 h 1121433"/>
                <a:gd name="connsiteX6" fmla="*/ 230038 w 1141562"/>
                <a:gd name="connsiteY6" fmla="*/ 943154 h 1121433"/>
                <a:gd name="connsiteX7" fmla="*/ 488830 w 1141562"/>
                <a:gd name="connsiteY7" fmla="*/ 839637 h 1121433"/>
                <a:gd name="connsiteX8" fmla="*/ 816634 w 1141562"/>
                <a:gd name="connsiteY8" fmla="*/ 563592 h 1121433"/>
                <a:gd name="connsiteX9" fmla="*/ 833887 w 1141562"/>
                <a:gd name="connsiteY9" fmla="*/ 477328 h 1121433"/>
                <a:gd name="connsiteX10" fmla="*/ 747623 w 1141562"/>
                <a:gd name="connsiteY10" fmla="*/ 736120 h 1121433"/>
                <a:gd name="connsiteX11" fmla="*/ 695864 w 1141562"/>
                <a:gd name="connsiteY11" fmla="*/ 856890 h 1121433"/>
                <a:gd name="connsiteX12" fmla="*/ 851140 w 1141562"/>
                <a:gd name="connsiteY12" fmla="*/ 649856 h 1121433"/>
                <a:gd name="connsiteX13" fmla="*/ 1092679 w 1141562"/>
                <a:gd name="connsiteY13" fmla="*/ 253041 h 1121433"/>
                <a:gd name="connsiteX14" fmla="*/ 1109932 w 1141562"/>
                <a:gd name="connsiteY14" fmla="*/ 80512 h 1121433"/>
                <a:gd name="connsiteX15" fmla="*/ 902898 w 1141562"/>
                <a:gd name="connsiteY15" fmla="*/ 460075 h 1121433"/>
                <a:gd name="connsiteX16" fmla="*/ 971910 w 1141562"/>
                <a:gd name="connsiteY16" fmla="*/ 63260 h 1121433"/>
                <a:gd name="connsiteX17" fmla="*/ 989162 w 1141562"/>
                <a:gd name="connsiteY17" fmla="*/ 115018 h 1121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41562" h="1121433">
                  <a:moveTo>
                    <a:pt x="989162" y="115018"/>
                  </a:moveTo>
                  <a:cubicBezTo>
                    <a:pt x="963283" y="169652"/>
                    <a:pt x="882770" y="290422"/>
                    <a:pt x="816634" y="391063"/>
                  </a:cubicBezTo>
                  <a:cubicBezTo>
                    <a:pt x="750498" y="491705"/>
                    <a:pt x="698740" y="635478"/>
                    <a:pt x="592347" y="718867"/>
                  </a:cubicBezTo>
                  <a:cubicBezTo>
                    <a:pt x="485954" y="802256"/>
                    <a:pt x="273169" y="831010"/>
                    <a:pt x="178279" y="891395"/>
                  </a:cubicBezTo>
                  <a:cubicBezTo>
                    <a:pt x="83389" y="951780"/>
                    <a:pt x="46008" y="1046671"/>
                    <a:pt x="23004" y="1081177"/>
                  </a:cubicBezTo>
                  <a:cubicBezTo>
                    <a:pt x="0" y="1115683"/>
                    <a:pt x="5751" y="1121433"/>
                    <a:pt x="40257" y="1098429"/>
                  </a:cubicBezTo>
                  <a:cubicBezTo>
                    <a:pt x="74763" y="1075425"/>
                    <a:pt x="155276" y="986286"/>
                    <a:pt x="230038" y="943154"/>
                  </a:cubicBezTo>
                  <a:cubicBezTo>
                    <a:pt x="304800" y="900022"/>
                    <a:pt x="391064" y="902897"/>
                    <a:pt x="488830" y="839637"/>
                  </a:cubicBezTo>
                  <a:cubicBezTo>
                    <a:pt x="586596" y="776377"/>
                    <a:pt x="759125" y="623977"/>
                    <a:pt x="816634" y="563592"/>
                  </a:cubicBezTo>
                  <a:cubicBezTo>
                    <a:pt x="874143" y="503207"/>
                    <a:pt x="845389" y="448573"/>
                    <a:pt x="833887" y="477328"/>
                  </a:cubicBezTo>
                  <a:cubicBezTo>
                    <a:pt x="822385" y="506083"/>
                    <a:pt x="770627" y="672860"/>
                    <a:pt x="747623" y="736120"/>
                  </a:cubicBezTo>
                  <a:cubicBezTo>
                    <a:pt x="724619" y="799380"/>
                    <a:pt x="678611" y="871267"/>
                    <a:pt x="695864" y="856890"/>
                  </a:cubicBezTo>
                  <a:cubicBezTo>
                    <a:pt x="713117" y="842513"/>
                    <a:pt x="785004" y="750498"/>
                    <a:pt x="851140" y="649856"/>
                  </a:cubicBezTo>
                  <a:cubicBezTo>
                    <a:pt x="917276" y="549215"/>
                    <a:pt x="1049547" y="347932"/>
                    <a:pt x="1092679" y="253041"/>
                  </a:cubicBezTo>
                  <a:cubicBezTo>
                    <a:pt x="1135811" y="158150"/>
                    <a:pt x="1141562" y="46006"/>
                    <a:pt x="1109932" y="80512"/>
                  </a:cubicBezTo>
                  <a:cubicBezTo>
                    <a:pt x="1078302" y="115018"/>
                    <a:pt x="925902" y="462950"/>
                    <a:pt x="902898" y="460075"/>
                  </a:cubicBezTo>
                  <a:cubicBezTo>
                    <a:pt x="879894" y="457200"/>
                    <a:pt x="963284" y="126520"/>
                    <a:pt x="971910" y="63260"/>
                  </a:cubicBezTo>
                  <a:cubicBezTo>
                    <a:pt x="980536" y="0"/>
                    <a:pt x="1015041" y="60384"/>
                    <a:pt x="989162" y="115018"/>
                  </a:cubicBezTo>
                  <a:close/>
                </a:path>
              </a:pathLst>
            </a:custGeom>
            <a:solidFill>
              <a:srgbClr val="9774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任意多边形 113"/>
            <p:cNvSpPr/>
            <p:nvPr/>
          </p:nvSpPr>
          <p:spPr>
            <a:xfrm>
              <a:off x="1921646" y="1234781"/>
              <a:ext cx="1125075" cy="1123762"/>
            </a:xfrm>
            <a:custGeom>
              <a:avLst/>
              <a:gdLst>
                <a:gd name="connsiteX0" fmla="*/ 207034 w 1314091"/>
                <a:gd name="connsiteY0" fmla="*/ 1138687 h 1173193"/>
                <a:gd name="connsiteX1" fmla="*/ 655608 w 1314091"/>
                <a:gd name="connsiteY1" fmla="*/ 1017918 h 1173193"/>
                <a:gd name="connsiteX2" fmla="*/ 1069676 w 1314091"/>
                <a:gd name="connsiteY2" fmla="*/ 603850 h 1173193"/>
                <a:gd name="connsiteX3" fmla="*/ 1104182 w 1314091"/>
                <a:gd name="connsiteY3" fmla="*/ 34506 h 1173193"/>
                <a:gd name="connsiteX4" fmla="*/ 1190446 w 1314091"/>
                <a:gd name="connsiteY4" fmla="*/ 396816 h 1173193"/>
                <a:gd name="connsiteX5" fmla="*/ 1207699 w 1314091"/>
                <a:gd name="connsiteY5" fmla="*/ 69012 h 1173193"/>
                <a:gd name="connsiteX6" fmla="*/ 1293963 w 1314091"/>
                <a:gd name="connsiteY6" fmla="*/ 362310 h 1173193"/>
                <a:gd name="connsiteX7" fmla="*/ 1293963 w 1314091"/>
                <a:gd name="connsiteY7" fmla="*/ 724620 h 1173193"/>
                <a:gd name="connsiteX8" fmla="*/ 1173193 w 1314091"/>
                <a:gd name="connsiteY8" fmla="*/ 1069676 h 1173193"/>
                <a:gd name="connsiteX9" fmla="*/ 1173193 w 1314091"/>
                <a:gd name="connsiteY9" fmla="*/ 828137 h 1173193"/>
                <a:gd name="connsiteX10" fmla="*/ 1017917 w 1314091"/>
                <a:gd name="connsiteY10" fmla="*/ 897148 h 1173193"/>
                <a:gd name="connsiteX11" fmla="*/ 621102 w 1314091"/>
                <a:gd name="connsiteY11" fmla="*/ 1121435 h 1173193"/>
                <a:gd name="connsiteX12" fmla="*/ 0 w 1314091"/>
                <a:gd name="connsiteY12" fmla="*/ 1173193 h 1173193"/>
                <a:gd name="connsiteX13" fmla="*/ 0 w 1314091"/>
                <a:gd name="connsiteY13" fmla="*/ 1173193 h 117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14091" h="1173193">
                  <a:moveTo>
                    <a:pt x="207034" y="1138687"/>
                  </a:moveTo>
                  <a:cubicBezTo>
                    <a:pt x="359434" y="1122872"/>
                    <a:pt x="511834" y="1107057"/>
                    <a:pt x="655608" y="1017918"/>
                  </a:cubicBezTo>
                  <a:cubicBezTo>
                    <a:pt x="799382" y="928779"/>
                    <a:pt x="994914" y="767752"/>
                    <a:pt x="1069676" y="603850"/>
                  </a:cubicBezTo>
                  <a:cubicBezTo>
                    <a:pt x="1144438" y="439948"/>
                    <a:pt x="1084054" y="69012"/>
                    <a:pt x="1104182" y="34506"/>
                  </a:cubicBezTo>
                  <a:cubicBezTo>
                    <a:pt x="1124310" y="0"/>
                    <a:pt x="1173193" y="391065"/>
                    <a:pt x="1190446" y="396816"/>
                  </a:cubicBezTo>
                  <a:cubicBezTo>
                    <a:pt x="1207699" y="402567"/>
                    <a:pt x="1190446" y="74763"/>
                    <a:pt x="1207699" y="69012"/>
                  </a:cubicBezTo>
                  <a:cubicBezTo>
                    <a:pt x="1224952" y="63261"/>
                    <a:pt x="1279586" y="253042"/>
                    <a:pt x="1293963" y="362310"/>
                  </a:cubicBezTo>
                  <a:cubicBezTo>
                    <a:pt x="1308340" y="471578"/>
                    <a:pt x="1314091" y="606726"/>
                    <a:pt x="1293963" y="724620"/>
                  </a:cubicBezTo>
                  <a:cubicBezTo>
                    <a:pt x="1273835" y="842514"/>
                    <a:pt x="1193321" y="1052423"/>
                    <a:pt x="1173193" y="1069676"/>
                  </a:cubicBezTo>
                  <a:cubicBezTo>
                    <a:pt x="1153065" y="1086929"/>
                    <a:pt x="1199072" y="856892"/>
                    <a:pt x="1173193" y="828137"/>
                  </a:cubicBezTo>
                  <a:cubicBezTo>
                    <a:pt x="1147314" y="799382"/>
                    <a:pt x="1109932" y="848265"/>
                    <a:pt x="1017917" y="897148"/>
                  </a:cubicBezTo>
                  <a:cubicBezTo>
                    <a:pt x="925902" y="946031"/>
                    <a:pt x="790755" y="1075428"/>
                    <a:pt x="621102" y="1121435"/>
                  </a:cubicBezTo>
                  <a:cubicBezTo>
                    <a:pt x="451449" y="1167442"/>
                    <a:pt x="0" y="1173193"/>
                    <a:pt x="0" y="1173193"/>
                  </a:cubicBezTo>
                  <a:lnTo>
                    <a:pt x="0" y="1173193"/>
                  </a:lnTo>
                </a:path>
              </a:pathLst>
            </a:custGeom>
            <a:solidFill>
              <a:srgbClr val="71330D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任意多边形 114"/>
            <p:cNvSpPr/>
            <p:nvPr/>
          </p:nvSpPr>
          <p:spPr>
            <a:xfrm>
              <a:off x="2157986" y="1565300"/>
              <a:ext cx="822264" cy="903416"/>
            </a:xfrm>
            <a:custGeom>
              <a:avLst/>
              <a:gdLst>
                <a:gd name="connsiteX0" fmla="*/ 828136 w 960407"/>
                <a:gd name="connsiteY0" fmla="*/ 34506 h 943155"/>
                <a:gd name="connsiteX1" fmla="*/ 793630 w 960407"/>
                <a:gd name="connsiteY1" fmla="*/ 414068 h 943155"/>
                <a:gd name="connsiteX2" fmla="*/ 414068 w 960407"/>
                <a:gd name="connsiteY2" fmla="*/ 672861 h 943155"/>
                <a:gd name="connsiteX3" fmla="*/ 759124 w 960407"/>
                <a:gd name="connsiteY3" fmla="*/ 500332 h 943155"/>
                <a:gd name="connsiteX4" fmla="*/ 672860 w 960407"/>
                <a:gd name="connsiteY4" fmla="*/ 741872 h 943155"/>
                <a:gd name="connsiteX5" fmla="*/ 155275 w 960407"/>
                <a:gd name="connsiteY5" fmla="*/ 914400 h 943155"/>
                <a:gd name="connsiteX6" fmla="*/ 0 w 960407"/>
                <a:gd name="connsiteY6" fmla="*/ 914400 h 943155"/>
                <a:gd name="connsiteX7" fmla="*/ 189781 w 960407"/>
                <a:gd name="connsiteY7" fmla="*/ 914400 h 943155"/>
                <a:gd name="connsiteX8" fmla="*/ 379562 w 960407"/>
                <a:gd name="connsiteY8" fmla="*/ 862642 h 943155"/>
                <a:gd name="connsiteX9" fmla="*/ 690113 w 960407"/>
                <a:gd name="connsiteY9" fmla="*/ 741872 h 943155"/>
                <a:gd name="connsiteX10" fmla="*/ 828136 w 960407"/>
                <a:gd name="connsiteY10" fmla="*/ 517585 h 943155"/>
                <a:gd name="connsiteX11" fmla="*/ 897147 w 960407"/>
                <a:gd name="connsiteY11" fmla="*/ 465827 h 943155"/>
                <a:gd name="connsiteX12" fmla="*/ 879894 w 960407"/>
                <a:gd name="connsiteY12" fmla="*/ 603849 h 943155"/>
                <a:gd name="connsiteX13" fmla="*/ 948905 w 960407"/>
                <a:gd name="connsiteY13" fmla="*/ 327804 h 943155"/>
                <a:gd name="connsiteX14" fmla="*/ 948905 w 960407"/>
                <a:gd name="connsiteY14" fmla="*/ 86264 h 943155"/>
                <a:gd name="connsiteX15" fmla="*/ 897147 w 960407"/>
                <a:gd name="connsiteY15" fmla="*/ 155276 h 943155"/>
                <a:gd name="connsiteX16" fmla="*/ 828136 w 960407"/>
                <a:gd name="connsiteY16" fmla="*/ 207034 h 943155"/>
                <a:gd name="connsiteX17" fmla="*/ 828136 w 960407"/>
                <a:gd name="connsiteY17" fmla="*/ 34506 h 94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0407" h="943155">
                  <a:moveTo>
                    <a:pt x="828136" y="34506"/>
                  </a:moveTo>
                  <a:cubicBezTo>
                    <a:pt x="822385" y="69012"/>
                    <a:pt x="862641" y="307676"/>
                    <a:pt x="793630" y="414068"/>
                  </a:cubicBezTo>
                  <a:cubicBezTo>
                    <a:pt x="724619" y="520460"/>
                    <a:pt x="419819" y="658484"/>
                    <a:pt x="414068" y="672861"/>
                  </a:cubicBezTo>
                  <a:cubicBezTo>
                    <a:pt x="408317" y="687238"/>
                    <a:pt x="715992" y="488830"/>
                    <a:pt x="759124" y="500332"/>
                  </a:cubicBezTo>
                  <a:cubicBezTo>
                    <a:pt x="802256" y="511834"/>
                    <a:pt x="773501" y="672861"/>
                    <a:pt x="672860" y="741872"/>
                  </a:cubicBezTo>
                  <a:cubicBezTo>
                    <a:pt x="572219" y="810883"/>
                    <a:pt x="267418" y="885645"/>
                    <a:pt x="155275" y="914400"/>
                  </a:cubicBezTo>
                  <a:cubicBezTo>
                    <a:pt x="43132" y="943155"/>
                    <a:pt x="0" y="914400"/>
                    <a:pt x="0" y="914400"/>
                  </a:cubicBezTo>
                  <a:cubicBezTo>
                    <a:pt x="5751" y="914400"/>
                    <a:pt x="126521" y="923026"/>
                    <a:pt x="189781" y="914400"/>
                  </a:cubicBezTo>
                  <a:cubicBezTo>
                    <a:pt x="253041" y="905774"/>
                    <a:pt x="296173" y="891397"/>
                    <a:pt x="379562" y="862642"/>
                  </a:cubicBezTo>
                  <a:cubicBezTo>
                    <a:pt x="462951" y="833887"/>
                    <a:pt x="615351" y="799382"/>
                    <a:pt x="690113" y="741872"/>
                  </a:cubicBezTo>
                  <a:cubicBezTo>
                    <a:pt x="764875" y="684363"/>
                    <a:pt x="793630" y="563592"/>
                    <a:pt x="828136" y="517585"/>
                  </a:cubicBezTo>
                  <a:cubicBezTo>
                    <a:pt x="862642" y="471578"/>
                    <a:pt x="888521" y="451450"/>
                    <a:pt x="897147" y="465827"/>
                  </a:cubicBezTo>
                  <a:cubicBezTo>
                    <a:pt x="905773" y="480204"/>
                    <a:pt x="871268" y="626853"/>
                    <a:pt x="879894" y="603849"/>
                  </a:cubicBezTo>
                  <a:cubicBezTo>
                    <a:pt x="888520" y="580845"/>
                    <a:pt x="937403" y="414068"/>
                    <a:pt x="948905" y="327804"/>
                  </a:cubicBezTo>
                  <a:cubicBezTo>
                    <a:pt x="960407" y="241540"/>
                    <a:pt x="957531" y="115019"/>
                    <a:pt x="948905" y="86264"/>
                  </a:cubicBezTo>
                  <a:cubicBezTo>
                    <a:pt x="940279" y="57509"/>
                    <a:pt x="917275" y="135148"/>
                    <a:pt x="897147" y="155276"/>
                  </a:cubicBezTo>
                  <a:cubicBezTo>
                    <a:pt x="877019" y="175404"/>
                    <a:pt x="842513" y="227162"/>
                    <a:pt x="828136" y="207034"/>
                  </a:cubicBezTo>
                  <a:cubicBezTo>
                    <a:pt x="813759" y="186906"/>
                    <a:pt x="833887" y="0"/>
                    <a:pt x="828136" y="34506"/>
                  </a:cubicBezTo>
                  <a:close/>
                </a:path>
              </a:pathLst>
            </a:custGeom>
            <a:solidFill>
              <a:srgbClr val="987B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任意多边形 115"/>
            <p:cNvSpPr/>
            <p:nvPr/>
          </p:nvSpPr>
          <p:spPr>
            <a:xfrm>
              <a:off x="1567136" y="2226335"/>
              <a:ext cx="369281" cy="352553"/>
            </a:xfrm>
            <a:custGeom>
              <a:avLst/>
              <a:gdLst>
                <a:gd name="connsiteX0" fmla="*/ 431321 w 431321"/>
                <a:gd name="connsiteY0" fmla="*/ 172529 h 368061"/>
                <a:gd name="connsiteX1" fmla="*/ 293299 w 431321"/>
                <a:gd name="connsiteY1" fmla="*/ 345057 h 368061"/>
                <a:gd name="connsiteX2" fmla="*/ 86265 w 431321"/>
                <a:gd name="connsiteY2" fmla="*/ 310551 h 368061"/>
                <a:gd name="connsiteX3" fmla="*/ 0 w 431321"/>
                <a:gd name="connsiteY3" fmla="*/ 0 h 368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321" h="368061">
                  <a:moveTo>
                    <a:pt x="431321" y="172529"/>
                  </a:moveTo>
                  <a:cubicBezTo>
                    <a:pt x="391064" y="247291"/>
                    <a:pt x="350808" y="322053"/>
                    <a:pt x="293299" y="345057"/>
                  </a:cubicBezTo>
                  <a:cubicBezTo>
                    <a:pt x="235790" y="368061"/>
                    <a:pt x="135148" y="368061"/>
                    <a:pt x="86265" y="310551"/>
                  </a:cubicBezTo>
                  <a:cubicBezTo>
                    <a:pt x="37382" y="253042"/>
                    <a:pt x="18691" y="126521"/>
                    <a:pt x="0" y="0"/>
                  </a:cubicBezTo>
                </a:path>
              </a:pathLst>
            </a:custGeom>
            <a:solidFill>
              <a:srgbClr val="281911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任意多边形 116"/>
            <p:cNvSpPr/>
            <p:nvPr/>
          </p:nvSpPr>
          <p:spPr>
            <a:xfrm>
              <a:off x="1532670" y="2182267"/>
              <a:ext cx="369281" cy="333272"/>
            </a:xfrm>
            <a:custGeom>
              <a:avLst/>
              <a:gdLst>
                <a:gd name="connsiteX0" fmla="*/ 385313 w 431321"/>
                <a:gd name="connsiteY0" fmla="*/ 218536 h 347932"/>
                <a:gd name="connsiteX1" fmla="*/ 316302 w 431321"/>
                <a:gd name="connsiteY1" fmla="*/ 339306 h 347932"/>
                <a:gd name="connsiteX2" fmla="*/ 109268 w 431321"/>
                <a:gd name="connsiteY2" fmla="*/ 270294 h 347932"/>
                <a:gd name="connsiteX3" fmla="*/ 40256 w 431321"/>
                <a:gd name="connsiteY3" fmla="*/ 11502 h 347932"/>
                <a:gd name="connsiteX4" fmla="*/ 385313 w 431321"/>
                <a:gd name="connsiteY4" fmla="*/ 218536 h 347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321" h="347932">
                  <a:moveTo>
                    <a:pt x="385313" y="218536"/>
                  </a:moveTo>
                  <a:cubicBezTo>
                    <a:pt x="431321" y="273170"/>
                    <a:pt x="362309" y="330680"/>
                    <a:pt x="316302" y="339306"/>
                  </a:cubicBezTo>
                  <a:cubicBezTo>
                    <a:pt x="270295" y="347932"/>
                    <a:pt x="155276" y="324928"/>
                    <a:pt x="109268" y="270294"/>
                  </a:cubicBezTo>
                  <a:cubicBezTo>
                    <a:pt x="63260" y="215660"/>
                    <a:pt x="0" y="23004"/>
                    <a:pt x="40256" y="11502"/>
                  </a:cubicBezTo>
                  <a:cubicBezTo>
                    <a:pt x="80513" y="0"/>
                    <a:pt x="339305" y="163902"/>
                    <a:pt x="385313" y="218536"/>
                  </a:cubicBezTo>
                  <a:close/>
                </a:path>
              </a:pathLst>
            </a:custGeom>
            <a:solidFill>
              <a:srgbClr val="7133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1620672" y="2080954"/>
              <a:ext cx="183487" cy="205284"/>
            </a:xfrm>
            <a:prstGeom prst="ellipse">
              <a:avLst/>
            </a:prstGeom>
            <a:solidFill>
              <a:srgbClr val="7133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流程图: 可选过程 118"/>
            <p:cNvSpPr/>
            <p:nvPr/>
          </p:nvSpPr>
          <p:spPr>
            <a:xfrm>
              <a:off x="1620672" y="1944098"/>
              <a:ext cx="122325" cy="136856"/>
            </a:xfrm>
            <a:prstGeom prst="flowChartAlternateProcess">
              <a:avLst/>
            </a:prstGeom>
            <a:solidFill>
              <a:srgbClr val="7133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任意多边形 119"/>
            <p:cNvSpPr/>
            <p:nvPr/>
          </p:nvSpPr>
          <p:spPr>
            <a:xfrm>
              <a:off x="1498347" y="2080954"/>
              <a:ext cx="440674" cy="779471"/>
            </a:xfrm>
            <a:custGeom>
              <a:avLst/>
              <a:gdLst>
                <a:gd name="connsiteX0" fmla="*/ 451448 w 514708"/>
                <a:gd name="connsiteY0" fmla="*/ 434195 h 813758"/>
                <a:gd name="connsiteX1" fmla="*/ 296173 w 514708"/>
                <a:gd name="connsiteY1" fmla="*/ 503207 h 813758"/>
                <a:gd name="connsiteX2" fmla="*/ 140897 w 514708"/>
                <a:gd name="connsiteY2" fmla="*/ 330678 h 813758"/>
                <a:gd name="connsiteX3" fmla="*/ 71886 w 514708"/>
                <a:gd name="connsiteY3" fmla="*/ 20128 h 813758"/>
                <a:gd name="connsiteX4" fmla="*/ 20128 w 514708"/>
                <a:gd name="connsiteY4" fmla="*/ 451448 h 813758"/>
                <a:gd name="connsiteX5" fmla="*/ 192656 w 514708"/>
                <a:gd name="connsiteY5" fmla="*/ 779252 h 813758"/>
                <a:gd name="connsiteX6" fmla="*/ 468701 w 514708"/>
                <a:gd name="connsiteY6" fmla="*/ 658482 h 813758"/>
                <a:gd name="connsiteX7" fmla="*/ 468701 w 514708"/>
                <a:gd name="connsiteY7" fmla="*/ 365184 h 813758"/>
                <a:gd name="connsiteX8" fmla="*/ 468701 w 514708"/>
                <a:gd name="connsiteY8" fmla="*/ 365184 h 813758"/>
                <a:gd name="connsiteX9" fmla="*/ 468701 w 514708"/>
                <a:gd name="connsiteY9" fmla="*/ 365184 h 813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4708" h="813758">
                  <a:moveTo>
                    <a:pt x="451448" y="434195"/>
                  </a:moveTo>
                  <a:cubicBezTo>
                    <a:pt x="399690" y="477327"/>
                    <a:pt x="347932" y="520460"/>
                    <a:pt x="296173" y="503207"/>
                  </a:cubicBezTo>
                  <a:cubicBezTo>
                    <a:pt x="244415" y="485954"/>
                    <a:pt x="178278" y="411191"/>
                    <a:pt x="140897" y="330678"/>
                  </a:cubicBezTo>
                  <a:cubicBezTo>
                    <a:pt x="103516" y="250165"/>
                    <a:pt x="92014" y="0"/>
                    <a:pt x="71886" y="20128"/>
                  </a:cubicBezTo>
                  <a:cubicBezTo>
                    <a:pt x="51758" y="40256"/>
                    <a:pt x="0" y="324927"/>
                    <a:pt x="20128" y="451448"/>
                  </a:cubicBezTo>
                  <a:cubicBezTo>
                    <a:pt x="40256" y="577969"/>
                    <a:pt x="117894" y="744746"/>
                    <a:pt x="192656" y="779252"/>
                  </a:cubicBezTo>
                  <a:cubicBezTo>
                    <a:pt x="267418" y="813758"/>
                    <a:pt x="422694" y="727493"/>
                    <a:pt x="468701" y="658482"/>
                  </a:cubicBezTo>
                  <a:cubicBezTo>
                    <a:pt x="514708" y="589471"/>
                    <a:pt x="468701" y="365184"/>
                    <a:pt x="468701" y="365184"/>
                  </a:cubicBezTo>
                  <a:lnTo>
                    <a:pt x="468701" y="365184"/>
                  </a:lnTo>
                  <a:lnTo>
                    <a:pt x="468701" y="365184"/>
                  </a:lnTo>
                </a:path>
              </a:pathLst>
            </a:custGeom>
            <a:solidFill>
              <a:srgbClr val="71330D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任意多边形 120"/>
            <p:cNvSpPr/>
            <p:nvPr/>
          </p:nvSpPr>
          <p:spPr>
            <a:xfrm>
              <a:off x="1376022" y="1738814"/>
              <a:ext cx="1425424" cy="636247"/>
            </a:xfrm>
            <a:custGeom>
              <a:avLst/>
              <a:gdLst>
                <a:gd name="connsiteX0" fmla="*/ 1647646 w 1664899"/>
                <a:gd name="connsiteY0" fmla="*/ 221411 h 664234"/>
                <a:gd name="connsiteX1" fmla="*/ 1233578 w 1664899"/>
                <a:gd name="connsiteY1" fmla="*/ 549215 h 664234"/>
                <a:gd name="connsiteX2" fmla="*/ 353683 w 1664899"/>
                <a:gd name="connsiteY2" fmla="*/ 652732 h 664234"/>
                <a:gd name="connsiteX3" fmla="*/ 43132 w 1664899"/>
                <a:gd name="connsiteY3" fmla="*/ 480203 h 664234"/>
                <a:gd name="connsiteX4" fmla="*/ 94891 w 1664899"/>
                <a:gd name="connsiteY4" fmla="*/ 393939 h 664234"/>
                <a:gd name="connsiteX5" fmla="*/ 94891 w 1664899"/>
                <a:gd name="connsiteY5" fmla="*/ 411192 h 664234"/>
                <a:gd name="connsiteX6" fmla="*/ 267419 w 1664899"/>
                <a:gd name="connsiteY6" fmla="*/ 549215 h 664234"/>
                <a:gd name="connsiteX7" fmla="*/ 577970 w 1664899"/>
                <a:gd name="connsiteY7" fmla="*/ 497456 h 664234"/>
                <a:gd name="connsiteX8" fmla="*/ 957532 w 1664899"/>
                <a:gd name="connsiteY8" fmla="*/ 31630 h 664234"/>
                <a:gd name="connsiteX9" fmla="*/ 802257 w 1664899"/>
                <a:gd name="connsiteY9" fmla="*/ 307675 h 664234"/>
                <a:gd name="connsiteX10" fmla="*/ 595223 w 1664899"/>
                <a:gd name="connsiteY10" fmla="*/ 566467 h 664234"/>
                <a:gd name="connsiteX11" fmla="*/ 388189 w 1664899"/>
                <a:gd name="connsiteY11" fmla="*/ 618226 h 664234"/>
                <a:gd name="connsiteX12" fmla="*/ 871268 w 1664899"/>
                <a:gd name="connsiteY12" fmla="*/ 583720 h 664234"/>
                <a:gd name="connsiteX13" fmla="*/ 1337095 w 1664899"/>
                <a:gd name="connsiteY13" fmla="*/ 462950 h 664234"/>
                <a:gd name="connsiteX14" fmla="*/ 1647646 w 1664899"/>
                <a:gd name="connsiteY14" fmla="*/ 221411 h 66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64899" h="664234">
                  <a:moveTo>
                    <a:pt x="1647646" y="221411"/>
                  </a:moveTo>
                  <a:cubicBezTo>
                    <a:pt x="1630393" y="235789"/>
                    <a:pt x="1449238" y="477328"/>
                    <a:pt x="1233578" y="549215"/>
                  </a:cubicBezTo>
                  <a:cubicBezTo>
                    <a:pt x="1017918" y="621102"/>
                    <a:pt x="552091" y="664234"/>
                    <a:pt x="353683" y="652732"/>
                  </a:cubicBezTo>
                  <a:cubicBezTo>
                    <a:pt x="155275" y="641230"/>
                    <a:pt x="86264" y="523335"/>
                    <a:pt x="43132" y="480203"/>
                  </a:cubicBezTo>
                  <a:cubicBezTo>
                    <a:pt x="0" y="437071"/>
                    <a:pt x="86265" y="405441"/>
                    <a:pt x="94891" y="393939"/>
                  </a:cubicBezTo>
                  <a:cubicBezTo>
                    <a:pt x="103517" y="382437"/>
                    <a:pt x="66136" y="385313"/>
                    <a:pt x="94891" y="411192"/>
                  </a:cubicBezTo>
                  <a:cubicBezTo>
                    <a:pt x="123646" y="437071"/>
                    <a:pt x="186906" y="534838"/>
                    <a:pt x="267419" y="549215"/>
                  </a:cubicBezTo>
                  <a:cubicBezTo>
                    <a:pt x="347932" y="563592"/>
                    <a:pt x="462951" y="583720"/>
                    <a:pt x="577970" y="497456"/>
                  </a:cubicBezTo>
                  <a:cubicBezTo>
                    <a:pt x="692989" y="411192"/>
                    <a:pt x="920151" y="63260"/>
                    <a:pt x="957532" y="31630"/>
                  </a:cubicBezTo>
                  <a:cubicBezTo>
                    <a:pt x="994913" y="0"/>
                    <a:pt x="862642" y="218536"/>
                    <a:pt x="802257" y="307675"/>
                  </a:cubicBezTo>
                  <a:cubicBezTo>
                    <a:pt x="741872" y="396814"/>
                    <a:pt x="664234" y="514709"/>
                    <a:pt x="595223" y="566467"/>
                  </a:cubicBezTo>
                  <a:cubicBezTo>
                    <a:pt x="526212" y="618225"/>
                    <a:pt x="342182" y="615351"/>
                    <a:pt x="388189" y="618226"/>
                  </a:cubicBezTo>
                  <a:cubicBezTo>
                    <a:pt x="434196" y="621101"/>
                    <a:pt x="713117" y="609599"/>
                    <a:pt x="871268" y="583720"/>
                  </a:cubicBezTo>
                  <a:cubicBezTo>
                    <a:pt x="1029419" y="557841"/>
                    <a:pt x="1210574" y="523335"/>
                    <a:pt x="1337095" y="462950"/>
                  </a:cubicBezTo>
                  <a:cubicBezTo>
                    <a:pt x="1463616" y="402565"/>
                    <a:pt x="1664899" y="207034"/>
                    <a:pt x="1647646" y="221411"/>
                  </a:cubicBezTo>
                  <a:close/>
                </a:path>
              </a:pathLst>
            </a:custGeom>
            <a:solidFill>
              <a:srgbClr val="987B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任意多边形 121"/>
            <p:cNvSpPr/>
            <p:nvPr/>
          </p:nvSpPr>
          <p:spPr>
            <a:xfrm>
              <a:off x="1500665" y="2573379"/>
              <a:ext cx="1157079" cy="1520382"/>
            </a:xfrm>
            <a:custGeom>
              <a:avLst/>
              <a:gdLst>
                <a:gd name="connsiteX0" fmla="*/ 25880 w 1351472"/>
                <a:gd name="connsiteY0" fmla="*/ 103517 h 1587260"/>
                <a:gd name="connsiteX1" fmla="*/ 77638 w 1351472"/>
                <a:gd name="connsiteY1" fmla="*/ 638355 h 1587260"/>
                <a:gd name="connsiteX2" fmla="*/ 491706 w 1351472"/>
                <a:gd name="connsiteY2" fmla="*/ 1259457 h 1587260"/>
                <a:gd name="connsiteX3" fmla="*/ 715993 w 1351472"/>
                <a:gd name="connsiteY3" fmla="*/ 1466490 h 1587260"/>
                <a:gd name="connsiteX4" fmla="*/ 1302589 w 1351472"/>
                <a:gd name="connsiteY4" fmla="*/ 1570007 h 1587260"/>
                <a:gd name="connsiteX5" fmla="*/ 1009291 w 1351472"/>
                <a:gd name="connsiteY5" fmla="*/ 1362974 h 1587260"/>
                <a:gd name="connsiteX6" fmla="*/ 698740 w 1351472"/>
                <a:gd name="connsiteY6" fmla="*/ 1052423 h 1587260"/>
                <a:gd name="connsiteX7" fmla="*/ 526212 w 1351472"/>
                <a:gd name="connsiteY7" fmla="*/ 741872 h 1587260"/>
                <a:gd name="connsiteX8" fmla="*/ 422695 w 1351472"/>
                <a:gd name="connsiteY8" fmla="*/ 362309 h 1587260"/>
                <a:gd name="connsiteX9" fmla="*/ 457201 w 1351472"/>
                <a:gd name="connsiteY9" fmla="*/ 448574 h 1587260"/>
                <a:gd name="connsiteX10" fmla="*/ 267420 w 1351472"/>
                <a:gd name="connsiteY10" fmla="*/ 448574 h 1587260"/>
                <a:gd name="connsiteX11" fmla="*/ 181155 w 1351472"/>
                <a:gd name="connsiteY11" fmla="*/ 241540 h 1587260"/>
                <a:gd name="connsiteX12" fmla="*/ 181155 w 1351472"/>
                <a:gd name="connsiteY12" fmla="*/ 224287 h 1587260"/>
                <a:gd name="connsiteX13" fmla="*/ 25880 w 1351472"/>
                <a:gd name="connsiteY13" fmla="*/ 34506 h 1587260"/>
                <a:gd name="connsiteX14" fmla="*/ 43133 w 1351472"/>
                <a:gd name="connsiteY14" fmla="*/ 17253 h 1587260"/>
                <a:gd name="connsiteX15" fmla="*/ 43133 w 1351472"/>
                <a:gd name="connsiteY15" fmla="*/ 0 h 158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51472" h="1587260">
                  <a:moveTo>
                    <a:pt x="25880" y="103517"/>
                  </a:moveTo>
                  <a:cubicBezTo>
                    <a:pt x="12940" y="274607"/>
                    <a:pt x="0" y="445698"/>
                    <a:pt x="77638" y="638355"/>
                  </a:cubicBezTo>
                  <a:cubicBezTo>
                    <a:pt x="155276" y="831012"/>
                    <a:pt x="385314" y="1121435"/>
                    <a:pt x="491706" y="1259457"/>
                  </a:cubicBezTo>
                  <a:cubicBezTo>
                    <a:pt x="598098" y="1397479"/>
                    <a:pt x="580846" y="1414732"/>
                    <a:pt x="715993" y="1466490"/>
                  </a:cubicBezTo>
                  <a:cubicBezTo>
                    <a:pt x="851140" y="1518248"/>
                    <a:pt x="1253706" y="1587260"/>
                    <a:pt x="1302589" y="1570007"/>
                  </a:cubicBezTo>
                  <a:cubicBezTo>
                    <a:pt x="1351472" y="1552754"/>
                    <a:pt x="1109933" y="1449238"/>
                    <a:pt x="1009291" y="1362974"/>
                  </a:cubicBezTo>
                  <a:cubicBezTo>
                    <a:pt x="908650" y="1276710"/>
                    <a:pt x="779253" y="1155940"/>
                    <a:pt x="698740" y="1052423"/>
                  </a:cubicBezTo>
                  <a:cubicBezTo>
                    <a:pt x="618227" y="948906"/>
                    <a:pt x="572219" y="856891"/>
                    <a:pt x="526212" y="741872"/>
                  </a:cubicBezTo>
                  <a:cubicBezTo>
                    <a:pt x="480205" y="626853"/>
                    <a:pt x="434197" y="411192"/>
                    <a:pt x="422695" y="362309"/>
                  </a:cubicBezTo>
                  <a:cubicBezTo>
                    <a:pt x="411193" y="313426"/>
                    <a:pt x="483080" y="434197"/>
                    <a:pt x="457201" y="448574"/>
                  </a:cubicBezTo>
                  <a:cubicBezTo>
                    <a:pt x="431322" y="462951"/>
                    <a:pt x="313428" y="483080"/>
                    <a:pt x="267420" y="448574"/>
                  </a:cubicBezTo>
                  <a:cubicBezTo>
                    <a:pt x="221412" y="414068"/>
                    <a:pt x="195532" y="278921"/>
                    <a:pt x="181155" y="241540"/>
                  </a:cubicBezTo>
                  <a:cubicBezTo>
                    <a:pt x="166778" y="204159"/>
                    <a:pt x="207034" y="258793"/>
                    <a:pt x="181155" y="224287"/>
                  </a:cubicBezTo>
                  <a:cubicBezTo>
                    <a:pt x="155276" y="189781"/>
                    <a:pt x="48884" y="69012"/>
                    <a:pt x="25880" y="34506"/>
                  </a:cubicBezTo>
                  <a:cubicBezTo>
                    <a:pt x="2876" y="0"/>
                    <a:pt x="40258" y="23004"/>
                    <a:pt x="43133" y="17253"/>
                  </a:cubicBezTo>
                  <a:cubicBezTo>
                    <a:pt x="46008" y="11502"/>
                    <a:pt x="48884" y="5751"/>
                    <a:pt x="43133" y="0"/>
                  </a:cubicBezTo>
                </a:path>
              </a:pathLst>
            </a:custGeom>
            <a:solidFill>
              <a:srgbClr val="281911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任意多边形 122"/>
            <p:cNvSpPr/>
            <p:nvPr/>
          </p:nvSpPr>
          <p:spPr>
            <a:xfrm>
              <a:off x="1554827" y="2278668"/>
              <a:ext cx="603159" cy="1423981"/>
            </a:xfrm>
            <a:custGeom>
              <a:avLst/>
              <a:gdLst>
                <a:gd name="connsiteX0" fmla="*/ 238664 w 704491"/>
                <a:gd name="connsiteY0" fmla="*/ 83388 h 1486619"/>
                <a:gd name="connsiteX1" fmla="*/ 117894 w 704491"/>
                <a:gd name="connsiteY1" fmla="*/ 480203 h 1486619"/>
                <a:gd name="connsiteX2" fmla="*/ 255917 w 704491"/>
                <a:gd name="connsiteY2" fmla="*/ 997788 h 1486619"/>
                <a:gd name="connsiteX3" fmla="*/ 618227 w 704491"/>
                <a:gd name="connsiteY3" fmla="*/ 1394603 h 1486619"/>
                <a:gd name="connsiteX4" fmla="*/ 704491 w 704491"/>
                <a:gd name="connsiteY4" fmla="*/ 1394603 h 1486619"/>
                <a:gd name="connsiteX5" fmla="*/ 618227 w 704491"/>
                <a:gd name="connsiteY5" fmla="*/ 1446362 h 1486619"/>
                <a:gd name="connsiteX6" fmla="*/ 255917 w 704491"/>
                <a:gd name="connsiteY6" fmla="*/ 1153064 h 1486619"/>
                <a:gd name="connsiteX7" fmla="*/ 100642 w 704491"/>
                <a:gd name="connsiteY7" fmla="*/ 842513 h 1486619"/>
                <a:gd name="connsiteX8" fmla="*/ 14377 w 704491"/>
                <a:gd name="connsiteY8" fmla="*/ 497456 h 1486619"/>
                <a:gd name="connsiteX9" fmla="*/ 186906 w 704491"/>
                <a:gd name="connsiteY9" fmla="*/ 14377 h 1486619"/>
                <a:gd name="connsiteX10" fmla="*/ 186906 w 704491"/>
                <a:gd name="connsiteY10" fmla="*/ 14377 h 1486619"/>
                <a:gd name="connsiteX11" fmla="*/ 169653 w 704491"/>
                <a:gd name="connsiteY11" fmla="*/ 14377 h 1486619"/>
                <a:gd name="connsiteX12" fmla="*/ 238664 w 704491"/>
                <a:gd name="connsiteY12" fmla="*/ 83388 h 148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04491" h="1486619">
                  <a:moveTo>
                    <a:pt x="238664" y="83388"/>
                  </a:moveTo>
                  <a:cubicBezTo>
                    <a:pt x="230038" y="161026"/>
                    <a:pt x="115019" y="327803"/>
                    <a:pt x="117894" y="480203"/>
                  </a:cubicBezTo>
                  <a:cubicBezTo>
                    <a:pt x="120769" y="632603"/>
                    <a:pt x="172528" y="845388"/>
                    <a:pt x="255917" y="997788"/>
                  </a:cubicBezTo>
                  <a:cubicBezTo>
                    <a:pt x="339306" y="1150188"/>
                    <a:pt x="543465" y="1328467"/>
                    <a:pt x="618227" y="1394603"/>
                  </a:cubicBezTo>
                  <a:cubicBezTo>
                    <a:pt x="692989" y="1460739"/>
                    <a:pt x="704491" y="1385977"/>
                    <a:pt x="704491" y="1394603"/>
                  </a:cubicBezTo>
                  <a:cubicBezTo>
                    <a:pt x="704491" y="1403229"/>
                    <a:pt x="692989" y="1486619"/>
                    <a:pt x="618227" y="1446362"/>
                  </a:cubicBezTo>
                  <a:cubicBezTo>
                    <a:pt x="543465" y="1406106"/>
                    <a:pt x="342181" y="1253705"/>
                    <a:pt x="255917" y="1153064"/>
                  </a:cubicBezTo>
                  <a:cubicBezTo>
                    <a:pt x="169653" y="1052423"/>
                    <a:pt x="140899" y="951781"/>
                    <a:pt x="100642" y="842513"/>
                  </a:cubicBezTo>
                  <a:cubicBezTo>
                    <a:pt x="60385" y="733245"/>
                    <a:pt x="0" y="635478"/>
                    <a:pt x="14377" y="497456"/>
                  </a:cubicBezTo>
                  <a:cubicBezTo>
                    <a:pt x="28754" y="359434"/>
                    <a:pt x="186906" y="14377"/>
                    <a:pt x="186906" y="14377"/>
                  </a:cubicBezTo>
                  <a:lnTo>
                    <a:pt x="186906" y="14377"/>
                  </a:lnTo>
                  <a:cubicBezTo>
                    <a:pt x="184031" y="14377"/>
                    <a:pt x="158151" y="0"/>
                    <a:pt x="169653" y="14377"/>
                  </a:cubicBezTo>
                  <a:cubicBezTo>
                    <a:pt x="181155" y="28754"/>
                    <a:pt x="247290" y="5750"/>
                    <a:pt x="238664" y="83388"/>
                  </a:cubicBezTo>
                  <a:close/>
                </a:path>
              </a:pathLst>
            </a:custGeom>
            <a:solidFill>
              <a:srgbClr val="987B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任意多边形 123"/>
            <p:cNvSpPr/>
            <p:nvPr/>
          </p:nvSpPr>
          <p:spPr>
            <a:xfrm>
              <a:off x="1530209" y="2474224"/>
              <a:ext cx="723790" cy="1985862"/>
            </a:xfrm>
            <a:custGeom>
              <a:avLst/>
              <a:gdLst>
                <a:gd name="connsiteX0" fmla="*/ 129396 w 845389"/>
                <a:gd name="connsiteY0" fmla="*/ 0 h 2073216"/>
                <a:gd name="connsiteX1" fmla="*/ 8626 w 845389"/>
                <a:gd name="connsiteY1" fmla="*/ 293298 h 2073216"/>
                <a:gd name="connsiteX2" fmla="*/ 77637 w 845389"/>
                <a:gd name="connsiteY2" fmla="*/ 862641 h 2073216"/>
                <a:gd name="connsiteX3" fmla="*/ 163901 w 845389"/>
                <a:gd name="connsiteY3" fmla="*/ 1328468 h 2073216"/>
                <a:gd name="connsiteX4" fmla="*/ 750498 w 845389"/>
                <a:gd name="connsiteY4" fmla="*/ 1966823 h 2073216"/>
                <a:gd name="connsiteX5" fmla="*/ 733245 w 845389"/>
                <a:gd name="connsiteY5" fmla="*/ 1966823 h 2073216"/>
                <a:gd name="connsiteX6" fmla="*/ 560716 w 845389"/>
                <a:gd name="connsiteY6" fmla="*/ 1690777 h 2073216"/>
                <a:gd name="connsiteX7" fmla="*/ 370935 w 845389"/>
                <a:gd name="connsiteY7" fmla="*/ 1500996 h 2073216"/>
                <a:gd name="connsiteX8" fmla="*/ 146648 w 845389"/>
                <a:gd name="connsiteY8" fmla="*/ 1155940 h 2073216"/>
                <a:gd name="connsiteX9" fmla="*/ 181154 w 845389"/>
                <a:gd name="connsiteY9" fmla="*/ 603849 h 2073216"/>
                <a:gd name="connsiteX10" fmla="*/ 43131 w 845389"/>
                <a:gd name="connsiteY10" fmla="*/ 293298 h 2073216"/>
                <a:gd name="connsiteX11" fmla="*/ 129396 w 845389"/>
                <a:gd name="connsiteY11" fmla="*/ 0 h 2073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5389" h="2073216">
                  <a:moveTo>
                    <a:pt x="129396" y="0"/>
                  </a:moveTo>
                  <a:cubicBezTo>
                    <a:pt x="123645" y="0"/>
                    <a:pt x="17253" y="149525"/>
                    <a:pt x="8626" y="293298"/>
                  </a:cubicBezTo>
                  <a:cubicBezTo>
                    <a:pt x="0" y="437072"/>
                    <a:pt x="51758" y="690113"/>
                    <a:pt x="77637" y="862641"/>
                  </a:cubicBezTo>
                  <a:cubicBezTo>
                    <a:pt x="103516" y="1035169"/>
                    <a:pt x="51758" y="1144438"/>
                    <a:pt x="163901" y="1328468"/>
                  </a:cubicBezTo>
                  <a:cubicBezTo>
                    <a:pt x="276045" y="1512498"/>
                    <a:pt x="655607" y="1860431"/>
                    <a:pt x="750498" y="1966823"/>
                  </a:cubicBezTo>
                  <a:cubicBezTo>
                    <a:pt x="845389" y="2073216"/>
                    <a:pt x="764875" y="2012831"/>
                    <a:pt x="733245" y="1966823"/>
                  </a:cubicBezTo>
                  <a:cubicBezTo>
                    <a:pt x="701615" y="1920815"/>
                    <a:pt x="621101" y="1768415"/>
                    <a:pt x="560716" y="1690777"/>
                  </a:cubicBezTo>
                  <a:cubicBezTo>
                    <a:pt x="500331" y="1613139"/>
                    <a:pt x="439946" y="1590135"/>
                    <a:pt x="370935" y="1500996"/>
                  </a:cubicBezTo>
                  <a:cubicBezTo>
                    <a:pt x="301924" y="1411857"/>
                    <a:pt x="178278" y="1305464"/>
                    <a:pt x="146648" y="1155940"/>
                  </a:cubicBezTo>
                  <a:cubicBezTo>
                    <a:pt x="115018" y="1006416"/>
                    <a:pt x="198407" y="747622"/>
                    <a:pt x="181154" y="603849"/>
                  </a:cubicBezTo>
                  <a:cubicBezTo>
                    <a:pt x="163901" y="460076"/>
                    <a:pt x="51757" y="396815"/>
                    <a:pt x="43131" y="293298"/>
                  </a:cubicBezTo>
                  <a:cubicBezTo>
                    <a:pt x="34505" y="189781"/>
                    <a:pt x="135147" y="0"/>
                    <a:pt x="129396" y="0"/>
                  </a:cubicBezTo>
                  <a:close/>
                </a:path>
              </a:pathLst>
            </a:custGeom>
            <a:solidFill>
              <a:srgbClr val="7133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任意多边形 124"/>
            <p:cNvSpPr/>
            <p:nvPr/>
          </p:nvSpPr>
          <p:spPr>
            <a:xfrm>
              <a:off x="1510514" y="2322736"/>
              <a:ext cx="179716" cy="1457032"/>
            </a:xfrm>
            <a:custGeom>
              <a:avLst/>
              <a:gdLst>
                <a:gd name="connsiteX0" fmla="*/ 169652 w 209909"/>
                <a:gd name="connsiteY0" fmla="*/ 20128 h 1521124"/>
                <a:gd name="connsiteX1" fmla="*/ 14377 w 209909"/>
                <a:gd name="connsiteY1" fmla="*/ 399691 h 1521124"/>
                <a:gd name="connsiteX2" fmla="*/ 83388 w 209909"/>
                <a:gd name="connsiteY2" fmla="*/ 762000 h 1521124"/>
                <a:gd name="connsiteX3" fmla="*/ 135147 w 209909"/>
                <a:gd name="connsiteY3" fmla="*/ 1124309 h 1521124"/>
                <a:gd name="connsiteX4" fmla="*/ 186905 w 209909"/>
                <a:gd name="connsiteY4" fmla="*/ 1452113 h 1521124"/>
                <a:gd name="connsiteX5" fmla="*/ 186905 w 209909"/>
                <a:gd name="connsiteY5" fmla="*/ 710242 h 1521124"/>
                <a:gd name="connsiteX6" fmla="*/ 48883 w 209909"/>
                <a:gd name="connsiteY6" fmla="*/ 520460 h 1521124"/>
                <a:gd name="connsiteX7" fmla="*/ 169652 w 209909"/>
                <a:gd name="connsiteY7" fmla="*/ 20128 h 1521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909" h="1521124">
                  <a:moveTo>
                    <a:pt x="169652" y="20128"/>
                  </a:moveTo>
                  <a:cubicBezTo>
                    <a:pt x="163901" y="0"/>
                    <a:pt x="28754" y="276046"/>
                    <a:pt x="14377" y="399691"/>
                  </a:cubicBezTo>
                  <a:cubicBezTo>
                    <a:pt x="0" y="523336"/>
                    <a:pt x="63260" y="641230"/>
                    <a:pt x="83388" y="762000"/>
                  </a:cubicBezTo>
                  <a:cubicBezTo>
                    <a:pt x="103516" y="882770"/>
                    <a:pt x="117894" y="1009290"/>
                    <a:pt x="135147" y="1124309"/>
                  </a:cubicBezTo>
                  <a:cubicBezTo>
                    <a:pt x="152400" y="1239328"/>
                    <a:pt x="178279" y="1521124"/>
                    <a:pt x="186905" y="1452113"/>
                  </a:cubicBezTo>
                  <a:cubicBezTo>
                    <a:pt x="195531" y="1383102"/>
                    <a:pt x="209909" y="865518"/>
                    <a:pt x="186905" y="710242"/>
                  </a:cubicBezTo>
                  <a:cubicBezTo>
                    <a:pt x="163901" y="554966"/>
                    <a:pt x="57509" y="635479"/>
                    <a:pt x="48883" y="520460"/>
                  </a:cubicBezTo>
                  <a:cubicBezTo>
                    <a:pt x="40257" y="405441"/>
                    <a:pt x="175403" y="40256"/>
                    <a:pt x="169652" y="20128"/>
                  </a:cubicBezTo>
                  <a:close/>
                </a:path>
              </a:pathLst>
            </a:custGeom>
            <a:solidFill>
              <a:srgbClr val="987B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任意多边形 125"/>
            <p:cNvSpPr/>
            <p:nvPr/>
          </p:nvSpPr>
          <p:spPr>
            <a:xfrm>
              <a:off x="2868566" y="2839610"/>
              <a:ext cx="733950" cy="1231704"/>
            </a:xfrm>
            <a:custGeom>
              <a:avLst/>
              <a:gdLst>
                <a:gd name="connsiteX0" fmla="*/ 787879 w 793630"/>
                <a:gd name="connsiteY0" fmla="*/ 117895 h 1121435"/>
                <a:gd name="connsiteX1" fmla="*/ 753373 w 793630"/>
                <a:gd name="connsiteY1" fmla="*/ 531963 h 1121435"/>
                <a:gd name="connsiteX2" fmla="*/ 546339 w 793630"/>
                <a:gd name="connsiteY2" fmla="*/ 894272 h 1121435"/>
                <a:gd name="connsiteX3" fmla="*/ 28755 w 793630"/>
                <a:gd name="connsiteY3" fmla="*/ 1118559 h 1121435"/>
                <a:gd name="connsiteX4" fmla="*/ 373811 w 793630"/>
                <a:gd name="connsiteY4" fmla="*/ 877019 h 1121435"/>
                <a:gd name="connsiteX5" fmla="*/ 667109 w 793630"/>
                <a:gd name="connsiteY5" fmla="*/ 462951 h 1121435"/>
                <a:gd name="connsiteX6" fmla="*/ 770626 w 793630"/>
                <a:gd name="connsiteY6" fmla="*/ 66136 h 1121435"/>
                <a:gd name="connsiteX7" fmla="*/ 736121 w 793630"/>
                <a:gd name="connsiteY7" fmla="*/ 66136 h 1121435"/>
                <a:gd name="connsiteX8" fmla="*/ 787879 w 793630"/>
                <a:gd name="connsiteY8" fmla="*/ 117895 h 1121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630" h="1121435">
                  <a:moveTo>
                    <a:pt x="787879" y="117895"/>
                  </a:moveTo>
                  <a:cubicBezTo>
                    <a:pt x="790754" y="195533"/>
                    <a:pt x="793630" y="402567"/>
                    <a:pt x="753373" y="531963"/>
                  </a:cubicBezTo>
                  <a:cubicBezTo>
                    <a:pt x="713116" y="661359"/>
                    <a:pt x="667109" y="796506"/>
                    <a:pt x="546339" y="894272"/>
                  </a:cubicBezTo>
                  <a:cubicBezTo>
                    <a:pt x="425569" y="992038"/>
                    <a:pt x="57510" y="1121435"/>
                    <a:pt x="28755" y="1118559"/>
                  </a:cubicBezTo>
                  <a:cubicBezTo>
                    <a:pt x="0" y="1115684"/>
                    <a:pt x="267419" y="986287"/>
                    <a:pt x="373811" y="877019"/>
                  </a:cubicBezTo>
                  <a:cubicBezTo>
                    <a:pt x="480203" y="767751"/>
                    <a:pt x="600973" y="598098"/>
                    <a:pt x="667109" y="462951"/>
                  </a:cubicBezTo>
                  <a:cubicBezTo>
                    <a:pt x="733245" y="327804"/>
                    <a:pt x="759124" y="132272"/>
                    <a:pt x="770626" y="66136"/>
                  </a:cubicBezTo>
                  <a:cubicBezTo>
                    <a:pt x="782128" y="0"/>
                    <a:pt x="730370" y="63261"/>
                    <a:pt x="736121" y="66136"/>
                  </a:cubicBezTo>
                  <a:cubicBezTo>
                    <a:pt x="741872" y="69011"/>
                    <a:pt x="785004" y="40257"/>
                    <a:pt x="787879" y="117895"/>
                  </a:cubicBezTo>
                  <a:close/>
                </a:path>
              </a:pathLst>
            </a:custGeom>
            <a:solidFill>
              <a:srgbClr val="2819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任意多边形 126"/>
            <p:cNvSpPr/>
            <p:nvPr/>
          </p:nvSpPr>
          <p:spPr>
            <a:xfrm>
              <a:off x="2992560" y="1223765"/>
              <a:ext cx="834574" cy="1346859"/>
            </a:xfrm>
            <a:custGeom>
              <a:avLst/>
              <a:gdLst>
                <a:gd name="connsiteX0" fmla="*/ 146649 w 974785"/>
                <a:gd name="connsiteY0" fmla="*/ 28755 h 1406105"/>
                <a:gd name="connsiteX1" fmla="*/ 336430 w 974785"/>
                <a:gd name="connsiteY1" fmla="*/ 97766 h 1406105"/>
                <a:gd name="connsiteX2" fmla="*/ 646981 w 974785"/>
                <a:gd name="connsiteY2" fmla="*/ 235788 h 1406105"/>
                <a:gd name="connsiteX3" fmla="*/ 715992 w 974785"/>
                <a:gd name="connsiteY3" fmla="*/ 839638 h 1406105"/>
                <a:gd name="connsiteX4" fmla="*/ 819509 w 974785"/>
                <a:gd name="connsiteY4" fmla="*/ 1167441 h 1406105"/>
                <a:gd name="connsiteX5" fmla="*/ 957532 w 974785"/>
                <a:gd name="connsiteY5" fmla="*/ 1184694 h 1406105"/>
                <a:gd name="connsiteX6" fmla="*/ 715992 w 974785"/>
                <a:gd name="connsiteY6" fmla="*/ 1288211 h 1406105"/>
                <a:gd name="connsiteX7" fmla="*/ 232913 w 974785"/>
                <a:gd name="connsiteY7" fmla="*/ 477328 h 1406105"/>
                <a:gd name="connsiteX8" fmla="*/ 8626 w 974785"/>
                <a:gd name="connsiteY8" fmla="*/ 46007 h 1406105"/>
                <a:gd name="connsiteX9" fmla="*/ 284671 w 974785"/>
                <a:gd name="connsiteY9" fmla="*/ 270294 h 1406105"/>
                <a:gd name="connsiteX10" fmla="*/ 146649 w 974785"/>
                <a:gd name="connsiteY10" fmla="*/ 28755 h 1406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4785" h="1406105">
                  <a:moveTo>
                    <a:pt x="146649" y="28755"/>
                  </a:moveTo>
                  <a:cubicBezTo>
                    <a:pt x="155275" y="0"/>
                    <a:pt x="253041" y="63261"/>
                    <a:pt x="336430" y="97766"/>
                  </a:cubicBezTo>
                  <a:cubicBezTo>
                    <a:pt x="419819" y="132272"/>
                    <a:pt x="583721" y="112143"/>
                    <a:pt x="646981" y="235788"/>
                  </a:cubicBezTo>
                  <a:cubicBezTo>
                    <a:pt x="710241" y="359433"/>
                    <a:pt x="687237" y="684363"/>
                    <a:pt x="715992" y="839638"/>
                  </a:cubicBezTo>
                  <a:cubicBezTo>
                    <a:pt x="744747" y="994913"/>
                    <a:pt x="779252" y="1109932"/>
                    <a:pt x="819509" y="1167441"/>
                  </a:cubicBezTo>
                  <a:cubicBezTo>
                    <a:pt x="859766" y="1224950"/>
                    <a:pt x="974785" y="1164566"/>
                    <a:pt x="957532" y="1184694"/>
                  </a:cubicBezTo>
                  <a:cubicBezTo>
                    <a:pt x="940279" y="1204822"/>
                    <a:pt x="836762" y="1406105"/>
                    <a:pt x="715992" y="1288211"/>
                  </a:cubicBezTo>
                  <a:cubicBezTo>
                    <a:pt x="595222" y="1170317"/>
                    <a:pt x="350807" y="684362"/>
                    <a:pt x="232913" y="477328"/>
                  </a:cubicBezTo>
                  <a:cubicBezTo>
                    <a:pt x="115019" y="270294"/>
                    <a:pt x="0" y="80513"/>
                    <a:pt x="8626" y="46007"/>
                  </a:cubicBezTo>
                  <a:cubicBezTo>
                    <a:pt x="17252" y="11501"/>
                    <a:pt x="267418" y="276045"/>
                    <a:pt x="284671" y="270294"/>
                  </a:cubicBezTo>
                  <a:cubicBezTo>
                    <a:pt x="301924" y="264543"/>
                    <a:pt x="138023" y="57510"/>
                    <a:pt x="146649" y="28755"/>
                  </a:cubicBezTo>
                  <a:close/>
                </a:path>
              </a:pathLst>
            </a:custGeom>
            <a:solidFill>
              <a:srgbClr val="7133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任意多边形 127"/>
            <p:cNvSpPr/>
            <p:nvPr/>
          </p:nvSpPr>
          <p:spPr>
            <a:xfrm>
              <a:off x="3216589" y="1350463"/>
              <a:ext cx="428366" cy="966766"/>
            </a:xfrm>
            <a:custGeom>
              <a:avLst/>
              <a:gdLst>
                <a:gd name="connsiteX0" fmla="*/ 143774 w 500333"/>
                <a:gd name="connsiteY0" fmla="*/ 207034 h 1009292"/>
                <a:gd name="connsiteX1" fmla="*/ 212785 w 500333"/>
                <a:gd name="connsiteY1" fmla="*/ 431321 h 1009292"/>
                <a:gd name="connsiteX2" fmla="*/ 23004 w 500333"/>
                <a:gd name="connsiteY2" fmla="*/ 310551 h 1009292"/>
                <a:gd name="connsiteX3" fmla="*/ 350808 w 500333"/>
                <a:gd name="connsiteY3" fmla="*/ 897148 h 1009292"/>
                <a:gd name="connsiteX4" fmla="*/ 488831 w 500333"/>
                <a:gd name="connsiteY4" fmla="*/ 983412 h 1009292"/>
                <a:gd name="connsiteX5" fmla="*/ 419819 w 500333"/>
                <a:gd name="connsiteY5" fmla="*/ 776378 h 1009292"/>
                <a:gd name="connsiteX6" fmla="*/ 385314 w 500333"/>
                <a:gd name="connsiteY6" fmla="*/ 258793 h 1009292"/>
                <a:gd name="connsiteX7" fmla="*/ 92016 w 500333"/>
                <a:gd name="connsiteY7" fmla="*/ 51759 h 1009292"/>
                <a:gd name="connsiteX8" fmla="*/ 74763 w 500333"/>
                <a:gd name="connsiteY8" fmla="*/ 0 h 1009292"/>
                <a:gd name="connsiteX9" fmla="*/ 126521 w 500333"/>
                <a:gd name="connsiteY9" fmla="*/ 155276 h 1009292"/>
                <a:gd name="connsiteX10" fmla="*/ 126521 w 500333"/>
                <a:gd name="connsiteY10" fmla="*/ 155276 h 1009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0333" h="1009292">
                  <a:moveTo>
                    <a:pt x="143774" y="207034"/>
                  </a:moveTo>
                  <a:cubicBezTo>
                    <a:pt x="188343" y="310551"/>
                    <a:pt x="232913" y="414068"/>
                    <a:pt x="212785" y="431321"/>
                  </a:cubicBezTo>
                  <a:cubicBezTo>
                    <a:pt x="192657" y="448574"/>
                    <a:pt x="0" y="232913"/>
                    <a:pt x="23004" y="310551"/>
                  </a:cubicBezTo>
                  <a:cubicBezTo>
                    <a:pt x="46008" y="388189"/>
                    <a:pt x="273170" y="785004"/>
                    <a:pt x="350808" y="897148"/>
                  </a:cubicBezTo>
                  <a:cubicBezTo>
                    <a:pt x="428446" y="1009292"/>
                    <a:pt x="477329" y="1003540"/>
                    <a:pt x="488831" y="983412"/>
                  </a:cubicBezTo>
                  <a:cubicBezTo>
                    <a:pt x="500333" y="963284"/>
                    <a:pt x="437072" y="897148"/>
                    <a:pt x="419819" y="776378"/>
                  </a:cubicBezTo>
                  <a:cubicBezTo>
                    <a:pt x="402566" y="655608"/>
                    <a:pt x="439948" y="379563"/>
                    <a:pt x="385314" y="258793"/>
                  </a:cubicBezTo>
                  <a:cubicBezTo>
                    <a:pt x="330680" y="138023"/>
                    <a:pt x="143774" y="94891"/>
                    <a:pt x="92016" y="51759"/>
                  </a:cubicBezTo>
                  <a:cubicBezTo>
                    <a:pt x="40258" y="8627"/>
                    <a:pt x="74763" y="0"/>
                    <a:pt x="74763" y="0"/>
                  </a:cubicBezTo>
                  <a:lnTo>
                    <a:pt x="126521" y="155276"/>
                  </a:lnTo>
                  <a:lnTo>
                    <a:pt x="126521" y="155276"/>
                  </a:lnTo>
                </a:path>
              </a:pathLst>
            </a:custGeom>
            <a:solidFill>
              <a:srgbClr val="977453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任意多边形 128"/>
            <p:cNvSpPr/>
            <p:nvPr/>
          </p:nvSpPr>
          <p:spPr>
            <a:xfrm>
              <a:off x="3386459" y="1543266"/>
              <a:ext cx="256034" cy="743665"/>
            </a:xfrm>
            <a:custGeom>
              <a:avLst/>
              <a:gdLst>
                <a:gd name="connsiteX0" fmla="*/ 31630 w 299049"/>
                <a:gd name="connsiteY0" fmla="*/ 23003 h 776377"/>
                <a:gd name="connsiteX1" fmla="*/ 152400 w 299049"/>
                <a:gd name="connsiteY1" fmla="*/ 92015 h 776377"/>
                <a:gd name="connsiteX2" fmla="*/ 186906 w 299049"/>
                <a:gd name="connsiteY2" fmla="*/ 575094 h 776377"/>
                <a:gd name="connsiteX3" fmla="*/ 273170 w 299049"/>
                <a:gd name="connsiteY3" fmla="*/ 747622 h 776377"/>
                <a:gd name="connsiteX4" fmla="*/ 31630 w 299049"/>
                <a:gd name="connsiteY4" fmla="*/ 402566 h 776377"/>
                <a:gd name="connsiteX5" fmla="*/ 83389 w 299049"/>
                <a:gd name="connsiteY5" fmla="*/ 419818 h 776377"/>
                <a:gd name="connsiteX6" fmla="*/ 169653 w 299049"/>
                <a:gd name="connsiteY6" fmla="*/ 143773 h 776377"/>
                <a:gd name="connsiteX7" fmla="*/ 100642 w 299049"/>
                <a:gd name="connsiteY7" fmla="*/ 5750 h 776377"/>
                <a:gd name="connsiteX8" fmla="*/ 100642 w 299049"/>
                <a:gd name="connsiteY8" fmla="*/ 5750 h 776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9049" h="776377">
                  <a:moveTo>
                    <a:pt x="31630" y="23003"/>
                  </a:moveTo>
                  <a:cubicBezTo>
                    <a:pt x="79075" y="11501"/>
                    <a:pt x="126521" y="0"/>
                    <a:pt x="152400" y="92015"/>
                  </a:cubicBezTo>
                  <a:cubicBezTo>
                    <a:pt x="178279" y="184030"/>
                    <a:pt x="166778" y="465826"/>
                    <a:pt x="186906" y="575094"/>
                  </a:cubicBezTo>
                  <a:cubicBezTo>
                    <a:pt x="207034" y="684362"/>
                    <a:pt x="299049" y="776377"/>
                    <a:pt x="273170" y="747622"/>
                  </a:cubicBezTo>
                  <a:cubicBezTo>
                    <a:pt x="247291" y="718867"/>
                    <a:pt x="63260" y="457200"/>
                    <a:pt x="31630" y="402566"/>
                  </a:cubicBezTo>
                  <a:cubicBezTo>
                    <a:pt x="0" y="347932"/>
                    <a:pt x="60385" y="462950"/>
                    <a:pt x="83389" y="419818"/>
                  </a:cubicBezTo>
                  <a:cubicBezTo>
                    <a:pt x="106393" y="376686"/>
                    <a:pt x="166778" y="212784"/>
                    <a:pt x="169653" y="143773"/>
                  </a:cubicBezTo>
                  <a:cubicBezTo>
                    <a:pt x="172528" y="74762"/>
                    <a:pt x="100642" y="5750"/>
                    <a:pt x="100642" y="5750"/>
                  </a:cubicBezTo>
                  <a:lnTo>
                    <a:pt x="100642" y="575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任意多边形 129"/>
            <p:cNvSpPr/>
            <p:nvPr/>
          </p:nvSpPr>
          <p:spPr>
            <a:xfrm>
              <a:off x="3577873" y="2441172"/>
              <a:ext cx="366975" cy="506795"/>
            </a:xfrm>
            <a:custGeom>
              <a:avLst/>
              <a:gdLst>
                <a:gd name="connsiteX0" fmla="*/ 307675 w 517584"/>
                <a:gd name="connsiteY0" fmla="*/ 0 h 529087"/>
                <a:gd name="connsiteX1" fmla="*/ 462951 w 517584"/>
                <a:gd name="connsiteY1" fmla="*/ 120770 h 529087"/>
                <a:gd name="connsiteX2" fmla="*/ 514709 w 517584"/>
                <a:gd name="connsiteY2" fmla="*/ 293298 h 529087"/>
                <a:gd name="connsiteX3" fmla="*/ 445698 w 517584"/>
                <a:gd name="connsiteY3" fmla="*/ 414068 h 529087"/>
                <a:gd name="connsiteX4" fmla="*/ 290422 w 517584"/>
                <a:gd name="connsiteY4" fmla="*/ 517585 h 529087"/>
                <a:gd name="connsiteX5" fmla="*/ 31630 w 517584"/>
                <a:gd name="connsiteY5" fmla="*/ 483080 h 529087"/>
                <a:gd name="connsiteX6" fmla="*/ 100641 w 517584"/>
                <a:gd name="connsiteY6" fmla="*/ 345057 h 529087"/>
                <a:gd name="connsiteX7" fmla="*/ 100641 w 517584"/>
                <a:gd name="connsiteY7" fmla="*/ 86264 h 52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7584" h="529087">
                  <a:moveTo>
                    <a:pt x="307675" y="0"/>
                  </a:moveTo>
                  <a:cubicBezTo>
                    <a:pt x="368060" y="35943"/>
                    <a:pt x="428445" y="71887"/>
                    <a:pt x="462951" y="120770"/>
                  </a:cubicBezTo>
                  <a:cubicBezTo>
                    <a:pt x="497457" y="169653"/>
                    <a:pt x="517584" y="244415"/>
                    <a:pt x="514709" y="293298"/>
                  </a:cubicBezTo>
                  <a:cubicBezTo>
                    <a:pt x="511834" y="342181"/>
                    <a:pt x="483079" y="376687"/>
                    <a:pt x="445698" y="414068"/>
                  </a:cubicBezTo>
                  <a:cubicBezTo>
                    <a:pt x="408317" y="451449"/>
                    <a:pt x="359433" y="506083"/>
                    <a:pt x="290422" y="517585"/>
                  </a:cubicBezTo>
                  <a:cubicBezTo>
                    <a:pt x="221411" y="529087"/>
                    <a:pt x="63260" y="511835"/>
                    <a:pt x="31630" y="483080"/>
                  </a:cubicBezTo>
                  <a:cubicBezTo>
                    <a:pt x="0" y="454325"/>
                    <a:pt x="89139" y="411193"/>
                    <a:pt x="100641" y="345057"/>
                  </a:cubicBezTo>
                  <a:cubicBezTo>
                    <a:pt x="112143" y="278921"/>
                    <a:pt x="106392" y="182592"/>
                    <a:pt x="100641" y="86264"/>
                  </a:cubicBezTo>
                </a:path>
              </a:pathLst>
            </a:custGeom>
            <a:solidFill>
              <a:srgbClr val="71330D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任意多边形 130"/>
            <p:cNvSpPr/>
            <p:nvPr/>
          </p:nvSpPr>
          <p:spPr>
            <a:xfrm>
              <a:off x="3761360" y="2423094"/>
              <a:ext cx="312657" cy="1079693"/>
            </a:xfrm>
            <a:custGeom>
              <a:avLst/>
              <a:gdLst>
                <a:gd name="connsiteX0" fmla="*/ 0 w 365184"/>
                <a:gd name="connsiteY0" fmla="*/ 172529 h 1127186"/>
                <a:gd name="connsiteX1" fmla="*/ 51758 w 365184"/>
                <a:gd name="connsiteY1" fmla="*/ 448574 h 1127186"/>
                <a:gd name="connsiteX2" fmla="*/ 258792 w 365184"/>
                <a:gd name="connsiteY2" fmla="*/ 828136 h 1127186"/>
                <a:gd name="connsiteX3" fmla="*/ 69011 w 365184"/>
                <a:gd name="connsiteY3" fmla="*/ 1104182 h 1127186"/>
                <a:gd name="connsiteX4" fmla="*/ 258792 w 365184"/>
                <a:gd name="connsiteY4" fmla="*/ 966159 h 1127186"/>
                <a:gd name="connsiteX5" fmla="*/ 362309 w 365184"/>
                <a:gd name="connsiteY5" fmla="*/ 810883 h 1127186"/>
                <a:gd name="connsiteX6" fmla="*/ 276045 w 365184"/>
                <a:gd name="connsiteY6" fmla="*/ 638355 h 1127186"/>
                <a:gd name="connsiteX7" fmla="*/ 172528 w 365184"/>
                <a:gd name="connsiteY7" fmla="*/ 465827 h 1127186"/>
                <a:gd name="connsiteX8" fmla="*/ 103517 w 365184"/>
                <a:gd name="connsiteY8" fmla="*/ 0 h 1127186"/>
                <a:gd name="connsiteX9" fmla="*/ 103517 w 365184"/>
                <a:gd name="connsiteY9" fmla="*/ 0 h 1127186"/>
                <a:gd name="connsiteX10" fmla="*/ 0 w 365184"/>
                <a:gd name="connsiteY10" fmla="*/ 172529 h 112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5184" h="1127186">
                  <a:moveTo>
                    <a:pt x="0" y="172529"/>
                  </a:moveTo>
                  <a:cubicBezTo>
                    <a:pt x="4313" y="255917"/>
                    <a:pt x="8626" y="339306"/>
                    <a:pt x="51758" y="448574"/>
                  </a:cubicBezTo>
                  <a:cubicBezTo>
                    <a:pt x="94890" y="557842"/>
                    <a:pt x="255917" y="718868"/>
                    <a:pt x="258792" y="828136"/>
                  </a:cubicBezTo>
                  <a:cubicBezTo>
                    <a:pt x="261667" y="937404"/>
                    <a:pt x="69011" y="1081178"/>
                    <a:pt x="69011" y="1104182"/>
                  </a:cubicBezTo>
                  <a:cubicBezTo>
                    <a:pt x="69011" y="1127186"/>
                    <a:pt x="209909" y="1015042"/>
                    <a:pt x="258792" y="966159"/>
                  </a:cubicBezTo>
                  <a:cubicBezTo>
                    <a:pt x="307675" y="917276"/>
                    <a:pt x="359434" y="865517"/>
                    <a:pt x="362309" y="810883"/>
                  </a:cubicBezTo>
                  <a:cubicBezTo>
                    <a:pt x="365184" y="756249"/>
                    <a:pt x="307675" y="695864"/>
                    <a:pt x="276045" y="638355"/>
                  </a:cubicBezTo>
                  <a:cubicBezTo>
                    <a:pt x="244415" y="580846"/>
                    <a:pt x="201283" y="572219"/>
                    <a:pt x="172528" y="465827"/>
                  </a:cubicBezTo>
                  <a:cubicBezTo>
                    <a:pt x="143773" y="359435"/>
                    <a:pt x="103517" y="0"/>
                    <a:pt x="103517" y="0"/>
                  </a:cubicBezTo>
                  <a:lnTo>
                    <a:pt x="103517" y="0"/>
                  </a:lnTo>
                  <a:lnTo>
                    <a:pt x="0" y="172529"/>
                  </a:lnTo>
                  <a:close/>
                </a:path>
              </a:pathLst>
            </a:custGeom>
            <a:solidFill>
              <a:srgbClr val="2819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任意多边形 131"/>
            <p:cNvSpPr/>
            <p:nvPr/>
          </p:nvSpPr>
          <p:spPr>
            <a:xfrm>
              <a:off x="3782820" y="2523801"/>
              <a:ext cx="216645" cy="655526"/>
            </a:xfrm>
            <a:custGeom>
              <a:avLst/>
              <a:gdLst>
                <a:gd name="connsiteX0" fmla="*/ 0 w 253042"/>
                <a:gd name="connsiteY0" fmla="*/ 0 h 684362"/>
                <a:gd name="connsiteX1" fmla="*/ 51759 w 253042"/>
                <a:gd name="connsiteY1" fmla="*/ 293299 h 684362"/>
                <a:gd name="connsiteX2" fmla="*/ 224287 w 253042"/>
                <a:gd name="connsiteY2" fmla="*/ 621102 h 684362"/>
                <a:gd name="connsiteX3" fmla="*/ 224287 w 253042"/>
                <a:gd name="connsiteY3" fmla="*/ 672861 h 684362"/>
                <a:gd name="connsiteX4" fmla="*/ 224287 w 253042"/>
                <a:gd name="connsiteY4" fmla="*/ 672861 h 684362"/>
                <a:gd name="connsiteX5" fmla="*/ 224287 w 253042"/>
                <a:gd name="connsiteY5" fmla="*/ 672861 h 68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3042" h="684362">
                  <a:moveTo>
                    <a:pt x="0" y="0"/>
                  </a:moveTo>
                  <a:cubicBezTo>
                    <a:pt x="7189" y="94891"/>
                    <a:pt x="14378" y="189782"/>
                    <a:pt x="51759" y="293299"/>
                  </a:cubicBezTo>
                  <a:cubicBezTo>
                    <a:pt x="89140" y="396816"/>
                    <a:pt x="195532" y="557842"/>
                    <a:pt x="224287" y="621102"/>
                  </a:cubicBezTo>
                  <a:cubicBezTo>
                    <a:pt x="253042" y="684362"/>
                    <a:pt x="224287" y="672861"/>
                    <a:pt x="224287" y="672861"/>
                  </a:cubicBezTo>
                  <a:lnTo>
                    <a:pt x="224287" y="672861"/>
                  </a:lnTo>
                  <a:lnTo>
                    <a:pt x="224287" y="672861"/>
                  </a:lnTo>
                </a:path>
              </a:pathLst>
            </a:custGeom>
            <a:ln w="38100">
              <a:solidFill>
                <a:srgbClr val="6E400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任意多边形 132"/>
            <p:cNvSpPr/>
            <p:nvPr/>
          </p:nvSpPr>
          <p:spPr>
            <a:xfrm>
              <a:off x="3639035" y="2902090"/>
              <a:ext cx="206797" cy="845575"/>
            </a:xfrm>
            <a:custGeom>
              <a:avLst/>
              <a:gdLst>
                <a:gd name="connsiteX0" fmla="*/ 31630 w 241539"/>
                <a:gd name="connsiteY0" fmla="*/ 20128 h 882770"/>
                <a:gd name="connsiteX1" fmla="*/ 152399 w 241539"/>
                <a:gd name="connsiteY1" fmla="*/ 227162 h 882770"/>
                <a:gd name="connsiteX2" fmla="*/ 238664 w 241539"/>
                <a:gd name="connsiteY2" fmla="*/ 554966 h 882770"/>
                <a:gd name="connsiteX3" fmla="*/ 169652 w 241539"/>
                <a:gd name="connsiteY3" fmla="*/ 882770 h 882770"/>
                <a:gd name="connsiteX4" fmla="*/ 186905 w 241539"/>
                <a:gd name="connsiteY4" fmla="*/ 554966 h 882770"/>
                <a:gd name="connsiteX5" fmla="*/ 135147 w 241539"/>
                <a:gd name="connsiteY5" fmla="*/ 365185 h 882770"/>
                <a:gd name="connsiteX6" fmla="*/ 14377 w 241539"/>
                <a:gd name="connsiteY6" fmla="*/ 106393 h 882770"/>
                <a:gd name="connsiteX7" fmla="*/ 31630 w 241539"/>
                <a:gd name="connsiteY7" fmla="*/ 20128 h 882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1539" h="882770">
                  <a:moveTo>
                    <a:pt x="31630" y="20128"/>
                  </a:moveTo>
                  <a:cubicBezTo>
                    <a:pt x="54634" y="40256"/>
                    <a:pt x="117893" y="138022"/>
                    <a:pt x="152399" y="227162"/>
                  </a:cubicBezTo>
                  <a:cubicBezTo>
                    <a:pt x="186905" y="316302"/>
                    <a:pt x="235789" y="445698"/>
                    <a:pt x="238664" y="554966"/>
                  </a:cubicBezTo>
                  <a:cubicBezTo>
                    <a:pt x="241539" y="664234"/>
                    <a:pt x="178278" y="882770"/>
                    <a:pt x="169652" y="882770"/>
                  </a:cubicBezTo>
                  <a:cubicBezTo>
                    <a:pt x="161026" y="882770"/>
                    <a:pt x="192656" y="641230"/>
                    <a:pt x="186905" y="554966"/>
                  </a:cubicBezTo>
                  <a:cubicBezTo>
                    <a:pt x="181154" y="468702"/>
                    <a:pt x="163902" y="439947"/>
                    <a:pt x="135147" y="365185"/>
                  </a:cubicBezTo>
                  <a:cubicBezTo>
                    <a:pt x="106392" y="290423"/>
                    <a:pt x="28754" y="169653"/>
                    <a:pt x="14377" y="106393"/>
                  </a:cubicBezTo>
                  <a:cubicBezTo>
                    <a:pt x="0" y="43133"/>
                    <a:pt x="8626" y="0"/>
                    <a:pt x="31630" y="20128"/>
                  </a:cubicBezTo>
                  <a:close/>
                </a:path>
              </a:pathLst>
            </a:custGeom>
            <a:solidFill>
              <a:srgbClr val="281911"/>
            </a:solidFill>
            <a:ln>
              <a:solidFill>
                <a:srgbClr val="6E40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任意多边形 133"/>
            <p:cNvSpPr/>
            <p:nvPr/>
          </p:nvSpPr>
          <p:spPr>
            <a:xfrm>
              <a:off x="3455547" y="2696806"/>
              <a:ext cx="706557" cy="762946"/>
            </a:xfrm>
            <a:custGeom>
              <a:avLst/>
              <a:gdLst>
                <a:gd name="connsiteX0" fmla="*/ 569343 w 825260"/>
                <a:gd name="connsiteY0" fmla="*/ 74762 h 796506"/>
                <a:gd name="connsiteX1" fmla="*/ 707366 w 825260"/>
                <a:gd name="connsiteY1" fmla="*/ 195532 h 796506"/>
                <a:gd name="connsiteX2" fmla="*/ 414068 w 825260"/>
                <a:gd name="connsiteY2" fmla="*/ 626853 h 796506"/>
                <a:gd name="connsiteX3" fmla="*/ 17253 w 825260"/>
                <a:gd name="connsiteY3" fmla="*/ 678611 h 796506"/>
                <a:gd name="connsiteX4" fmla="*/ 310551 w 825260"/>
                <a:gd name="connsiteY4" fmla="*/ 764876 h 796506"/>
                <a:gd name="connsiteX5" fmla="*/ 621102 w 825260"/>
                <a:gd name="connsiteY5" fmla="*/ 488830 h 796506"/>
                <a:gd name="connsiteX6" fmla="*/ 810883 w 825260"/>
                <a:gd name="connsiteY6" fmla="*/ 109268 h 796506"/>
                <a:gd name="connsiteX7" fmla="*/ 534838 w 825260"/>
                <a:gd name="connsiteY7" fmla="*/ 5751 h 796506"/>
                <a:gd name="connsiteX8" fmla="*/ 569343 w 825260"/>
                <a:gd name="connsiteY8" fmla="*/ 74762 h 79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260" h="796506">
                  <a:moveTo>
                    <a:pt x="569343" y="74762"/>
                  </a:moveTo>
                  <a:cubicBezTo>
                    <a:pt x="598098" y="106392"/>
                    <a:pt x="733245" y="103517"/>
                    <a:pt x="707366" y="195532"/>
                  </a:cubicBezTo>
                  <a:cubicBezTo>
                    <a:pt x="681487" y="287547"/>
                    <a:pt x="529087" y="546340"/>
                    <a:pt x="414068" y="626853"/>
                  </a:cubicBezTo>
                  <a:cubicBezTo>
                    <a:pt x="299049" y="707366"/>
                    <a:pt x="34506" y="655607"/>
                    <a:pt x="17253" y="678611"/>
                  </a:cubicBezTo>
                  <a:cubicBezTo>
                    <a:pt x="0" y="701615"/>
                    <a:pt x="209910" y="796506"/>
                    <a:pt x="310551" y="764876"/>
                  </a:cubicBezTo>
                  <a:cubicBezTo>
                    <a:pt x="411192" y="733246"/>
                    <a:pt x="537713" y="598098"/>
                    <a:pt x="621102" y="488830"/>
                  </a:cubicBezTo>
                  <a:cubicBezTo>
                    <a:pt x="704491" y="379562"/>
                    <a:pt x="825260" y="189781"/>
                    <a:pt x="810883" y="109268"/>
                  </a:cubicBezTo>
                  <a:cubicBezTo>
                    <a:pt x="796506" y="28755"/>
                    <a:pt x="580846" y="11502"/>
                    <a:pt x="534838" y="5751"/>
                  </a:cubicBezTo>
                  <a:cubicBezTo>
                    <a:pt x="488831" y="0"/>
                    <a:pt x="540588" y="43132"/>
                    <a:pt x="569343" y="74762"/>
                  </a:cubicBezTo>
                  <a:close/>
                </a:path>
              </a:pathLst>
            </a:custGeom>
            <a:solidFill>
              <a:srgbClr val="2819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任意多边形 134"/>
            <p:cNvSpPr/>
            <p:nvPr/>
          </p:nvSpPr>
          <p:spPr>
            <a:xfrm>
              <a:off x="2683314" y="3107124"/>
              <a:ext cx="44459" cy="93663"/>
            </a:xfrm>
            <a:custGeom>
              <a:avLst/>
              <a:gdLst>
                <a:gd name="connsiteX0" fmla="*/ 34412 w 78658"/>
                <a:gd name="connsiteY0" fmla="*/ 0 h 152399"/>
                <a:gd name="connsiteX1" fmla="*/ 4916 w 78658"/>
                <a:gd name="connsiteY1" fmla="*/ 117987 h 152399"/>
                <a:gd name="connsiteX2" fmla="*/ 63909 w 78658"/>
                <a:gd name="connsiteY2" fmla="*/ 147483 h 152399"/>
                <a:gd name="connsiteX3" fmla="*/ 78658 w 78658"/>
                <a:gd name="connsiteY3" fmla="*/ 147483 h 152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658" h="152399">
                  <a:moveTo>
                    <a:pt x="34412" y="0"/>
                  </a:moveTo>
                  <a:cubicBezTo>
                    <a:pt x="17206" y="46703"/>
                    <a:pt x="0" y="93407"/>
                    <a:pt x="4916" y="117987"/>
                  </a:cubicBezTo>
                  <a:cubicBezTo>
                    <a:pt x="9832" y="142567"/>
                    <a:pt x="51619" y="142567"/>
                    <a:pt x="63909" y="147483"/>
                  </a:cubicBezTo>
                  <a:cubicBezTo>
                    <a:pt x="76199" y="152399"/>
                    <a:pt x="77428" y="149941"/>
                    <a:pt x="78658" y="147483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任意多边形 135"/>
            <p:cNvSpPr/>
            <p:nvPr/>
          </p:nvSpPr>
          <p:spPr>
            <a:xfrm>
              <a:off x="3437855" y="3483829"/>
              <a:ext cx="423555" cy="736631"/>
            </a:xfrm>
            <a:custGeom>
              <a:avLst/>
              <a:gdLst>
                <a:gd name="connsiteX0" fmla="*/ 56271 w 494714"/>
                <a:gd name="connsiteY0" fmla="*/ 0 h 769034"/>
                <a:gd name="connsiteX1" fmla="*/ 267286 w 494714"/>
                <a:gd name="connsiteY1" fmla="*/ 56271 h 769034"/>
                <a:gd name="connsiteX2" fmla="*/ 393895 w 494714"/>
                <a:gd name="connsiteY2" fmla="*/ 196948 h 769034"/>
                <a:gd name="connsiteX3" fmla="*/ 295422 w 494714"/>
                <a:gd name="connsiteY3" fmla="*/ 464234 h 769034"/>
                <a:gd name="connsiteX4" fmla="*/ 323557 w 494714"/>
                <a:gd name="connsiteY4" fmla="*/ 661182 h 769034"/>
                <a:gd name="connsiteX5" fmla="*/ 478302 w 494714"/>
                <a:gd name="connsiteY5" fmla="*/ 548640 h 769034"/>
                <a:gd name="connsiteX6" fmla="*/ 422031 w 494714"/>
                <a:gd name="connsiteY6" fmla="*/ 689317 h 769034"/>
                <a:gd name="connsiteX7" fmla="*/ 295422 w 494714"/>
                <a:gd name="connsiteY7" fmla="*/ 745588 h 769034"/>
                <a:gd name="connsiteX8" fmla="*/ 211015 w 494714"/>
                <a:gd name="connsiteY8" fmla="*/ 548640 h 769034"/>
                <a:gd name="connsiteX9" fmla="*/ 281354 w 494714"/>
                <a:gd name="connsiteY9" fmla="*/ 253219 h 769034"/>
                <a:gd name="connsiteX10" fmla="*/ 140677 w 494714"/>
                <a:gd name="connsiteY10" fmla="*/ 70339 h 769034"/>
                <a:gd name="connsiteX11" fmla="*/ 0 w 494714"/>
                <a:gd name="connsiteY11" fmla="*/ 56271 h 769034"/>
                <a:gd name="connsiteX12" fmla="*/ 0 w 494714"/>
                <a:gd name="connsiteY12" fmla="*/ 56271 h 76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4714" h="769034">
                  <a:moveTo>
                    <a:pt x="56271" y="0"/>
                  </a:moveTo>
                  <a:cubicBezTo>
                    <a:pt x="133643" y="11723"/>
                    <a:pt x="211015" y="23446"/>
                    <a:pt x="267286" y="56271"/>
                  </a:cubicBezTo>
                  <a:cubicBezTo>
                    <a:pt x="323557" y="89096"/>
                    <a:pt x="389206" y="128954"/>
                    <a:pt x="393895" y="196948"/>
                  </a:cubicBezTo>
                  <a:cubicBezTo>
                    <a:pt x="398584" y="264942"/>
                    <a:pt x="307145" y="386862"/>
                    <a:pt x="295422" y="464234"/>
                  </a:cubicBezTo>
                  <a:cubicBezTo>
                    <a:pt x="283699" y="541606"/>
                    <a:pt x="293077" y="647114"/>
                    <a:pt x="323557" y="661182"/>
                  </a:cubicBezTo>
                  <a:cubicBezTo>
                    <a:pt x="354037" y="675250"/>
                    <a:pt x="461890" y="543951"/>
                    <a:pt x="478302" y="548640"/>
                  </a:cubicBezTo>
                  <a:cubicBezTo>
                    <a:pt x="494714" y="553329"/>
                    <a:pt x="452511" y="656492"/>
                    <a:pt x="422031" y="689317"/>
                  </a:cubicBezTo>
                  <a:cubicBezTo>
                    <a:pt x="391551" y="722142"/>
                    <a:pt x="330591" y="769034"/>
                    <a:pt x="295422" y="745588"/>
                  </a:cubicBezTo>
                  <a:cubicBezTo>
                    <a:pt x="260253" y="722142"/>
                    <a:pt x="213360" y="630701"/>
                    <a:pt x="211015" y="548640"/>
                  </a:cubicBezTo>
                  <a:cubicBezTo>
                    <a:pt x="208670" y="466579"/>
                    <a:pt x="293077" y="332936"/>
                    <a:pt x="281354" y="253219"/>
                  </a:cubicBezTo>
                  <a:cubicBezTo>
                    <a:pt x="269631" y="173502"/>
                    <a:pt x="187569" y="103164"/>
                    <a:pt x="140677" y="70339"/>
                  </a:cubicBezTo>
                  <a:cubicBezTo>
                    <a:pt x="93785" y="37514"/>
                    <a:pt x="0" y="56271"/>
                    <a:pt x="0" y="56271"/>
                  </a:cubicBezTo>
                  <a:lnTo>
                    <a:pt x="0" y="56271"/>
                  </a:lnTo>
                </a:path>
              </a:pathLst>
            </a:custGeom>
            <a:solidFill>
              <a:srgbClr val="281911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3" name="任意多边形 92"/>
          <p:cNvSpPr/>
          <p:nvPr/>
        </p:nvSpPr>
        <p:spPr>
          <a:xfrm>
            <a:off x="2429589" y="1313171"/>
            <a:ext cx="152483" cy="25290"/>
          </a:xfrm>
          <a:custGeom>
            <a:avLst/>
            <a:gdLst>
              <a:gd name="connsiteX0" fmla="*/ 0 w 194872"/>
              <a:gd name="connsiteY0" fmla="*/ 17488 h 32478"/>
              <a:gd name="connsiteX1" fmla="*/ 104931 w 194872"/>
              <a:gd name="connsiteY1" fmla="*/ 2498 h 32478"/>
              <a:gd name="connsiteX2" fmla="*/ 194872 w 194872"/>
              <a:gd name="connsiteY2" fmla="*/ 32478 h 3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872" h="32478">
                <a:moveTo>
                  <a:pt x="0" y="17488"/>
                </a:moveTo>
                <a:cubicBezTo>
                  <a:pt x="36226" y="8744"/>
                  <a:pt x="72452" y="0"/>
                  <a:pt x="104931" y="2498"/>
                </a:cubicBezTo>
                <a:cubicBezTo>
                  <a:pt x="137410" y="4996"/>
                  <a:pt x="166141" y="18737"/>
                  <a:pt x="194872" y="32478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任意多边形 95"/>
          <p:cNvSpPr/>
          <p:nvPr/>
        </p:nvSpPr>
        <p:spPr>
          <a:xfrm>
            <a:off x="2053862" y="2808789"/>
            <a:ext cx="1313642" cy="1834657"/>
          </a:xfrm>
          <a:custGeom>
            <a:avLst/>
            <a:gdLst>
              <a:gd name="connsiteX0" fmla="*/ 522514 w 1678819"/>
              <a:gd name="connsiteY0" fmla="*/ 2419 h 2356152"/>
              <a:gd name="connsiteX1" fmla="*/ 348343 w 1678819"/>
              <a:gd name="connsiteY1" fmla="*/ 16933 h 2356152"/>
              <a:gd name="connsiteX2" fmla="*/ 188686 w 1678819"/>
              <a:gd name="connsiteY2" fmla="*/ 60476 h 2356152"/>
              <a:gd name="connsiteX3" fmla="*/ 0 w 1678819"/>
              <a:gd name="connsiteY3" fmla="*/ 118533 h 2356152"/>
              <a:gd name="connsiteX4" fmla="*/ 0 w 1678819"/>
              <a:gd name="connsiteY4" fmla="*/ 118533 h 2356152"/>
              <a:gd name="connsiteX5" fmla="*/ 29028 w 1678819"/>
              <a:gd name="connsiteY5" fmla="*/ 176590 h 2356152"/>
              <a:gd name="connsiteX6" fmla="*/ 130628 w 1678819"/>
              <a:gd name="connsiteY6" fmla="*/ 176590 h 2356152"/>
              <a:gd name="connsiteX7" fmla="*/ 145143 w 1678819"/>
              <a:gd name="connsiteY7" fmla="*/ 263676 h 2356152"/>
              <a:gd name="connsiteX8" fmla="*/ 174171 w 1678819"/>
              <a:gd name="connsiteY8" fmla="*/ 292704 h 2356152"/>
              <a:gd name="connsiteX9" fmla="*/ 232228 w 1678819"/>
              <a:gd name="connsiteY9" fmla="*/ 307219 h 2356152"/>
              <a:gd name="connsiteX10" fmla="*/ 246743 w 1678819"/>
              <a:gd name="connsiteY10" fmla="*/ 350762 h 2356152"/>
              <a:gd name="connsiteX11" fmla="*/ 333828 w 1678819"/>
              <a:gd name="connsiteY11" fmla="*/ 365276 h 2356152"/>
              <a:gd name="connsiteX12" fmla="*/ 362857 w 1678819"/>
              <a:gd name="connsiteY12" fmla="*/ 423333 h 2356152"/>
              <a:gd name="connsiteX13" fmla="*/ 406400 w 1678819"/>
              <a:gd name="connsiteY13" fmla="*/ 423333 h 2356152"/>
              <a:gd name="connsiteX14" fmla="*/ 522514 w 1678819"/>
              <a:gd name="connsiteY14" fmla="*/ 408819 h 2356152"/>
              <a:gd name="connsiteX15" fmla="*/ 493486 w 1678819"/>
              <a:gd name="connsiteY15" fmla="*/ 510419 h 2356152"/>
              <a:gd name="connsiteX16" fmla="*/ 449943 w 1678819"/>
              <a:gd name="connsiteY16" fmla="*/ 626533 h 2356152"/>
              <a:gd name="connsiteX17" fmla="*/ 478971 w 1678819"/>
              <a:gd name="connsiteY17" fmla="*/ 800704 h 2356152"/>
              <a:gd name="connsiteX18" fmla="*/ 420914 w 1678819"/>
              <a:gd name="connsiteY18" fmla="*/ 1003904 h 2356152"/>
              <a:gd name="connsiteX19" fmla="*/ 174171 w 1678819"/>
              <a:gd name="connsiteY19" fmla="*/ 1729619 h 2356152"/>
              <a:gd name="connsiteX20" fmla="*/ 130628 w 1678819"/>
              <a:gd name="connsiteY20" fmla="*/ 1874762 h 2356152"/>
              <a:gd name="connsiteX21" fmla="*/ 87086 w 1678819"/>
              <a:gd name="connsiteY21" fmla="*/ 2063447 h 2356152"/>
              <a:gd name="connsiteX22" fmla="*/ 72571 w 1678819"/>
              <a:gd name="connsiteY22" fmla="*/ 2237619 h 2356152"/>
              <a:gd name="connsiteX23" fmla="*/ 362857 w 1678819"/>
              <a:gd name="connsiteY23" fmla="*/ 2223104 h 2356152"/>
              <a:gd name="connsiteX24" fmla="*/ 1059543 w 1678819"/>
              <a:gd name="connsiteY24" fmla="*/ 2281162 h 2356152"/>
              <a:gd name="connsiteX25" fmla="*/ 1553028 w 1678819"/>
              <a:gd name="connsiteY25" fmla="*/ 2281162 h 2356152"/>
              <a:gd name="connsiteX26" fmla="*/ 1422400 w 1678819"/>
              <a:gd name="connsiteY26" fmla="*/ 1831219 h 2356152"/>
              <a:gd name="connsiteX27" fmla="*/ 1320800 w 1678819"/>
              <a:gd name="connsiteY27" fmla="*/ 1032933 h 2356152"/>
              <a:gd name="connsiteX28" fmla="*/ 1277257 w 1678819"/>
              <a:gd name="connsiteY28" fmla="*/ 887790 h 2356152"/>
              <a:gd name="connsiteX29" fmla="*/ 1291771 w 1678819"/>
              <a:gd name="connsiteY29" fmla="*/ 786190 h 2356152"/>
              <a:gd name="connsiteX30" fmla="*/ 1291771 w 1678819"/>
              <a:gd name="connsiteY30" fmla="*/ 626533 h 2356152"/>
              <a:gd name="connsiteX31" fmla="*/ 1219200 w 1678819"/>
              <a:gd name="connsiteY31" fmla="*/ 481390 h 2356152"/>
              <a:gd name="connsiteX32" fmla="*/ 1320800 w 1678819"/>
              <a:gd name="connsiteY32" fmla="*/ 641047 h 2356152"/>
              <a:gd name="connsiteX33" fmla="*/ 1320800 w 1678819"/>
              <a:gd name="connsiteY33" fmla="*/ 728133 h 2356152"/>
              <a:gd name="connsiteX34" fmla="*/ 1364343 w 1678819"/>
              <a:gd name="connsiteY34" fmla="*/ 626533 h 2356152"/>
              <a:gd name="connsiteX35" fmla="*/ 1436914 w 1678819"/>
              <a:gd name="connsiteY35" fmla="*/ 684590 h 2356152"/>
              <a:gd name="connsiteX36" fmla="*/ 1436914 w 1678819"/>
              <a:gd name="connsiteY36" fmla="*/ 553962 h 2356152"/>
              <a:gd name="connsiteX37" fmla="*/ 1524000 w 1678819"/>
              <a:gd name="connsiteY37" fmla="*/ 568476 h 2356152"/>
              <a:gd name="connsiteX38" fmla="*/ 1553028 w 1678819"/>
              <a:gd name="connsiteY38" fmla="*/ 481390 h 2356152"/>
              <a:gd name="connsiteX39" fmla="*/ 1669143 w 1678819"/>
              <a:gd name="connsiteY39" fmla="*/ 481390 h 2356152"/>
              <a:gd name="connsiteX40" fmla="*/ 1611086 w 1678819"/>
              <a:gd name="connsiteY40" fmla="*/ 379790 h 2356152"/>
              <a:gd name="connsiteX41" fmla="*/ 1393371 w 1678819"/>
              <a:gd name="connsiteY41" fmla="*/ 220133 h 2356152"/>
              <a:gd name="connsiteX42" fmla="*/ 1132114 w 1678819"/>
              <a:gd name="connsiteY42" fmla="*/ 118533 h 2356152"/>
              <a:gd name="connsiteX43" fmla="*/ 1117600 w 1678819"/>
              <a:gd name="connsiteY43" fmla="*/ 191104 h 2356152"/>
              <a:gd name="connsiteX44" fmla="*/ 1016000 w 1678819"/>
              <a:gd name="connsiteY44" fmla="*/ 292704 h 2356152"/>
              <a:gd name="connsiteX45" fmla="*/ 899886 w 1678819"/>
              <a:gd name="connsiteY45" fmla="*/ 307219 h 2356152"/>
              <a:gd name="connsiteX46" fmla="*/ 841828 w 1678819"/>
              <a:gd name="connsiteY46" fmla="*/ 263676 h 2356152"/>
              <a:gd name="connsiteX47" fmla="*/ 769257 w 1678819"/>
              <a:gd name="connsiteY47" fmla="*/ 191104 h 2356152"/>
              <a:gd name="connsiteX48" fmla="*/ 667657 w 1678819"/>
              <a:gd name="connsiteY48" fmla="*/ 118533 h 2356152"/>
              <a:gd name="connsiteX49" fmla="*/ 566057 w 1678819"/>
              <a:gd name="connsiteY49" fmla="*/ 31447 h 2356152"/>
              <a:gd name="connsiteX50" fmla="*/ 522514 w 1678819"/>
              <a:gd name="connsiteY50" fmla="*/ 2419 h 235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678819" h="2356152">
                <a:moveTo>
                  <a:pt x="522514" y="2419"/>
                </a:moveTo>
                <a:cubicBezTo>
                  <a:pt x="486228" y="0"/>
                  <a:pt x="403981" y="7257"/>
                  <a:pt x="348343" y="16933"/>
                </a:cubicBezTo>
                <a:cubicBezTo>
                  <a:pt x="292705" y="26609"/>
                  <a:pt x="246743" y="43543"/>
                  <a:pt x="188686" y="60476"/>
                </a:cubicBezTo>
                <a:cubicBezTo>
                  <a:pt x="130629" y="77409"/>
                  <a:pt x="0" y="118533"/>
                  <a:pt x="0" y="118533"/>
                </a:cubicBezTo>
                <a:lnTo>
                  <a:pt x="0" y="118533"/>
                </a:lnTo>
                <a:cubicBezTo>
                  <a:pt x="4838" y="128209"/>
                  <a:pt x="7257" y="166914"/>
                  <a:pt x="29028" y="176590"/>
                </a:cubicBezTo>
                <a:cubicBezTo>
                  <a:pt x="50799" y="186266"/>
                  <a:pt x="111276" y="162076"/>
                  <a:pt x="130628" y="176590"/>
                </a:cubicBezTo>
                <a:cubicBezTo>
                  <a:pt x="149980" y="191104"/>
                  <a:pt x="137886" y="244324"/>
                  <a:pt x="145143" y="263676"/>
                </a:cubicBezTo>
                <a:cubicBezTo>
                  <a:pt x="152400" y="283028"/>
                  <a:pt x="159657" y="285447"/>
                  <a:pt x="174171" y="292704"/>
                </a:cubicBezTo>
                <a:cubicBezTo>
                  <a:pt x="188685" y="299961"/>
                  <a:pt x="220133" y="297543"/>
                  <a:pt x="232228" y="307219"/>
                </a:cubicBezTo>
                <a:cubicBezTo>
                  <a:pt x="244323" y="316895"/>
                  <a:pt x="229810" y="341086"/>
                  <a:pt x="246743" y="350762"/>
                </a:cubicBezTo>
                <a:cubicBezTo>
                  <a:pt x="263676" y="360438"/>
                  <a:pt x="314476" y="353181"/>
                  <a:pt x="333828" y="365276"/>
                </a:cubicBezTo>
                <a:cubicBezTo>
                  <a:pt x="353180" y="377371"/>
                  <a:pt x="350762" y="413657"/>
                  <a:pt x="362857" y="423333"/>
                </a:cubicBezTo>
                <a:cubicBezTo>
                  <a:pt x="374952" y="433009"/>
                  <a:pt x="379791" y="425752"/>
                  <a:pt x="406400" y="423333"/>
                </a:cubicBezTo>
                <a:cubicBezTo>
                  <a:pt x="433010" y="420914"/>
                  <a:pt x="508000" y="394305"/>
                  <a:pt x="522514" y="408819"/>
                </a:cubicBezTo>
                <a:cubicBezTo>
                  <a:pt x="537028" y="423333"/>
                  <a:pt x="505581" y="474133"/>
                  <a:pt x="493486" y="510419"/>
                </a:cubicBezTo>
                <a:cubicBezTo>
                  <a:pt x="481391" y="546705"/>
                  <a:pt x="452362" y="578152"/>
                  <a:pt x="449943" y="626533"/>
                </a:cubicBezTo>
                <a:cubicBezTo>
                  <a:pt x="447524" y="674914"/>
                  <a:pt x="483809" y="737809"/>
                  <a:pt x="478971" y="800704"/>
                </a:cubicBezTo>
                <a:cubicBezTo>
                  <a:pt x="474133" y="863599"/>
                  <a:pt x="471714" y="849085"/>
                  <a:pt x="420914" y="1003904"/>
                </a:cubicBezTo>
                <a:cubicBezTo>
                  <a:pt x="370114" y="1158723"/>
                  <a:pt x="222552" y="1584476"/>
                  <a:pt x="174171" y="1729619"/>
                </a:cubicBezTo>
                <a:cubicBezTo>
                  <a:pt x="125790" y="1874762"/>
                  <a:pt x="145142" y="1819124"/>
                  <a:pt x="130628" y="1874762"/>
                </a:cubicBezTo>
                <a:cubicBezTo>
                  <a:pt x="116114" y="1930400"/>
                  <a:pt x="96762" y="2002971"/>
                  <a:pt x="87086" y="2063447"/>
                </a:cubicBezTo>
                <a:cubicBezTo>
                  <a:pt x="77410" y="2123923"/>
                  <a:pt x="26609" y="2211010"/>
                  <a:pt x="72571" y="2237619"/>
                </a:cubicBezTo>
                <a:cubicBezTo>
                  <a:pt x="118533" y="2264229"/>
                  <a:pt x="198362" y="2215847"/>
                  <a:pt x="362857" y="2223104"/>
                </a:cubicBezTo>
                <a:cubicBezTo>
                  <a:pt x="527352" y="2230361"/>
                  <a:pt x="861181" y="2271486"/>
                  <a:pt x="1059543" y="2281162"/>
                </a:cubicBezTo>
                <a:cubicBezTo>
                  <a:pt x="1257905" y="2290838"/>
                  <a:pt x="1492552" y="2356152"/>
                  <a:pt x="1553028" y="2281162"/>
                </a:cubicBezTo>
                <a:cubicBezTo>
                  <a:pt x="1613504" y="2206172"/>
                  <a:pt x="1461105" y="2039257"/>
                  <a:pt x="1422400" y="1831219"/>
                </a:cubicBezTo>
                <a:cubicBezTo>
                  <a:pt x="1383695" y="1623181"/>
                  <a:pt x="1344991" y="1190171"/>
                  <a:pt x="1320800" y="1032933"/>
                </a:cubicBezTo>
                <a:cubicBezTo>
                  <a:pt x="1296610" y="875695"/>
                  <a:pt x="1282095" y="928914"/>
                  <a:pt x="1277257" y="887790"/>
                </a:cubicBezTo>
                <a:cubicBezTo>
                  <a:pt x="1272419" y="846666"/>
                  <a:pt x="1289352" y="829733"/>
                  <a:pt x="1291771" y="786190"/>
                </a:cubicBezTo>
                <a:cubicBezTo>
                  <a:pt x="1294190" y="742647"/>
                  <a:pt x="1303866" y="677333"/>
                  <a:pt x="1291771" y="626533"/>
                </a:cubicBezTo>
                <a:cubicBezTo>
                  <a:pt x="1279676" y="575733"/>
                  <a:pt x="1214362" y="478971"/>
                  <a:pt x="1219200" y="481390"/>
                </a:cubicBezTo>
                <a:cubicBezTo>
                  <a:pt x="1224038" y="483809"/>
                  <a:pt x="1303867" y="599923"/>
                  <a:pt x="1320800" y="641047"/>
                </a:cubicBezTo>
                <a:cubicBezTo>
                  <a:pt x="1337733" y="682171"/>
                  <a:pt x="1313543" y="730552"/>
                  <a:pt x="1320800" y="728133"/>
                </a:cubicBezTo>
                <a:cubicBezTo>
                  <a:pt x="1328057" y="725714"/>
                  <a:pt x="1344991" y="633790"/>
                  <a:pt x="1364343" y="626533"/>
                </a:cubicBezTo>
                <a:cubicBezTo>
                  <a:pt x="1383695" y="619276"/>
                  <a:pt x="1424819" y="696685"/>
                  <a:pt x="1436914" y="684590"/>
                </a:cubicBezTo>
                <a:cubicBezTo>
                  <a:pt x="1449009" y="672495"/>
                  <a:pt x="1422400" y="573314"/>
                  <a:pt x="1436914" y="553962"/>
                </a:cubicBezTo>
                <a:cubicBezTo>
                  <a:pt x="1451428" y="534610"/>
                  <a:pt x="1504648" y="580571"/>
                  <a:pt x="1524000" y="568476"/>
                </a:cubicBezTo>
                <a:cubicBezTo>
                  <a:pt x="1543352" y="556381"/>
                  <a:pt x="1528838" y="495904"/>
                  <a:pt x="1553028" y="481390"/>
                </a:cubicBezTo>
                <a:cubicBezTo>
                  <a:pt x="1577218" y="466876"/>
                  <a:pt x="1659467" y="498323"/>
                  <a:pt x="1669143" y="481390"/>
                </a:cubicBezTo>
                <a:cubicBezTo>
                  <a:pt x="1678819" y="464457"/>
                  <a:pt x="1657048" y="423333"/>
                  <a:pt x="1611086" y="379790"/>
                </a:cubicBezTo>
                <a:cubicBezTo>
                  <a:pt x="1565124" y="336247"/>
                  <a:pt x="1473200" y="263676"/>
                  <a:pt x="1393371" y="220133"/>
                </a:cubicBezTo>
                <a:cubicBezTo>
                  <a:pt x="1313542" y="176590"/>
                  <a:pt x="1178076" y="123371"/>
                  <a:pt x="1132114" y="118533"/>
                </a:cubicBezTo>
                <a:cubicBezTo>
                  <a:pt x="1086152" y="113695"/>
                  <a:pt x="1136952" y="162076"/>
                  <a:pt x="1117600" y="191104"/>
                </a:cubicBezTo>
                <a:cubicBezTo>
                  <a:pt x="1098248" y="220132"/>
                  <a:pt x="1052286" y="273352"/>
                  <a:pt x="1016000" y="292704"/>
                </a:cubicBezTo>
                <a:cubicBezTo>
                  <a:pt x="979714" y="312056"/>
                  <a:pt x="928915" y="312057"/>
                  <a:pt x="899886" y="307219"/>
                </a:cubicBezTo>
                <a:cubicBezTo>
                  <a:pt x="870857" y="302381"/>
                  <a:pt x="863599" y="283028"/>
                  <a:pt x="841828" y="263676"/>
                </a:cubicBezTo>
                <a:cubicBezTo>
                  <a:pt x="820057" y="244324"/>
                  <a:pt x="798286" y="215295"/>
                  <a:pt x="769257" y="191104"/>
                </a:cubicBezTo>
                <a:cubicBezTo>
                  <a:pt x="740228" y="166913"/>
                  <a:pt x="701524" y="145143"/>
                  <a:pt x="667657" y="118533"/>
                </a:cubicBezTo>
                <a:cubicBezTo>
                  <a:pt x="633790" y="91924"/>
                  <a:pt x="595085" y="50799"/>
                  <a:pt x="566057" y="31447"/>
                </a:cubicBezTo>
                <a:cubicBezTo>
                  <a:pt x="537029" y="12095"/>
                  <a:pt x="558800" y="4838"/>
                  <a:pt x="522514" y="2419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任意多边形 97"/>
          <p:cNvSpPr/>
          <p:nvPr/>
        </p:nvSpPr>
        <p:spPr>
          <a:xfrm>
            <a:off x="2303719" y="1985642"/>
            <a:ext cx="295286" cy="47091"/>
          </a:xfrm>
          <a:custGeom>
            <a:avLst/>
            <a:gdLst>
              <a:gd name="connsiteX0" fmla="*/ 0 w 377372"/>
              <a:gd name="connsiteY0" fmla="*/ 0 h 60476"/>
              <a:gd name="connsiteX1" fmla="*/ 174172 w 377372"/>
              <a:gd name="connsiteY1" fmla="*/ 58057 h 60476"/>
              <a:gd name="connsiteX2" fmla="*/ 377372 w 377372"/>
              <a:gd name="connsiteY2" fmla="*/ 14514 h 60476"/>
              <a:gd name="connsiteX3" fmla="*/ 377372 w 377372"/>
              <a:gd name="connsiteY3" fmla="*/ 14514 h 60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372" h="60476">
                <a:moveTo>
                  <a:pt x="0" y="0"/>
                </a:moveTo>
                <a:cubicBezTo>
                  <a:pt x="55638" y="27819"/>
                  <a:pt x="111277" y="55638"/>
                  <a:pt x="174172" y="58057"/>
                </a:cubicBezTo>
                <a:cubicBezTo>
                  <a:pt x="237067" y="60476"/>
                  <a:pt x="377372" y="14514"/>
                  <a:pt x="377372" y="14514"/>
                </a:cubicBezTo>
                <a:lnTo>
                  <a:pt x="377372" y="14514"/>
                </a:ln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任意多边形 98"/>
          <p:cNvSpPr/>
          <p:nvPr/>
        </p:nvSpPr>
        <p:spPr>
          <a:xfrm>
            <a:off x="2871576" y="1985642"/>
            <a:ext cx="272571" cy="47091"/>
          </a:xfrm>
          <a:custGeom>
            <a:avLst/>
            <a:gdLst>
              <a:gd name="connsiteX0" fmla="*/ 0 w 348343"/>
              <a:gd name="connsiteY0" fmla="*/ 29028 h 60476"/>
              <a:gd name="connsiteX1" fmla="*/ 130629 w 348343"/>
              <a:gd name="connsiteY1" fmla="*/ 58057 h 60476"/>
              <a:gd name="connsiteX2" fmla="*/ 246743 w 348343"/>
              <a:gd name="connsiteY2" fmla="*/ 43543 h 60476"/>
              <a:gd name="connsiteX3" fmla="*/ 348343 w 348343"/>
              <a:gd name="connsiteY3" fmla="*/ 0 h 60476"/>
              <a:gd name="connsiteX4" fmla="*/ 348343 w 348343"/>
              <a:gd name="connsiteY4" fmla="*/ 0 h 60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343" h="60476">
                <a:moveTo>
                  <a:pt x="0" y="29028"/>
                </a:moveTo>
                <a:cubicBezTo>
                  <a:pt x="44752" y="42333"/>
                  <a:pt x="89505" y="55638"/>
                  <a:pt x="130629" y="58057"/>
                </a:cubicBezTo>
                <a:cubicBezTo>
                  <a:pt x="171753" y="60476"/>
                  <a:pt x="210457" y="53219"/>
                  <a:pt x="246743" y="43543"/>
                </a:cubicBezTo>
                <a:cubicBezTo>
                  <a:pt x="283029" y="33867"/>
                  <a:pt x="348343" y="0"/>
                  <a:pt x="348343" y="0"/>
                </a:cubicBezTo>
                <a:lnTo>
                  <a:pt x="348343" y="0"/>
                </a:ln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任意多边形 99"/>
          <p:cNvSpPr/>
          <p:nvPr/>
        </p:nvSpPr>
        <p:spPr>
          <a:xfrm>
            <a:off x="2951076" y="1656007"/>
            <a:ext cx="204429" cy="35788"/>
          </a:xfrm>
          <a:custGeom>
            <a:avLst/>
            <a:gdLst>
              <a:gd name="connsiteX0" fmla="*/ 0 w 261258"/>
              <a:gd name="connsiteY0" fmla="*/ 31447 h 45961"/>
              <a:gd name="connsiteX1" fmla="*/ 145143 w 261258"/>
              <a:gd name="connsiteY1" fmla="*/ 2419 h 45961"/>
              <a:gd name="connsiteX2" fmla="*/ 261258 w 261258"/>
              <a:gd name="connsiteY2" fmla="*/ 45961 h 45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1258" h="45961">
                <a:moveTo>
                  <a:pt x="0" y="31447"/>
                </a:moveTo>
                <a:cubicBezTo>
                  <a:pt x="50800" y="15723"/>
                  <a:pt x="101600" y="0"/>
                  <a:pt x="145143" y="2419"/>
                </a:cubicBezTo>
                <a:cubicBezTo>
                  <a:pt x="188686" y="4838"/>
                  <a:pt x="261258" y="45961"/>
                  <a:pt x="261258" y="45961"/>
                </a:cubicBezTo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任意多边形 100"/>
          <p:cNvSpPr/>
          <p:nvPr/>
        </p:nvSpPr>
        <p:spPr>
          <a:xfrm>
            <a:off x="1879719" y="2791836"/>
            <a:ext cx="1590000" cy="1810170"/>
          </a:xfrm>
          <a:custGeom>
            <a:avLst/>
            <a:gdLst>
              <a:gd name="connsiteX0" fmla="*/ 570896 w 2032001"/>
              <a:gd name="connsiteY0" fmla="*/ 67734 h 2324705"/>
              <a:gd name="connsiteX1" fmla="*/ 759581 w 2032001"/>
              <a:gd name="connsiteY1" fmla="*/ 256419 h 2324705"/>
              <a:gd name="connsiteX2" fmla="*/ 846667 w 2032001"/>
              <a:gd name="connsiteY2" fmla="*/ 401562 h 2324705"/>
              <a:gd name="connsiteX3" fmla="*/ 730553 w 2032001"/>
              <a:gd name="connsiteY3" fmla="*/ 459619 h 2324705"/>
              <a:gd name="connsiteX4" fmla="*/ 657981 w 2032001"/>
              <a:gd name="connsiteY4" fmla="*/ 604762 h 2324705"/>
              <a:gd name="connsiteX5" fmla="*/ 672496 w 2032001"/>
              <a:gd name="connsiteY5" fmla="*/ 764419 h 2324705"/>
              <a:gd name="connsiteX6" fmla="*/ 280610 w 2032001"/>
              <a:gd name="connsiteY6" fmla="*/ 2056191 h 2324705"/>
              <a:gd name="connsiteX7" fmla="*/ 251581 w 2032001"/>
              <a:gd name="connsiteY7" fmla="*/ 2273905 h 2324705"/>
              <a:gd name="connsiteX8" fmla="*/ 1790096 w 2032001"/>
              <a:gd name="connsiteY8" fmla="*/ 2288419 h 2324705"/>
              <a:gd name="connsiteX9" fmla="*/ 1703010 w 2032001"/>
              <a:gd name="connsiteY9" fmla="*/ 2085219 h 2324705"/>
              <a:gd name="connsiteX10" fmla="*/ 1514324 w 2032001"/>
              <a:gd name="connsiteY10" fmla="*/ 851505 h 2324705"/>
              <a:gd name="connsiteX11" fmla="*/ 1514324 w 2032001"/>
              <a:gd name="connsiteY11" fmla="*/ 604762 h 2324705"/>
              <a:gd name="connsiteX12" fmla="*/ 1456267 w 2032001"/>
              <a:gd name="connsiteY12" fmla="*/ 532191 h 2324705"/>
              <a:gd name="connsiteX13" fmla="*/ 1688496 w 2032001"/>
              <a:gd name="connsiteY13" fmla="*/ 299962 h 2324705"/>
              <a:gd name="connsiteX14" fmla="*/ 1557867 w 2032001"/>
              <a:gd name="connsiteY14" fmla="*/ 212876 h 2324705"/>
              <a:gd name="connsiteX15" fmla="*/ 1441753 w 2032001"/>
              <a:gd name="connsiteY15" fmla="*/ 328991 h 2324705"/>
              <a:gd name="connsiteX16" fmla="*/ 1354667 w 2032001"/>
              <a:gd name="connsiteY16" fmla="*/ 459619 h 2324705"/>
              <a:gd name="connsiteX17" fmla="*/ 1006324 w 2032001"/>
              <a:gd name="connsiteY17" fmla="*/ 387048 h 2324705"/>
              <a:gd name="connsiteX18" fmla="*/ 977296 w 2032001"/>
              <a:gd name="connsiteY18" fmla="*/ 387048 h 2324705"/>
              <a:gd name="connsiteX19" fmla="*/ 919239 w 2032001"/>
              <a:gd name="connsiteY19" fmla="*/ 299962 h 2324705"/>
              <a:gd name="connsiteX20" fmla="*/ 730553 w 2032001"/>
              <a:gd name="connsiteY20" fmla="*/ 38705 h 2324705"/>
              <a:gd name="connsiteX21" fmla="*/ 570896 w 2032001"/>
              <a:gd name="connsiteY21" fmla="*/ 67734 h 2324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032001" h="2324705">
                <a:moveTo>
                  <a:pt x="570896" y="67734"/>
                </a:moveTo>
                <a:cubicBezTo>
                  <a:pt x="575734" y="104020"/>
                  <a:pt x="713619" y="200781"/>
                  <a:pt x="759581" y="256419"/>
                </a:cubicBezTo>
                <a:cubicBezTo>
                  <a:pt x="805543" y="312057"/>
                  <a:pt x="851505" y="367695"/>
                  <a:pt x="846667" y="401562"/>
                </a:cubicBezTo>
                <a:cubicBezTo>
                  <a:pt x="841829" y="435429"/>
                  <a:pt x="762001" y="425752"/>
                  <a:pt x="730553" y="459619"/>
                </a:cubicBezTo>
                <a:cubicBezTo>
                  <a:pt x="699105" y="493486"/>
                  <a:pt x="667657" y="553962"/>
                  <a:pt x="657981" y="604762"/>
                </a:cubicBezTo>
                <a:cubicBezTo>
                  <a:pt x="648305" y="655562"/>
                  <a:pt x="735391" y="522514"/>
                  <a:pt x="672496" y="764419"/>
                </a:cubicBezTo>
                <a:cubicBezTo>
                  <a:pt x="609601" y="1006324"/>
                  <a:pt x="350762" y="1804610"/>
                  <a:pt x="280610" y="2056191"/>
                </a:cubicBezTo>
                <a:cubicBezTo>
                  <a:pt x="210458" y="2307772"/>
                  <a:pt x="0" y="2235200"/>
                  <a:pt x="251581" y="2273905"/>
                </a:cubicBezTo>
                <a:cubicBezTo>
                  <a:pt x="503162" y="2312610"/>
                  <a:pt x="1548191" y="2319867"/>
                  <a:pt x="1790096" y="2288419"/>
                </a:cubicBezTo>
                <a:cubicBezTo>
                  <a:pt x="2032001" y="2256971"/>
                  <a:pt x="1748972" y="2324705"/>
                  <a:pt x="1703010" y="2085219"/>
                </a:cubicBezTo>
                <a:cubicBezTo>
                  <a:pt x="1657048" y="1845733"/>
                  <a:pt x="1545772" y="1098248"/>
                  <a:pt x="1514324" y="851505"/>
                </a:cubicBezTo>
                <a:cubicBezTo>
                  <a:pt x="1482876" y="604762"/>
                  <a:pt x="1524000" y="657981"/>
                  <a:pt x="1514324" y="604762"/>
                </a:cubicBezTo>
                <a:cubicBezTo>
                  <a:pt x="1504648" y="551543"/>
                  <a:pt x="1427238" y="582991"/>
                  <a:pt x="1456267" y="532191"/>
                </a:cubicBezTo>
                <a:cubicBezTo>
                  <a:pt x="1485296" y="481391"/>
                  <a:pt x="1671563" y="353181"/>
                  <a:pt x="1688496" y="299962"/>
                </a:cubicBezTo>
                <a:cubicBezTo>
                  <a:pt x="1705429" y="246743"/>
                  <a:pt x="1598991" y="208038"/>
                  <a:pt x="1557867" y="212876"/>
                </a:cubicBezTo>
                <a:cubicBezTo>
                  <a:pt x="1516743" y="217714"/>
                  <a:pt x="1475620" y="287867"/>
                  <a:pt x="1441753" y="328991"/>
                </a:cubicBezTo>
                <a:cubicBezTo>
                  <a:pt x="1407886" y="370115"/>
                  <a:pt x="1427239" y="449943"/>
                  <a:pt x="1354667" y="459619"/>
                </a:cubicBezTo>
                <a:cubicBezTo>
                  <a:pt x="1282095" y="469295"/>
                  <a:pt x="1069219" y="399143"/>
                  <a:pt x="1006324" y="387048"/>
                </a:cubicBezTo>
                <a:cubicBezTo>
                  <a:pt x="943429" y="374953"/>
                  <a:pt x="991810" y="401562"/>
                  <a:pt x="977296" y="387048"/>
                </a:cubicBezTo>
                <a:cubicBezTo>
                  <a:pt x="962782" y="372534"/>
                  <a:pt x="960363" y="358019"/>
                  <a:pt x="919239" y="299962"/>
                </a:cubicBezTo>
                <a:cubicBezTo>
                  <a:pt x="878115" y="241905"/>
                  <a:pt x="791029" y="77410"/>
                  <a:pt x="730553" y="38705"/>
                </a:cubicBezTo>
                <a:cubicBezTo>
                  <a:pt x="670077" y="0"/>
                  <a:pt x="566058" y="31448"/>
                  <a:pt x="570896" y="67734"/>
                </a:cubicBezTo>
                <a:close/>
              </a:path>
            </a:pathLst>
          </a:custGeom>
          <a:solidFill>
            <a:srgbClr val="92D050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任意多边形 140"/>
          <p:cNvSpPr/>
          <p:nvPr/>
        </p:nvSpPr>
        <p:spPr>
          <a:xfrm>
            <a:off x="7500958" y="454701"/>
            <a:ext cx="1090905" cy="4104807"/>
          </a:xfrm>
          <a:custGeom>
            <a:avLst/>
            <a:gdLst>
              <a:gd name="connsiteX0" fmla="*/ 97436 w 1014335"/>
              <a:gd name="connsiteY0" fmla="*/ 189876 h 4104807"/>
              <a:gd name="connsiteX1" fmla="*/ 697042 w 1014335"/>
              <a:gd name="connsiteY1" fmla="*/ 69955 h 4104807"/>
              <a:gd name="connsiteX2" fmla="*/ 816964 w 1014335"/>
              <a:gd name="connsiteY2" fmla="*/ 39974 h 4104807"/>
              <a:gd name="connsiteX3" fmla="*/ 951875 w 1014335"/>
              <a:gd name="connsiteY3" fmla="*/ 39974 h 4104807"/>
              <a:gd name="connsiteX4" fmla="*/ 966865 w 1014335"/>
              <a:gd name="connsiteY4" fmla="*/ 279817 h 4104807"/>
              <a:gd name="connsiteX5" fmla="*/ 966865 w 1014335"/>
              <a:gd name="connsiteY5" fmla="*/ 669561 h 4104807"/>
              <a:gd name="connsiteX6" fmla="*/ 951875 w 1014335"/>
              <a:gd name="connsiteY6" fmla="*/ 1164237 h 4104807"/>
              <a:gd name="connsiteX7" fmla="*/ 966865 w 1014335"/>
              <a:gd name="connsiteY7" fmla="*/ 1643922 h 4104807"/>
              <a:gd name="connsiteX8" fmla="*/ 966865 w 1014335"/>
              <a:gd name="connsiteY8" fmla="*/ 2963056 h 4104807"/>
              <a:gd name="connsiteX9" fmla="*/ 981856 w 1014335"/>
              <a:gd name="connsiteY9" fmla="*/ 3682584 h 4104807"/>
              <a:gd name="connsiteX10" fmla="*/ 981856 w 1014335"/>
              <a:gd name="connsiteY10" fmla="*/ 3862466 h 4104807"/>
              <a:gd name="connsiteX11" fmla="*/ 786983 w 1014335"/>
              <a:gd name="connsiteY11" fmla="*/ 3967397 h 4104807"/>
              <a:gd name="connsiteX12" fmla="*/ 487180 w 1014335"/>
              <a:gd name="connsiteY12" fmla="*/ 4012368 h 4104807"/>
              <a:gd name="connsiteX13" fmla="*/ 157397 w 1014335"/>
              <a:gd name="connsiteY13" fmla="*/ 4087319 h 4104807"/>
              <a:gd name="connsiteX14" fmla="*/ 172387 w 1014335"/>
              <a:gd name="connsiteY14" fmla="*/ 4057338 h 4104807"/>
              <a:gd name="connsiteX15" fmla="*/ 157397 w 1014335"/>
              <a:gd name="connsiteY15" fmla="*/ 3802506 h 4104807"/>
              <a:gd name="connsiteX16" fmla="*/ 157397 w 1014335"/>
              <a:gd name="connsiteY16" fmla="*/ 3547673 h 4104807"/>
              <a:gd name="connsiteX17" fmla="*/ 142406 w 1014335"/>
              <a:gd name="connsiteY17" fmla="*/ 3008027 h 4104807"/>
              <a:gd name="connsiteX18" fmla="*/ 142406 w 1014335"/>
              <a:gd name="connsiteY18" fmla="*/ 2648263 h 4104807"/>
              <a:gd name="connsiteX19" fmla="*/ 127416 w 1014335"/>
              <a:gd name="connsiteY19" fmla="*/ 2153588 h 4104807"/>
              <a:gd name="connsiteX20" fmla="*/ 142406 w 1014335"/>
              <a:gd name="connsiteY20" fmla="*/ 1688892 h 4104807"/>
              <a:gd name="connsiteX21" fmla="*/ 112426 w 1014335"/>
              <a:gd name="connsiteY21" fmla="*/ 1314138 h 4104807"/>
              <a:gd name="connsiteX22" fmla="*/ 112426 w 1014335"/>
              <a:gd name="connsiteY22" fmla="*/ 879424 h 4104807"/>
              <a:gd name="connsiteX23" fmla="*/ 112426 w 1014335"/>
              <a:gd name="connsiteY23" fmla="*/ 474689 h 4104807"/>
              <a:gd name="connsiteX24" fmla="*/ 112426 w 1014335"/>
              <a:gd name="connsiteY24" fmla="*/ 249837 h 4104807"/>
              <a:gd name="connsiteX25" fmla="*/ 97436 w 1014335"/>
              <a:gd name="connsiteY25" fmla="*/ 189876 h 4104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014335" h="4104807">
                <a:moveTo>
                  <a:pt x="97436" y="189876"/>
                </a:moveTo>
                <a:cubicBezTo>
                  <a:pt x="194872" y="159896"/>
                  <a:pt x="577121" y="94939"/>
                  <a:pt x="697042" y="69955"/>
                </a:cubicBezTo>
                <a:cubicBezTo>
                  <a:pt x="816963" y="44971"/>
                  <a:pt x="774492" y="44971"/>
                  <a:pt x="816964" y="39974"/>
                </a:cubicBezTo>
                <a:cubicBezTo>
                  <a:pt x="859436" y="34977"/>
                  <a:pt x="926891" y="0"/>
                  <a:pt x="951875" y="39974"/>
                </a:cubicBezTo>
                <a:cubicBezTo>
                  <a:pt x="976859" y="79948"/>
                  <a:pt x="964367" y="174886"/>
                  <a:pt x="966865" y="279817"/>
                </a:cubicBezTo>
                <a:cubicBezTo>
                  <a:pt x="969363" y="384748"/>
                  <a:pt x="969363" y="522158"/>
                  <a:pt x="966865" y="669561"/>
                </a:cubicBezTo>
                <a:cubicBezTo>
                  <a:pt x="964367" y="816964"/>
                  <a:pt x="951875" y="1001844"/>
                  <a:pt x="951875" y="1164237"/>
                </a:cubicBezTo>
                <a:cubicBezTo>
                  <a:pt x="951875" y="1326630"/>
                  <a:pt x="964367" y="1344119"/>
                  <a:pt x="966865" y="1643922"/>
                </a:cubicBezTo>
                <a:cubicBezTo>
                  <a:pt x="969363" y="1943725"/>
                  <a:pt x="964367" y="2623279"/>
                  <a:pt x="966865" y="2963056"/>
                </a:cubicBezTo>
                <a:cubicBezTo>
                  <a:pt x="969363" y="3302833"/>
                  <a:pt x="979358" y="3532682"/>
                  <a:pt x="981856" y="3682584"/>
                </a:cubicBezTo>
                <a:cubicBezTo>
                  <a:pt x="984354" y="3832486"/>
                  <a:pt x="1014335" y="3814997"/>
                  <a:pt x="981856" y="3862466"/>
                </a:cubicBezTo>
                <a:cubicBezTo>
                  <a:pt x="949377" y="3909935"/>
                  <a:pt x="869429" y="3942413"/>
                  <a:pt x="786983" y="3967397"/>
                </a:cubicBezTo>
                <a:cubicBezTo>
                  <a:pt x="704537" y="3992381"/>
                  <a:pt x="592111" y="3992381"/>
                  <a:pt x="487180" y="4012368"/>
                </a:cubicBezTo>
                <a:cubicBezTo>
                  <a:pt x="382249" y="4032355"/>
                  <a:pt x="209862" y="4079824"/>
                  <a:pt x="157397" y="4087319"/>
                </a:cubicBezTo>
                <a:cubicBezTo>
                  <a:pt x="104932" y="4094814"/>
                  <a:pt x="172387" y="4104807"/>
                  <a:pt x="172387" y="4057338"/>
                </a:cubicBezTo>
                <a:cubicBezTo>
                  <a:pt x="172387" y="4009869"/>
                  <a:pt x="159895" y="3887450"/>
                  <a:pt x="157397" y="3802506"/>
                </a:cubicBezTo>
                <a:cubicBezTo>
                  <a:pt x="154899" y="3717562"/>
                  <a:pt x="159895" y="3680086"/>
                  <a:pt x="157397" y="3547673"/>
                </a:cubicBezTo>
                <a:cubicBezTo>
                  <a:pt x="154899" y="3415260"/>
                  <a:pt x="144904" y="3157929"/>
                  <a:pt x="142406" y="3008027"/>
                </a:cubicBezTo>
                <a:cubicBezTo>
                  <a:pt x="139908" y="2858125"/>
                  <a:pt x="144904" y="2790669"/>
                  <a:pt x="142406" y="2648263"/>
                </a:cubicBezTo>
                <a:cubicBezTo>
                  <a:pt x="139908" y="2505857"/>
                  <a:pt x="127416" y="2313483"/>
                  <a:pt x="127416" y="2153588"/>
                </a:cubicBezTo>
                <a:cubicBezTo>
                  <a:pt x="127416" y="1993693"/>
                  <a:pt x="144904" y="1828800"/>
                  <a:pt x="142406" y="1688892"/>
                </a:cubicBezTo>
                <a:cubicBezTo>
                  <a:pt x="139908" y="1548984"/>
                  <a:pt x="117423" y="1449049"/>
                  <a:pt x="112426" y="1314138"/>
                </a:cubicBezTo>
                <a:cubicBezTo>
                  <a:pt x="107429" y="1179227"/>
                  <a:pt x="112426" y="879424"/>
                  <a:pt x="112426" y="879424"/>
                </a:cubicBezTo>
                <a:lnTo>
                  <a:pt x="112426" y="474689"/>
                </a:lnTo>
                <a:cubicBezTo>
                  <a:pt x="112426" y="369758"/>
                  <a:pt x="109928" y="294807"/>
                  <a:pt x="112426" y="249837"/>
                </a:cubicBezTo>
                <a:cubicBezTo>
                  <a:pt x="114924" y="204867"/>
                  <a:pt x="0" y="219856"/>
                  <a:pt x="97436" y="189876"/>
                </a:cubicBezTo>
                <a:close/>
              </a:path>
            </a:pathLst>
          </a:custGeom>
          <a:solidFill>
            <a:srgbClr val="937247"/>
          </a:solidFill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2" name="任意多边形 141"/>
          <p:cNvSpPr/>
          <p:nvPr/>
        </p:nvSpPr>
        <p:spPr>
          <a:xfrm>
            <a:off x="8501090" y="469692"/>
            <a:ext cx="240673" cy="3947410"/>
          </a:xfrm>
          <a:custGeom>
            <a:avLst/>
            <a:gdLst>
              <a:gd name="connsiteX0" fmla="*/ 17488 w 229848"/>
              <a:gd name="connsiteY0" fmla="*/ 9993 h 3947410"/>
              <a:gd name="connsiteX1" fmla="*/ 152400 w 229848"/>
              <a:gd name="connsiteY1" fmla="*/ 84944 h 3947410"/>
              <a:gd name="connsiteX2" fmla="*/ 152400 w 229848"/>
              <a:gd name="connsiteY2" fmla="*/ 294806 h 3947410"/>
              <a:gd name="connsiteX3" fmla="*/ 167390 w 229848"/>
              <a:gd name="connsiteY3" fmla="*/ 1149246 h 3947410"/>
              <a:gd name="connsiteX4" fmla="*/ 152400 w 229848"/>
              <a:gd name="connsiteY4" fmla="*/ 1673901 h 3947410"/>
              <a:gd name="connsiteX5" fmla="*/ 167390 w 229848"/>
              <a:gd name="connsiteY5" fmla="*/ 2708223 h 3947410"/>
              <a:gd name="connsiteX6" fmla="*/ 197370 w 229848"/>
              <a:gd name="connsiteY6" fmla="*/ 3532682 h 3947410"/>
              <a:gd name="connsiteX7" fmla="*/ 212360 w 229848"/>
              <a:gd name="connsiteY7" fmla="*/ 3892446 h 3947410"/>
              <a:gd name="connsiteX8" fmla="*/ 92439 w 229848"/>
              <a:gd name="connsiteY8" fmla="*/ 3862465 h 3947410"/>
              <a:gd name="connsiteX9" fmla="*/ 62459 w 229848"/>
              <a:gd name="connsiteY9" fmla="*/ 3772524 h 3947410"/>
              <a:gd name="connsiteX10" fmla="*/ 62459 w 229848"/>
              <a:gd name="connsiteY10" fmla="*/ 3562662 h 3947410"/>
              <a:gd name="connsiteX11" fmla="*/ 47469 w 229848"/>
              <a:gd name="connsiteY11" fmla="*/ 3142938 h 3947410"/>
              <a:gd name="connsiteX12" fmla="*/ 47469 w 229848"/>
              <a:gd name="connsiteY12" fmla="*/ 2558321 h 3947410"/>
              <a:gd name="connsiteX13" fmla="*/ 62459 w 229848"/>
              <a:gd name="connsiteY13" fmla="*/ 1958715 h 3947410"/>
              <a:gd name="connsiteX14" fmla="*/ 47469 w 229848"/>
              <a:gd name="connsiteY14" fmla="*/ 1509010 h 3947410"/>
              <a:gd name="connsiteX15" fmla="*/ 32478 w 229848"/>
              <a:gd name="connsiteY15" fmla="*/ 1224197 h 3947410"/>
              <a:gd name="connsiteX16" fmla="*/ 32478 w 229848"/>
              <a:gd name="connsiteY16" fmla="*/ 1029324 h 3947410"/>
              <a:gd name="connsiteX17" fmla="*/ 32478 w 229848"/>
              <a:gd name="connsiteY17" fmla="*/ 759501 h 3947410"/>
              <a:gd name="connsiteX18" fmla="*/ 47469 w 229848"/>
              <a:gd name="connsiteY18" fmla="*/ 429718 h 3947410"/>
              <a:gd name="connsiteX19" fmla="*/ 47469 w 229848"/>
              <a:gd name="connsiteY19" fmla="*/ 144905 h 3947410"/>
              <a:gd name="connsiteX20" fmla="*/ 17488 w 229848"/>
              <a:gd name="connsiteY20" fmla="*/ 9993 h 3947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29848" h="3947410">
                <a:moveTo>
                  <a:pt x="17488" y="9993"/>
                </a:moveTo>
                <a:cubicBezTo>
                  <a:pt x="34976" y="0"/>
                  <a:pt x="129915" y="37475"/>
                  <a:pt x="152400" y="84944"/>
                </a:cubicBezTo>
                <a:cubicBezTo>
                  <a:pt x="174885" y="132413"/>
                  <a:pt x="149902" y="117422"/>
                  <a:pt x="152400" y="294806"/>
                </a:cubicBezTo>
                <a:cubicBezTo>
                  <a:pt x="154898" y="472190"/>
                  <a:pt x="167390" y="919397"/>
                  <a:pt x="167390" y="1149246"/>
                </a:cubicBezTo>
                <a:cubicBezTo>
                  <a:pt x="167390" y="1379095"/>
                  <a:pt x="152400" y="1414072"/>
                  <a:pt x="152400" y="1673901"/>
                </a:cubicBezTo>
                <a:cubicBezTo>
                  <a:pt x="152400" y="1933730"/>
                  <a:pt x="159895" y="2398426"/>
                  <a:pt x="167390" y="2708223"/>
                </a:cubicBezTo>
                <a:cubicBezTo>
                  <a:pt x="174885" y="3018020"/>
                  <a:pt x="189875" y="3335312"/>
                  <a:pt x="197370" y="3532682"/>
                </a:cubicBezTo>
                <a:cubicBezTo>
                  <a:pt x="204865" y="3730053"/>
                  <a:pt x="229848" y="3837482"/>
                  <a:pt x="212360" y="3892446"/>
                </a:cubicBezTo>
                <a:cubicBezTo>
                  <a:pt x="194872" y="3947410"/>
                  <a:pt x="117422" y="3882452"/>
                  <a:pt x="92439" y="3862465"/>
                </a:cubicBezTo>
                <a:cubicBezTo>
                  <a:pt x="67456" y="3842478"/>
                  <a:pt x="67456" y="3822491"/>
                  <a:pt x="62459" y="3772524"/>
                </a:cubicBezTo>
                <a:cubicBezTo>
                  <a:pt x="57462" y="3722557"/>
                  <a:pt x="64957" y="3667593"/>
                  <a:pt x="62459" y="3562662"/>
                </a:cubicBezTo>
                <a:cubicBezTo>
                  <a:pt x="59961" y="3457731"/>
                  <a:pt x="49967" y="3310328"/>
                  <a:pt x="47469" y="3142938"/>
                </a:cubicBezTo>
                <a:cubicBezTo>
                  <a:pt x="44971" y="2975548"/>
                  <a:pt x="44971" y="2755692"/>
                  <a:pt x="47469" y="2558321"/>
                </a:cubicBezTo>
                <a:cubicBezTo>
                  <a:pt x="49967" y="2360951"/>
                  <a:pt x="62459" y="2133600"/>
                  <a:pt x="62459" y="1958715"/>
                </a:cubicBezTo>
                <a:cubicBezTo>
                  <a:pt x="62459" y="1783830"/>
                  <a:pt x="52466" y="1631430"/>
                  <a:pt x="47469" y="1509010"/>
                </a:cubicBezTo>
                <a:cubicBezTo>
                  <a:pt x="42472" y="1386590"/>
                  <a:pt x="34977" y="1304145"/>
                  <a:pt x="32478" y="1224197"/>
                </a:cubicBezTo>
                <a:cubicBezTo>
                  <a:pt x="29980" y="1144249"/>
                  <a:pt x="32478" y="1029324"/>
                  <a:pt x="32478" y="1029324"/>
                </a:cubicBezTo>
                <a:cubicBezTo>
                  <a:pt x="32478" y="951875"/>
                  <a:pt x="29980" y="859435"/>
                  <a:pt x="32478" y="759501"/>
                </a:cubicBezTo>
                <a:cubicBezTo>
                  <a:pt x="34976" y="659567"/>
                  <a:pt x="44971" y="532151"/>
                  <a:pt x="47469" y="429718"/>
                </a:cubicBezTo>
                <a:cubicBezTo>
                  <a:pt x="49968" y="327285"/>
                  <a:pt x="49967" y="214859"/>
                  <a:pt x="47469" y="144905"/>
                </a:cubicBezTo>
                <a:cubicBezTo>
                  <a:pt x="44971" y="74951"/>
                  <a:pt x="0" y="19986"/>
                  <a:pt x="17488" y="9993"/>
                </a:cubicBezTo>
                <a:close/>
              </a:path>
            </a:pathLst>
          </a:custGeom>
          <a:solidFill>
            <a:srgbClr val="BE9E4E"/>
          </a:solidFill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任意多边形 142"/>
          <p:cNvSpPr/>
          <p:nvPr/>
        </p:nvSpPr>
        <p:spPr>
          <a:xfrm>
            <a:off x="7727430" y="4332157"/>
            <a:ext cx="996845" cy="307298"/>
          </a:xfrm>
          <a:custGeom>
            <a:avLst/>
            <a:gdLst>
              <a:gd name="connsiteX0" fmla="*/ 22485 w 996845"/>
              <a:gd name="connsiteY0" fmla="*/ 179882 h 307298"/>
              <a:gd name="connsiteX1" fmla="*/ 22485 w 996845"/>
              <a:gd name="connsiteY1" fmla="*/ 254833 h 307298"/>
              <a:gd name="connsiteX2" fmla="*/ 37475 w 996845"/>
              <a:gd name="connsiteY2" fmla="*/ 284813 h 307298"/>
              <a:gd name="connsiteX3" fmla="*/ 247337 w 996845"/>
              <a:gd name="connsiteY3" fmla="*/ 284813 h 307298"/>
              <a:gd name="connsiteX4" fmla="*/ 876924 w 996845"/>
              <a:gd name="connsiteY4" fmla="*/ 149902 h 307298"/>
              <a:gd name="connsiteX5" fmla="*/ 966865 w 996845"/>
              <a:gd name="connsiteY5" fmla="*/ 74951 h 307298"/>
              <a:gd name="connsiteX6" fmla="*/ 846944 w 996845"/>
              <a:gd name="connsiteY6" fmla="*/ 0 h 307298"/>
              <a:gd name="connsiteX7" fmla="*/ 727022 w 996845"/>
              <a:gd name="connsiteY7" fmla="*/ 74951 h 307298"/>
              <a:gd name="connsiteX8" fmla="*/ 577121 w 996845"/>
              <a:gd name="connsiteY8" fmla="*/ 89941 h 307298"/>
              <a:gd name="connsiteX9" fmla="*/ 322288 w 996845"/>
              <a:gd name="connsiteY9" fmla="*/ 119922 h 307298"/>
              <a:gd name="connsiteX10" fmla="*/ 142406 w 996845"/>
              <a:gd name="connsiteY10" fmla="*/ 179882 h 307298"/>
              <a:gd name="connsiteX11" fmla="*/ 22485 w 996845"/>
              <a:gd name="connsiteY11" fmla="*/ 179882 h 307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96845" h="307298">
                <a:moveTo>
                  <a:pt x="22485" y="179882"/>
                </a:moveTo>
                <a:cubicBezTo>
                  <a:pt x="22485" y="204866"/>
                  <a:pt x="19987" y="237345"/>
                  <a:pt x="22485" y="254833"/>
                </a:cubicBezTo>
                <a:cubicBezTo>
                  <a:pt x="24983" y="272322"/>
                  <a:pt x="0" y="279816"/>
                  <a:pt x="37475" y="284813"/>
                </a:cubicBezTo>
                <a:cubicBezTo>
                  <a:pt x="74950" y="289810"/>
                  <a:pt x="107429" y="307298"/>
                  <a:pt x="247337" y="284813"/>
                </a:cubicBezTo>
                <a:cubicBezTo>
                  <a:pt x="387245" y="262328"/>
                  <a:pt x="757003" y="184879"/>
                  <a:pt x="876924" y="149902"/>
                </a:cubicBezTo>
                <a:cubicBezTo>
                  <a:pt x="996845" y="114925"/>
                  <a:pt x="971862" y="99935"/>
                  <a:pt x="966865" y="74951"/>
                </a:cubicBezTo>
                <a:cubicBezTo>
                  <a:pt x="961868" y="49967"/>
                  <a:pt x="886918" y="0"/>
                  <a:pt x="846944" y="0"/>
                </a:cubicBezTo>
                <a:cubicBezTo>
                  <a:pt x="806970" y="0"/>
                  <a:pt x="771992" y="59961"/>
                  <a:pt x="727022" y="74951"/>
                </a:cubicBezTo>
                <a:cubicBezTo>
                  <a:pt x="682052" y="89941"/>
                  <a:pt x="577121" y="89941"/>
                  <a:pt x="577121" y="89941"/>
                </a:cubicBezTo>
                <a:cubicBezTo>
                  <a:pt x="509665" y="97436"/>
                  <a:pt x="394740" y="104932"/>
                  <a:pt x="322288" y="119922"/>
                </a:cubicBezTo>
                <a:cubicBezTo>
                  <a:pt x="249836" y="134912"/>
                  <a:pt x="142406" y="179882"/>
                  <a:pt x="142406" y="179882"/>
                </a:cubicBezTo>
                <a:lnTo>
                  <a:pt x="22485" y="179882"/>
                </a:lnTo>
                <a:close/>
              </a:path>
            </a:pathLst>
          </a:custGeom>
          <a:solidFill>
            <a:srgbClr val="BE9E4E"/>
          </a:solidFill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4" name="任意多边形 143"/>
          <p:cNvSpPr/>
          <p:nvPr/>
        </p:nvSpPr>
        <p:spPr>
          <a:xfrm>
            <a:off x="7772401" y="634583"/>
            <a:ext cx="719526" cy="1144250"/>
          </a:xfrm>
          <a:custGeom>
            <a:avLst/>
            <a:gdLst>
              <a:gd name="connsiteX0" fmla="*/ 37474 w 719526"/>
              <a:gd name="connsiteY0" fmla="*/ 129915 h 1144250"/>
              <a:gd name="connsiteX1" fmla="*/ 112425 w 719526"/>
              <a:gd name="connsiteY1" fmla="*/ 129915 h 1144250"/>
              <a:gd name="connsiteX2" fmla="*/ 517160 w 719526"/>
              <a:gd name="connsiteY2" fmla="*/ 39974 h 1144250"/>
              <a:gd name="connsiteX3" fmla="*/ 622091 w 719526"/>
              <a:gd name="connsiteY3" fmla="*/ 39974 h 1144250"/>
              <a:gd name="connsiteX4" fmla="*/ 682051 w 719526"/>
              <a:gd name="connsiteY4" fmla="*/ 279817 h 1144250"/>
              <a:gd name="connsiteX5" fmla="*/ 667061 w 719526"/>
              <a:gd name="connsiteY5" fmla="*/ 864433 h 1144250"/>
              <a:gd name="connsiteX6" fmla="*/ 667061 w 719526"/>
              <a:gd name="connsiteY6" fmla="*/ 1059306 h 1144250"/>
              <a:gd name="connsiteX7" fmla="*/ 352268 w 719526"/>
              <a:gd name="connsiteY7" fmla="*/ 1104276 h 1144250"/>
              <a:gd name="connsiteX8" fmla="*/ 52465 w 719526"/>
              <a:gd name="connsiteY8" fmla="*/ 1119266 h 1144250"/>
              <a:gd name="connsiteX9" fmla="*/ 37474 w 719526"/>
              <a:gd name="connsiteY9" fmla="*/ 1089286 h 1144250"/>
              <a:gd name="connsiteX10" fmla="*/ 37474 w 719526"/>
              <a:gd name="connsiteY10" fmla="*/ 789483 h 1144250"/>
              <a:gd name="connsiteX11" fmla="*/ 7494 w 719526"/>
              <a:gd name="connsiteY11" fmla="*/ 294807 h 1144250"/>
              <a:gd name="connsiteX12" fmla="*/ 37474 w 719526"/>
              <a:gd name="connsiteY12" fmla="*/ 129915 h 1144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9526" h="1144250">
                <a:moveTo>
                  <a:pt x="37474" y="129915"/>
                </a:moveTo>
                <a:cubicBezTo>
                  <a:pt x="54962" y="102433"/>
                  <a:pt x="32477" y="144905"/>
                  <a:pt x="112425" y="129915"/>
                </a:cubicBezTo>
                <a:cubicBezTo>
                  <a:pt x="192373" y="114925"/>
                  <a:pt x="432216" y="54964"/>
                  <a:pt x="517160" y="39974"/>
                </a:cubicBezTo>
                <a:cubicBezTo>
                  <a:pt x="602104" y="24984"/>
                  <a:pt x="594609" y="0"/>
                  <a:pt x="622091" y="39974"/>
                </a:cubicBezTo>
                <a:cubicBezTo>
                  <a:pt x="649573" y="79948"/>
                  <a:pt x="674556" y="142407"/>
                  <a:pt x="682051" y="279817"/>
                </a:cubicBezTo>
                <a:cubicBezTo>
                  <a:pt x="689546" y="417227"/>
                  <a:pt x="669559" y="734518"/>
                  <a:pt x="667061" y="864433"/>
                </a:cubicBezTo>
                <a:cubicBezTo>
                  <a:pt x="664563" y="994348"/>
                  <a:pt x="719526" y="1019332"/>
                  <a:pt x="667061" y="1059306"/>
                </a:cubicBezTo>
                <a:cubicBezTo>
                  <a:pt x="614596" y="1099280"/>
                  <a:pt x="454701" y="1094283"/>
                  <a:pt x="352268" y="1104276"/>
                </a:cubicBezTo>
                <a:cubicBezTo>
                  <a:pt x="249835" y="1114269"/>
                  <a:pt x="104930" y="1121764"/>
                  <a:pt x="52465" y="1119266"/>
                </a:cubicBezTo>
                <a:cubicBezTo>
                  <a:pt x="0" y="1116768"/>
                  <a:pt x="39972" y="1144250"/>
                  <a:pt x="37474" y="1089286"/>
                </a:cubicBezTo>
                <a:cubicBezTo>
                  <a:pt x="34976" y="1034322"/>
                  <a:pt x="42471" y="921896"/>
                  <a:pt x="37474" y="789483"/>
                </a:cubicBezTo>
                <a:cubicBezTo>
                  <a:pt x="32477" y="657070"/>
                  <a:pt x="7494" y="407233"/>
                  <a:pt x="7494" y="294807"/>
                </a:cubicBezTo>
                <a:cubicBezTo>
                  <a:pt x="7494" y="182381"/>
                  <a:pt x="19986" y="157397"/>
                  <a:pt x="37474" y="129915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5" name="任意多边形 144"/>
          <p:cNvSpPr/>
          <p:nvPr/>
        </p:nvSpPr>
        <p:spPr>
          <a:xfrm>
            <a:off x="7762407" y="1961213"/>
            <a:ext cx="687048" cy="1161738"/>
          </a:xfrm>
          <a:custGeom>
            <a:avLst/>
            <a:gdLst>
              <a:gd name="connsiteX0" fmla="*/ 77449 w 687048"/>
              <a:gd name="connsiteY0" fmla="*/ 92439 h 1161738"/>
              <a:gd name="connsiteX1" fmla="*/ 497173 w 687048"/>
              <a:gd name="connsiteY1" fmla="*/ 32479 h 1161738"/>
              <a:gd name="connsiteX2" fmla="*/ 632085 w 687048"/>
              <a:gd name="connsiteY2" fmla="*/ 32479 h 1161738"/>
              <a:gd name="connsiteX3" fmla="*/ 647075 w 687048"/>
              <a:gd name="connsiteY3" fmla="*/ 227351 h 1161738"/>
              <a:gd name="connsiteX4" fmla="*/ 677055 w 687048"/>
              <a:gd name="connsiteY4" fmla="*/ 946879 h 1161738"/>
              <a:gd name="connsiteX5" fmla="*/ 587114 w 687048"/>
              <a:gd name="connsiteY5" fmla="*/ 1036820 h 1161738"/>
              <a:gd name="connsiteX6" fmla="*/ 182380 w 687048"/>
              <a:gd name="connsiteY6" fmla="*/ 1126761 h 1161738"/>
              <a:gd name="connsiteX7" fmla="*/ 92439 w 687048"/>
              <a:gd name="connsiteY7" fmla="*/ 1126761 h 1161738"/>
              <a:gd name="connsiteX8" fmla="*/ 62459 w 687048"/>
              <a:gd name="connsiteY8" fmla="*/ 916898 h 1161738"/>
              <a:gd name="connsiteX9" fmla="*/ 47468 w 687048"/>
              <a:gd name="connsiteY9" fmla="*/ 602105 h 1161738"/>
              <a:gd name="connsiteX10" fmla="*/ 32478 w 687048"/>
              <a:gd name="connsiteY10" fmla="*/ 332282 h 1161738"/>
              <a:gd name="connsiteX11" fmla="*/ 77449 w 687048"/>
              <a:gd name="connsiteY11" fmla="*/ 92439 h 1161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7048" h="1161738">
                <a:moveTo>
                  <a:pt x="77449" y="92439"/>
                </a:moveTo>
                <a:cubicBezTo>
                  <a:pt x="154898" y="42472"/>
                  <a:pt x="404734" y="42472"/>
                  <a:pt x="497173" y="32479"/>
                </a:cubicBezTo>
                <a:cubicBezTo>
                  <a:pt x="589612" y="22486"/>
                  <a:pt x="607101" y="0"/>
                  <a:pt x="632085" y="32479"/>
                </a:cubicBezTo>
                <a:cubicBezTo>
                  <a:pt x="657069" y="64958"/>
                  <a:pt x="639580" y="74951"/>
                  <a:pt x="647075" y="227351"/>
                </a:cubicBezTo>
                <a:cubicBezTo>
                  <a:pt x="654570" y="379751"/>
                  <a:pt x="687048" y="811968"/>
                  <a:pt x="677055" y="946879"/>
                </a:cubicBezTo>
                <a:cubicBezTo>
                  <a:pt x="667062" y="1081790"/>
                  <a:pt x="669560" y="1006840"/>
                  <a:pt x="587114" y="1036820"/>
                </a:cubicBezTo>
                <a:cubicBezTo>
                  <a:pt x="504668" y="1066800"/>
                  <a:pt x="264826" y="1111771"/>
                  <a:pt x="182380" y="1126761"/>
                </a:cubicBezTo>
                <a:cubicBezTo>
                  <a:pt x="99934" y="1141751"/>
                  <a:pt x="112426" y="1161738"/>
                  <a:pt x="92439" y="1126761"/>
                </a:cubicBezTo>
                <a:cubicBezTo>
                  <a:pt x="72452" y="1091784"/>
                  <a:pt x="69954" y="1004341"/>
                  <a:pt x="62459" y="916898"/>
                </a:cubicBezTo>
                <a:cubicBezTo>
                  <a:pt x="54964" y="829455"/>
                  <a:pt x="52465" y="699541"/>
                  <a:pt x="47468" y="602105"/>
                </a:cubicBezTo>
                <a:cubicBezTo>
                  <a:pt x="42471" y="504669"/>
                  <a:pt x="32478" y="412229"/>
                  <a:pt x="32478" y="332282"/>
                </a:cubicBezTo>
                <a:cubicBezTo>
                  <a:pt x="32478" y="252335"/>
                  <a:pt x="0" y="142406"/>
                  <a:pt x="77449" y="9243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6" name="任意多边形 145"/>
          <p:cNvSpPr/>
          <p:nvPr/>
        </p:nvSpPr>
        <p:spPr>
          <a:xfrm>
            <a:off x="7799882" y="3197901"/>
            <a:ext cx="657069" cy="1191719"/>
          </a:xfrm>
          <a:custGeom>
            <a:avLst/>
            <a:gdLst>
              <a:gd name="connsiteX0" fmla="*/ 69954 w 657069"/>
              <a:gd name="connsiteY0" fmla="*/ 144906 h 1191719"/>
              <a:gd name="connsiteX1" fmla="*/ 474688 w 657069"/>
              <a:gd name="connsiteY1" fmla="*/ 39974 h 1191719"/>
              <a:gd name="connsiteX2" fmla="*/ 594610 w 657069"/>
              <a:gd name="connsiteY2" fmla="*/ 39974 h 1191719"/>
              <a:gd name="connsiteX3" fmla="*/ 594610 w 657069"/>
              <a:gd name="connsiteY3" fmla="*/ 279817 h 1191719"/>
              <a:gd name="connsiteX4" fmla="*/ 624590 w 657069"/>
              <a:gd name="connsiteY4" fmla="*/ 699542 h 1191719"/>
              <a:gd name="connsiteX5" fmla="*/ 624590 w 657069"/>
              <a:gd name="connsiteY5" fmla="*/ 999345 h 1191719"/>
              <a:gd name="connsiteX6" fmla="*/ 429718 w 657069"/>
              <a:gd name="connsiteY6" fmla="*/ 1119266 h 1191719"/>
              <a:gd name="connsiteX7" fmla="*/ 99934 w 657069"/>
              <a:gd name="connsiteY7" fmla="*/ 1179227 h 1191719"/>
              <a:gd name="connsiteX8" fmla="*/ 54964 w 657069"/>
              <a:gd name="connsiteY8" fmla="*/ 1044315 h 1191719"/>
              <a:gd name="connsiteX9" fmla="*/ 69954 w 657069"/>
              <a:gd name="connsiteY9" fmla="*/ 744512 h 1191719"/>
              <a:gd name="connsiteX10" fmla="*/ 54964 w 657069"/>
              <a:gd name="connsiteY10" fmla="*/ 414729 h 1191719"/>
              <a:gd name="connsiteX11" fmla="*/ 69954 w 657069"/>
              <a:gd name="connsiteY11" fmla="*/ 144906 h 1191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57069" h="1191719">
                <a:moveTo>
                  <a:pt x="69954" y="144906"/>
                </a:moveTo>
                <a:cubicBezTo>
                  <a:pt x="139908" y="82447"/>
                  <a:pt x="387245" y="57463"/>
                  <a:pt x="474688" y="39974"/>
                </a:cubicBezTo>
                <a:cubicBezTo>
                  <a:pt x="562131" y="22485"/>
                  <a:pt x="574623" y="0"/>
                  <a:pt x="594610" y="39974"/>
                </a:cubicBezTo>
                <a:cubicBezTo>
                  <a:pt x="614597" y="79948"/>
                  <a:pt x="589613" y="169889"/>
                  <a:pt x="594610" y="279817"/>
                </a:cubicBezTo>
                <a:cubicBezTo>
                  <a:pt x="599607" y="389745"/>
                  <a:pt x="619593" y="579621"/>
                  <a:pt x="624590" y="699542"/>
                </a:cubicBezTo>
                <a:cubicBezTo>
                  <a:pt x="629587" y="819463"/>
                  <a:pt x="657069" y="929391"/>
                  <a:pt x="624590" y="999345"/>
                </a:cubicBezTo>
                <a:cubicBezTo>
                  <a:pt x="592111" y="1069299"/>
                  <a:pt x="517161" y="1089286"/>
                  <a:pt x="429718" y="1119266"/>
                </a:cubicBezTo>
                <a:cubicBezTo>
                  <a:pt x="342275" y="1149246"/>
                  <a:pt x="162393" y="1191719"/>
                  <a:pt x="99934" y="1179227"/>
                </a:cubicBezTo>
                <a:cubicBezTo>
                  <a:pt x="37475" y="1166735"/>
                  <a:pt x="59961" y="1116768"/>
                  <a:pt x="54964" y="1044315"/>
                </a:cubicBezTo>
                <a:cubicBezTo>
                  <a:pt x="49967" y="971863"/>
                  <a:pt x="69954" y="849443"/>
                  <a:pt x="69954" y="744512"/>
                </a:cubicBezTo>
                <a:cubicBezTo>
                  <a:pt x="69954" y="639581"/>
                  <a:pt x="54964" y="507168"/>
                  <a:pt x="54964" y="414729"/>
                </a:cubicBezTo>
                <a:cubicBezTo>
                  <a:pt x="54964" y="322290"/>
                  <a:pt x="0" y="207365"/>
                  <a:pt x="69954" y="144906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8" name="任意多边形 147"/>
          <p:cNvSpPr/>
          <p:nvPr/>
        </p:nvSpPr>
        <p:spPr>
          <a:xfrm>
            <a:off x="314793" y="5156616"/>
            <a:ext cx="7689955" cy="104932"/>
          </a:xfrm>
          <a:custGeom>
            <a:avLst/>
            <a:gdLst>
              <a:gd name="connsiteX0" fmla="*/ 0 w 7689955"/>
              <a:gd name="connsiteY0" fmla="*/ 0 h 104932"/>
              <a:gd name="connsiteX1" fmla="*/ 2653259 w 7689955"/>
              <a:gd name="connsiteY1" fmla="*/ 104932 h 104932"/>
              <a:gd name="connsiteX2" fmla="*/ 5561351 w 7689955"/>
              <a:gd name="connsiteY2" fmla="*/ 59961 h 104932"/>
              <a:gd name="connsiteX3" fmla="*/ 6985417 w 7689955"/>
              <a:gd name="connsiteY3" fmla="*/ 44971 h 104932"/>
              <a:gd name="connsiteX4" fmla="*/ 7689955 w 7689955"/>
              <a:gd name="connsiteY4" fmla="*/ 14991 h 104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89955" h="104932">
                <a:moveTo>
                  <a:pt x="0" y="0"/>
                </a:moveTo>
                <a:cubicBezTo>
                  <a:pt x="863183" y="47469"/>
                  <a:pt x="2653259" y="104932"/>
                  <a:pt x="2653259" y="104932"/>
                </a:cubicBezTo>
                <a:lnTo>
                  <a:pt x="5561351" y="59961"/>
                </a:lnTo>
                <a:lnTo>
                  <a:pt x="6985417" y="44971"/>
                </a:lnTo>
                <a:cubicBezTo>
                  <a:pt x="7340184" y="37476"/>
                  <a:pt x="7689955" y="14991"/>
                  <a:pt x="7689955" y="14991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任意多边形 148"/>
          <p:cNvSpPr/>
          <p:nvPr/>
        </p:nvSpPr>
        <p:spPr>
          <a:xfrm>
            <a:off x="1648918" y="5651292"/>
            <a:ext cx="3492708" cy="119921"/>
          </a:xfrm>
          <a:custGeom>
            <a:avLst/>
            <a:gdLst>
              <a:gd name="connsiteX0" fmla="*/ 0 w 3492708"/>
              <a:gd name="connsiteY0" fmla="*/ 0 h 119921"/>
              <a:gd name="connsiteX1" fmla="*/ 1798820 w 3492708"/>
              <a:gd name="connsiteY1" fmla="*/ 104931 h 119921"/>
              <a:gd name="connsiteX2" fmla="*/ 3117954 w 3492708"/>
              <a:gd name="connsiteY2" fmla="*/ 89941 h 119921"/>
              <a:gd name="connsiteX3" fmla="*/ 3492708 w 3492708"/>
              <a:gd name="connsiteY3" fmla="*/ 89941 h 119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2708" h="119921">
                <a:moveTo>
                  <a:pt x="0" y="0"/>
                </a:moveTo>
                <a:cubicBezTo>
                  <a:pt x="639580" y="44970"/>
                  <a:pt x="1279161" y="89941"/>
                  <a:pt x="1798820" y="104931"/>
                </a:cubicBezTo>
                <a:cubicBezTo>
                  <a:pt x="2318479" y="119921"/>
                  <a:pt x="3117954" y="89941"/>
                  <a:pt x="3117954" y="89941"/>
                </a:cubicBezTo>
                <a:lnTo>
                  <a:pt x="3492708" y="89941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0" name="任意多边形 149"/>
          <p:cNvSpPr/>
          <p:nvPr/>
        </p:nvSpPr>
        <p:spPr>
          <a:xfrm>
            <a:off x="1409075" y="4856813"/>
            <a:ext cx="17489" cy="299803"/>
          </a:xfrm>
          <a:custGeom>
            <a:avLst/>
            <a:gdLst>
              <a:gd name="connsiteX0" fmla="*/ 0 w 17489"/>
              <a:gd name="connsiteY0" fmla="*/ 0 h 299803"/>
              <a:gd name="connsiteX1" fmla="*/ 14991 w 17489"/>
              <a:gd name="connsiteY1" fmla="*/ 74951 h 299803"/>
              <a:gd name="connsiteX2" fmla="*/ 14991 w 17489"/>
              <a:gd name="connsiteY2" fmla="*/ 299803 h 29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89" h="299803">
                <a:moveTo>
                  <a:pt x="0" y="0"/>
                </a:moveTo>
                <a:cubicBezTo>
                  <a:pt x="6246" y="12492"/>
                  <a:pt x="12493" y="24984"/>
                  <a:pt x="14991" y="74951"/>
                </a:cubicBezTo>
                <a:cubicBezTo>
                  <a:pt x="17489" y="124918"/>
                  <a:pt x="16240" y="212360"/>
                  <a:pt x="14991" y="299803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1" name="任意多边形 150"/>
          <p:cNvSpPr/>
          <p:nvPr/>
        </p:nvSpPr>
        <p:spPr>
          <a:xfrm>
            <a:off x="2353456" y="5321508"/>
            <a:ext cx="14990" cy="329784"/>
          </a:xfrm>
          <a:custGeom>
            <a:avLst/>
            <a:gdLst>
              <a:gd name="connsiteX0" fmla="*/ 14990 w 14990"/>
              <a:gd name="connsiteY0" fmla="*/ 0 h 329784"/>
              <a:gd name="connsiteX1" fmla="*/ 0 w 14990"/>
              <a:gd name="connsiteY1" fmla="*/ 329784 h 329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990" h="329784">
                <a:moveTo>
                  <a:pt x="14990" y="0"/>
                </a:moveTo>
                <a:lnTo>
                  <a:pt x="0" y="329784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2" name="任意多边形 151"/>
          <p:cNvSpPr/>
          <p:nvPr/>
        </p:nvSpPr>
        <p:spPr>
          <a:xfrm>
            <a:off x="3537679" y="5351489"/>
            <a:ext cx="14990" cy="434714"/>
          </a:xfrm>
          <a:custGeom>
            <a:avLst/>
            <a:gdLst>
              <a:gd name="connsiteX0" fmla="*/ 0 w 14990"/>
              <a:gd name="connsiteY0" fmla="*/ 0 h 434714"/>
              <a:gd name="connsiteX1" fmla="*/ 14990 w 14990"/>
              <a:gd name="connsiteY1" fmla="*/ 434714 h 434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990" h="434714">
                <a:moveTo>
                  <a:pt x="0" y="0"/>
                </a:moveTo>
                <a:lnTo>
                  <a:pt x="14990" y="434714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3" name="任意多边形 152"/>
          <p:cNvSpPr/>
          <p:nvPr/>
        </p:nvSpPr>
        <p:spPr>
          <a:xfrm>
            <a:off x="3013023" y="4871803"/>
            <a:ext cx="14990" cy="389745"/>
          </a:xfrm>
          <a:custGeom>
            <a:avLst/>
            <a:gdLst>
              <a:gd name="connsiteX0" fmla="*/ 0 w 14990"/>
              <a:gd name="connsiteY0" fmla="*/ 0 h 389745"/>
              <a:gd name="connsiteX1" fmla="*/ 14990 w 14990"/>
              <a:gd name="connsiteY1" fmla="*/ 389745 h 389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990" h="389745">
                <a:moveTo>
                  <a:pt x="0" y="0"/>
                </a:moveTo>
                <a:lnTo>
                  <a:pt x="14990" y="389745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" name="任意多边形 153"/>
          <p:cNvSpPr/>
          <p:nvPr/>
        </p:nvSpPr>
        <p:spPr>
          <a:xfrm>
            <a:off x="4482059" y="4886793"/>
            <a:ext cx="14990" cy="389745"/>
          </a:xfrm>
          <a:custGeom>
            <a:avLst/>
            <a:gdLst>
              <a:gd name="connsiteX0" fmla="*/ 14990 w 14990"/>
              <a:gd name="connsiteY0" fmla="*/ 0 h 389745"/>
              <a:gd name="connsiteX1" fmla="*/ 0 w 14990"/>
              <a:gd name="connsiteY1" fmla="*/ 389745 h 389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990" h="389745">
                <a:moveTo>
                  <a:pt x="14990" y="0"/>
                </a:moveTo>
                <a:lnTo>
                  <a:pt x="0" y="389745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5" name="任意多边形 154"/>
          <p:cNvSpPr/>
          <p:nvPr/>
        </p:nvSpPr>
        <p:spPr>
          <a:xfrm>
            <a:off x="4841823" y="6011056"/>
            <a:ext cx="3492708" cy="84944"/>
          </a:xfrm>
          <a:custGeom>
            <a:avLst/>
            <a:gdLst>
              <a:gd name="connsiteX0" fmla="*/ 0 w 3492708"/>
              <a:gd name="connsiteY0" fmla="*/ 59960 h 84944"/>
              <a:gd name="connsiteX1" fmla="*/ 1993692 w 3492708"/>
              <a:gd name="connsiteY1" fmla="*/ 74951 h 84944"/>
              <a:gd name="connsiteX2" fmla="*/ 3492708 w 3492708"/>
              <a:gd name="connsiteY2" fmla="*/ 0 h 84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92708" h="84944">
                <a:moveTo>
                  <a:pt x="0" y="59960"/>
                </a:moveTo>
                <a:cubicBezTo>
                  <a:pt x="705787" y="72452"/>
                  <a:pt x="1411574" y="84944"/>
                  <a:pt x="1993692" y="74951"/>
                </a:cubicBezTo>
                <a:cubicBezTo>
                  <a:pt x="2575810" y="64958"/>
                  <a:pt x="3034259" y="32479"/>
                  <a:pt x="3492708" y="0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6" name="任意多边形 155"/>
          <p:cNvSpPr/>
          <p:nvPr/>
        </p:nvSpPr>
        <p:spPr>
          <a:xfrm>
            <a:off x="5921115" y="5741233"/>
            <a:ext cx="14990" cy="374754"/>
          </a:xfrm>
          <a:custGeom>
            <a:avLst/>
            <a:gdLst>
              <a:gd name="connsiteX0" fmla="*/ 0 w 14990"/>
              <a:gd name="connsiteY0" fmla="*/ 0 h 374754"/>
              <a:gd name="connsiteX1" fmla="*/ 14990 w 14990"/>
              <a:gd name="connsiteY1" fmla="*/ 374754 h 374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990" h="374754">
                <a:moveTo>
                  <a:pt x="0" y="0"/>
                </a:moveTo>
                <a:lnTo>
                  <a:pt x="14990" y="374754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7" name="任意多边形 156"/>
          <p:cNvSpPr/>
          <p:nvPr/>
        </p:nvSpPr>
        <p:spPr>
          <a:xfrm>
            <a:off x="6985416" y="5786203"/>
            <a:ext cx="14991" cy="299804"/>
          </a:xfrm>
          <a:custGeom>
            <a:avLst/>
            <a:gdLst>
              <a:gd name="connsiteX0" fmla="*/ 0 w 14991"/>
              <a:gd name="connsiteY0" fmla="*/ 0 h 299804"/>
              <a:gd name="connsiteX1" fmla="*/ 14991 w 14991"/>
              <a:gd name="connsiteY1" fmla="*/ 299804 h 299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991" h="299804">
                <a:moveTo>
                  <a:pt x="0" y="0"/>
                </a:moveTo>
                <a:lnTo>
                  <a:pt x="14991" y="299804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8" name="任意多边形 157"/>
          <p:cNvSpPr/>
          <p:nvPr/>
        </p:nvSpPr>
        <p:spPr>
          <a:xfrm>
            <a:off x="989351" y="6115987"/>
            <a:ext cx="4129791" cy="237344"/>
          </a:xfrm>
          <a:custGeom>
            <a:avLst/>
            <a:gdLst>
              <a:gd name="connsiteX0" fmla="*/ 0 w 4129791"/>
              <a:gd name="connsiteY0" fmla="*/ 0 h 237344"/>
              <a:gd name="connsiteX1" fmla="*/ 3447738 w 4129791"/>
              <a:gd name="connsiteY1" fmla="*/ 209862 h 237344"/>
              <a:gd name="connsiteX2" fmla="*/ 4092315 w 4129791"/>
              <a:gd name="connsiteY2" fmla="*/ 164892 h 237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29791" h="237344">
                <a:moveTo>
                  <a:pt x="0" y="0"/>
                </a:moveTo>
                <a:lnTo>
                  <a:pt x="3447738" y="209862"/>
                </a:lnTo>
                <a:cubicBezTo>
                  <a:pt x="4129791" y="237344"/>
                  <a:pt x="4111053" y="201118"/>
                  <a:pt x="4092315" y="164892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任意多边形 158"/>
          <p:cNvSpPr/>
          <p:nvPr/>
        </p:nvSpPr>
        <p:spPr>
          <a:xfrm>
            <a:off x="1963711" y="5831174"/>
            <a:ext cx="0" cy="329783"/>
          </a:xfrm>
          <a:custGeom>
            <a:avLst/>
            <a:gdLst>
              <a:gd name="connsiteX0" fmla="*/ 0 w 0"/>
              <a:gd name="connsiteY0" fmla="*/ 0 h 329783"/>
              <a:gd name="connsiteX1" fmla="*/ 0 w 0"/>
              <a:gd name="connsiteY1" fmla="*/ 329783 h 329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29783">
                <a:moveTo>
                  <a:pt x="0" y="0"/>
                </a:moveTo>
                <a:lnTo>
                  <a:pt x="0" y="329783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0" name="任意多边形 159"/>
          <p:cNvSpPr/>
          <p:nvPr/>
        </p:nvSpPr>
        <p:spPr>
          <a:xfrm>
            <a:off x="3043003" y="5756223"/>
            <a:ext cx="0" cy="494675"/>
          </a:xfrm>
          <a:custGeom>
            <a:avLst/>
            <a:gdLst>
              <a:gd name="connsiteX0" fmla="*/ 0 w 0"/>
              <a:gd name="connsiteY0" fmla="*/ 0 h 494675"/>
              <a:gd name="connsiteX1" fmla="*/ 0 w 0"/>
              <a:gd name="connsiteY1" fmla="*/ 494675 h 494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94675">
                <a:moveTo>
                  <a:pt x="0" y="0"/>
                </a:moveTo>
                <a:lnTo>
                  <a:pt x="0" y="494675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1" name="任意多边形 160"/>
          <p:cNvSpPr/>
          <p:nvPr/>
        </p:nvSpPr>
        <p:spPr>
          <a:xfrm>
            <a:off x="4122295" y="5861154"/>
            <a:ext cx="59961" cy="419725"/>
          </a:xfrm>
          <a:custGeom>
            <a:avLst/>
            <a:gdLst>
              <a:gd name="connsiteX0" fmla="*/ 0 w 59961"/>
              <a:gd name="connsiteY0" fmla="*/ 0 h 419725"/>
              <a:gd name="connsiteX1" fmla="*/ 59961 w 59961"/>
              <a:gd name="connsiteY1" fmla="*/ 419725 h 41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961" h="419725">
                <a:moveTo>
                  <a:pt x="0" y="0"/>
                </a:moveTo>
                <a:lnTo>
                  <a:pt x="59961" y="419725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" name="任意多边形 162"/>
          <p:cNvSpPr/>
          <p:nvPr/>
        </p:nvSpPr>
        <p:spPr>
          <a:xfrm>
            <a:off x="284813" y="6520721"/>
            <a:ext cx="2473377" cy="104931"/>
          </a:xfrm>
          <a:custGeom>
            <a:avLst/>
            <a:gdLst>
              <a:gd name="connsiteX0" fmla="*/ 0 w 2473377"/>
              <a:gd name="connsiteY0" fmla="*/ 0 h 104931"/>
              <a:gd name="connsiteX1" fmla="*/ 1633928 w 2473377"/>
              <a:gd name="connsiteY1" fmla="*/ 74951 h 104931"/>
              <a:gd name="connsiteX2" fmla="*/ 2473377 w 2473377"/>
              <a:gd name="connsiteY2" fmla="*/ 104931 h 104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73377" h="104931">
                <a:moveTo>
                  <a:pt x="0" y="0"/>
                </a:moveTo>
                <a:lnTo>
                  <a:pt x="1633928" y="74951"/>
                </a:lnTo>
                <a:lnTo>
                  <a:pt x="2473377" y="104931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任意多边形 163"/>
          <p:cNvSpPr/>
          <p:nvPr/>
        </p:nvSpPr>
        <p:spPr>
          <a:xfrm>
            <a:off x="1394085" y="6220918"/>
            <a:ext cx="14990" cy="299803"/>
          </a:xfrm>
          <a:custGeom>
            <a:avLst/>
            <a:gdLst>
              <a:gd name="connsiteX0" fmla="*/ 0 w 14990"/>
              <a:gd name="connsiteY0" fmla="*/ 0 h 299803"/>
              <a:gd name="connsiteX1" fmla="*/ 14990 w 14990"/>
              <a:gd name="connsiteY1" fmla="*/ 299803 h 29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990" h="299803">
                <a:moveTo>
                  <a:pt x="0" y="0"/>
                </a:moveTo>
                <a:lnTo>
                  <a:pt x="14990" y="299803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5" name="任意多边形 164"/>
          <p:cNvSpPr/>
          <p:nvPr/>
        </p:nvSpPr>
        <p:spPr>
          <a:xfrm>
            <a:off x="2398426" y="6265889"/>
            <a:ext cx="0" cy="299803"/>
          </a:xfrm>
          <a:custGeom>
            <a:avLst/>
            <a:gdLst>
              <a:gd name="connsiteX0" fmla="*/ 0 w 0"/>
              <a:gd name="connsiteY0" fmla="*/ 0 h 299803"/>
              <a:gd name="connsiteX1" fmla="*/ 0 w 0"/>
              <a:gd name="connsiteY1" fmla="*/ 299803 h 29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99803">
                <a:moveTo>
                  <a:pt x="0" y="0"/>
                </a:moveTo>
                <a:lnTo>
                  <a:pt x="0" y="299803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7" name="任意多边形 166"/>
          <p:cNvSpPr/>
          <p:nvPr/>
        </p:nvSpPr>
        <p:spPr>
          <a:xfrm>
            <a:off x="1289154" y="284813"/>
            <a:ext cx="7287718" cy="14990"/>
          </a:xfrm>
          <a:custGeom>
            <a:avLst/>
            <a:gdLst>
              <a:gd name="connsiteX0" fmla="*/ 0 w 7287718"/>
              <a:gd name="connsiteY0" fmla="*/ 0 h 14990"/>
              <a:gd name="connsiteX1" fmla="*/ 6115987 w 7287718"/>
              <a:gd name="connsiteY1" fmla="*/ 14990 h 14990"/>
              <a:gd name="connsiteX2" fmla="*/ 7030387 w 7287718"/>
              <a:gd name="connsiteY2" fmla="*/ 0 h 1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87718" h="14990">
                <a:moveTo>
                  <a:pt x="0" y="0"/>
                </a:moveTo>
                <a:lnTo>
                  <a:pt x="6115987" y="14990"/>
                </a:lnTo>
                <a:cubicBezTo>
                  <a:pt x="7287718" y="14990"/>
                  <a:pt x="7159052" y="7495"/>
                  <a:pt x="7030387" y="0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8" name="任意多边形 167"/>
          <p:cNvSpPr/>
          <p:nvPr/>
        </p:nvSpPr>
        <p:spPr>
          <a:xfrm>
            <a:off x="2500859" y="104931"/>
            <a:ext cx="17489" cy="164892"/>
          </a:xfrm>
          <a:custGeom>
            <a:avLst/>
            <a:gdLst>
              <a:gd name="connsiteX0" fmla="*/ 2498 w 17489"/>
              <a:gd name="connsiteY0" fmla="*/ 0 h 164892"/>
              <a:gd name="connsiteX1" fmla="*/ 2498 w 17489"/>
              <a:gd name="connsiteY1" fmla="*/ 74951 h 164892"/>
              <a:gd name="connsiteX2" fmla="*/ 17489 w 17489"/>
              <a:gd name="connsiteY2" fmla="*/ 164892 h 164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89" h="164892">
                <a:moveTo>
                  <a:pt x="2498" y="0"/>
                </a:moveTo>
                <a:cubicBezTo>
                  <a:pt x="2498" y="23734"/>
                  <a:pt x="0" y="47469"/>
                  <a:pt x="2498" y="74951"/>
                </a:cubicBezTo>
                <a:cubicBezTo>
                  <a:pt x="4996" y="102433"/>
                  <a:pt x="11242" y="133662"/>
                  <a:pt x="17489" y="164892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任意多边形 168"/>
          <p:cNvSpPr/>
          <p:nvPr/>
        </p:nvSpPr>
        <p:spPr>
          <a:xfrm>
            <a:off x="3597639" y="284813"/>
            <a:ext cx="14991" cy="194872"/>
          </a:xfrm>
          <a:custGeom>
            <a:avLst/>
            <a:gdLst>
              <a:gd name="connsiteX0" fmla="*/ 0 w 14991"/>
              <a:gd name="connsiteY0" fmla="*/ 0 h 194872"/>
              <a:gd name="connsiteX1" fmla="*/ 14991 w 14991"/>
              <a:gd name="connsiteY1" fmla="*/ 194872 h 194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991" h="194872">
                <a:moveTo>
                  <a:pt x="0" y="0"/>
                </a:moveTo>
                <a:lnTo>
                  <a:pt x="14991" y="194872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任意多边形 169"/>
          <p:cNvSpPr/>
          <p:nvPr/>
        </p:nvSpPr>
        <p:spPr>
          <a:xfrm>
            <a:off x="4721902" y="74951"/>
            <a:ext cx="14990" cy="194872"/>
          </a:xfrm>
          <a:custGeom>
            <a:avLst/>
            <a:gdLst>
              <a:gd name="connsiteX0" fmla="*/ 14990 w 14990"/>
              <a:gd name="connsiteY0" fmla="*/ 0 h 194872"/>
              <a:gd name="connsiteX1" fmla="*/ 0 w 14990"/>
              <a:gd name="connsiteY1" fmla="*/ 194872 h 194872"/>
              <a:gd name="connsiteX2" fmla="*/ 0 w 14990"/>
              <a:gd name="connsiteY2" fmla="*/ 194872 h 194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990" h="194872">
                <a:moveTo>
                  <a:pt x="14990" y="0"/>
                </a:moveTo>
                <a:lnTo>
                  <a:pt x="0" y="194872"/>
                </a:lnTo>
                <a:lnTo>
                  <a:pt x="0" y="194872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任意多边形 170"/>
          <p:cNvSpPr/>
          <p:nvPr/>
        </p:nvSpPr>
        <p:spPr>
          <a:xfrm>
            <a:off x="5741233" y="314793"/>
            <a:ext cx="29980" cy="194873"/>
          </a:xfrm>
          <a:custGeom>
            <a:avLst/>
            <a:gdLst>
              <a:gd name="connsiteX0" fmla="*/ 0 w 29980"/>
              <a:gd name="connsiteY0" fmla="*/ 0 h 194873"/>
              <a:gd name="connsiteX1" fmla="*/ 29980 w 29980"/>
              <a:gd name="connsiteY1" fmla="*/ 194873 h 194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980" h="194873">
                <a:moveTo>
                  <a:pt x="0" y="0"/>
                </a:moveTo>
                <a:lnTo>
                  <a:pt x="29980" y="194873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任意多边形 171"/>
          <p:cNvSpPr/>
          <p:nvPr/>
        </p:nvSpPr>
        <p:spPr>
          <a:xfrm>
            <a:off x="5756223" y="4901784"/>
            <a:ext cx="14990" cy="284813"/>
          </a:xfrm>
          <a:custGeom>
            <a:avLst/>
            <a:gdLst>
              <a:gd name="connsiteX0" fmla="*/ 0 w 14990"/>
              <a:gd name="connsiteY0" fmla="*/ 0 h 284813"/>
              <a:gd name="connsiteX1" fmla="*/ 14990 w 14990"/>
              <a:gd name="connsiteY1" fmla="*/ 284813 h 28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990" h="284813">
                <a:moveTo>
                  <a:pt x="0" y="0"/>
                </a:moveTo>
                <a:lnTo>
                  <a:pt x="14990" y="284813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任意多边形 172"/>
          <p:cNvSpPr/>
          <p:nvPr/>
        </p:nvSpPr>
        <p:spPr>
          <a:xfrm>
            <a:off x="7390151" y="5006715"/>
            <a:ext cx="59960" cy="614596"/>
          </a:xfrm>
          <a:custGeom>
            <a:avLst/>
            <a:gdLst>
              <a:gd name="connsiteX0" fmla="*/ 0 w 59960"/>
              <a:gd name="connsiteY0" fmla="*/ 0 h 614596"/>
              <a:gd name="connsiteX1" fmla="*/ 59960 w 59960"/>
              <a:gd name="connsiteY1" fmla="*/ 614596 h 614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960" h="614596">
                <a:moveTo>
                  <a:pt x="0" y="0"/>
                </a:moveTo>
                <a:lnTo>
                  <a:pt x="59960" y="614596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圆角矩形 174"/>
          <p:cNvSpPr/>
          <p:nvPr/>
        </p:nvSpPr>
        <p:spPr>
          <a:xfrm>
            <a:off x="1785918" y="4357694"/>
            <a:ext cx="142876" cy="71438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" name="圆角矩形 176"/>
          <p:cNvSpPr/>
          <p:nvPr/>
        </p:nvSpPr>
        <p:spPr>
          <a:xfrm>
            <a:off x="3428992" y="4357694"/>
            <a:ext cx="214314" cy="71438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椭圆 177"/>
          <p:cNvSpPr/>
          <p:nvPr/>
        </p:nvSpPr>
        <p:spPr>
          <a:xfrm>
            <a:off x="1928794" y="4214818"/>
            <a:ext cx="1500198" cy="142876"/>
          </a:xfrm>
          <a:prstGeom prst="ellipse">
            <a:avLst/>
          </a:prstGeom>
          <a:solidFill>
            <a:srgbClr val="E7EA72"/>
          </a:solidFill>
          <a:ln>
            <a:solidFill>
              <a:srgbClr val="645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任意多边形 173"/>
          <p:cNvSpPr/>
          <p:nvPr/>
        </p:nvSpPr>
        <p:spPr>
          <a:xfrm>
            <a:off x="1858780" y="4257207"/>
            <a:ext cx="1603948" cy="399737"/>
          </a:xfrm>
          <a:custGeom>
            <a:avLst/>
            <a:gdLst>
              <a:gd name="connsiteX0" fmla="*/ 44971 w 1603948"/>
              <a:gd name="connsiteY0" fmla="*/ 0 h 399737"/>
              <a:gd name="connsiteX1" fmla="*/ 179882 w 1603948"/>
              <a:gd name="connsiteY1" fmla="*/ 344773 h 399737"/>
              <a:gd name="connsiteX2" fmla="*/ 194872 w 1603948"/>
              <a:gd name="connsiteY2" fmla="*/ 329783 h 399737"/>
              <a:gd name="connsiteX3" fmla="*/ 1349115 w 1603948"/>
              <a:gd name="connsiteY3" fmla="*/ 359763 h 399737"/>
              <a:gd name="connsiteX4" fmla="*/ 1499017 w 1603948"/>
              <a:gd name="connsiteY4" fmla="*/ 269823 h 399737"/>
              <a:gd name="connsiteX5" fmla="*/ 1588958 w 1603948"/>
              <a:gd name="connsiteY5" fmla="*/ 44970 h 399737"/>
              <a:gd name="connsiteX6" fmla="*/ 1409076 w 1603948"/>
              <a:gd name="connsiteY6" fmla="*/ 59960 h 399737"/>
              <a:gd name="connsiteX7" fmla="*/ 929390 w 1603948"/>
              <a:gd name="connsiteY7" fmla="*/ 59960 h 399737"/>
              <a:gd name="connsiteX8" fmla="*/ 389745 w 1603948"/>
              <a:gd name="connsiteY8" fmla="*/ 29980 h 399737"/>
              <a:gd name="connsiteX9" fmla="*/ 44971 w 1603948"/>
              <a:gd name="connsiteY9" fmla="*/ 0 h 399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03948" h="399737">
                <a:moveTo>
                  <a:pt x="44971" y="0"/>
                </a:moveTo>
                <a:cubicBezTo>
                  <a:pt x="99935" y="144904"/>
                  <a:pt x="154899" y="289809"/>
                  <a:pt x="179882" y="344773"/>
                </a:cubicBezTo>
                <a:cubicBezTo>
                  <a:pt x="204865" y="399737"/>
                  <a:pt x="0" y="327285"/>
                  <a:pt x="194872" y="329783"/>
                </a:cubicBezTo>
                <a:cubicBezTo>
                  <a:pt x="389744" y="332281"/>
                  <a:pt x="1131758" y="369756"/>
                  <a:pt x="1349115" y="359763"/>
                </a:cubicBezTo>
                <a:cubicBezTo>
                  <a:pt x="1566472" y="349770"/>
                  <a:pt x="1459043" y="322288"/>
                  <a:pt x="1499017" y="269823"/>
                </a:cubicBezTo>
                <a:cubicBezTo>
                  <a:pt x="1538991" y="217358"/>
                  <a:pt x="1603948" y="79947"/>
                  <a:pt x="1588958" y="44970"/>
                </a:cubicBezTo>
                <a:cubicBezTo>
                  <a:pt x="1573968" y="9993"/>
                  <a:pt x="1519004" y="57462"/>
                  <a:pt x="1409076" y="59960"/>
                </a:cubicBezTo>
                <a:cubicBezTo>
                  <a:pt x="1299148" y="62458"/>
                  <a:pt x="1099278" y="64957"/>
                  <a:pt x="929390" y="59960"/>
                </a:cubicBezTo>
                <a:cubicBezTo>
                  <a:pt x="759502" y="54963"/>
                  <a:pt x="389745" y="29980"/>
                  <a:pt x="389745" y="29980"/>
                </a:cubicBezTo>
                <a:lnTo>
                  <a:pt x="4497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任意多边形 178"/>
          <p:cNvSpPr/>
          <p:nvPr/>
        </p:nvSpPr>
        <p:spPr>
          <a:xfrm>
            <a:off x="2623279" y="2530839"/>
            <a:ext cx="1306642" cy="1756348"/>
          </a:xfrm>
          <a:custGeom>
            <a:avLst/>
            <a:gdLst>
              <a:gd name="connsiteX0" fmla="*/ 0 w 1306642"/>
              <a:gd name="connsiteY0" fmla="*/ 1756348 h 1756348"/>
              <a:gd name="connsiteX1" fmla="*/ 74951 w 1306642"/>
              <a:gd name="connsiteY1" fmla="*/ 1501515 h 1756348"/>
              <a:gd name="connsiteX2" fmla="*/ 449705 w 1306642"/>
              <a:gd name="connsiteY2" fmla="*/ 1201712 h 1756348"/>
              <a:gd name="connsiteX3" fmla="*/ 554636 w 1306642"/>
              <a:gd name="connsiteY3" fmla="*/ 991850 h 1756348"/>
              <a:gd name="connsiteX4" fmla="*/ 689547 w 1306642"/>
              <a:gd name="connsiteY4" fmla="*/ 826958 h 1756348"/>
              <a:gd name="connsiteX5" fmla="*/ 929390 w 1306642"/>
              <a:gd name="connsiteY5" fmla="*/ 647076 h 1756348"/>
              <a:gd name="connsiteX6" fmla="*/ 1004341 w 1306642"/>
              <a:gd name="connsiteY6" fmla="*/ 467194 h 1756348"/>
              <a:gd name="connsiteX7" fmla="*/ 1004341 w 1306642"/>
              <a:gd name="connsiteY7" fmla="*/ 437213 h 1756348"/>
              <a:gd name="connsiteX8" fmla="*/ 1139252 w 1306642"/>
              <a:gd name="connsiteY8" fmla="*/ 242341 h 1756348"/>
              <a:gd name="connsiteX9" fmla="*/ 1274164 w 1306642"/>
              <a:gd name="connsiteY9" fmla="*/ 32479 h 1756348"/>
              <a:gd name="connsiteX10" fmla="*/ 1304144 w 1306642"/>
              <a:gd name="connsiteY10" fmla="*/ 47469 h 1756348"/>
              <a:gd name="connsiteX11" fmla="*/ 1289154 w 1306642"/>
              <a:gd name="connsiteY11" fmla="*/ 122420 h 1756348"/>
              <a:gd name="connsiteX12" fmla="*/ 1229193 w 1306642"/>
              <a:gd name="connsiteY12" fmla="*/ 302302 h 1756348"/>
              <a:gd name="connsiteX13" fmla="*/ 1124262 w 1306642"/>
              <a:gd name="connsiteY13" fmla="*/ 602105 h 1756348"/>
              <a:gd name="connsiteX14" fmla="*/ 989351 w 1306642"/>
              <a:gd name="connsiteY14" fmla="*/ 737017 h 1756348"/>
              <a:gd name="connsiteX15" fmla="*/ 884419 w 1306642"/>
              <a:gd name="connsiteY15" fmla="*/ 931889 h 1756348"/>
              <a:gd name="connsiteX16" fmla="*/ 734518 w 1306642"/>
              <a:gd name="connsiteY16" fmla="*/ 1126761 h 1756348"/>
              <a:gd name="connsiteX17" fmla="*/ 659567 w 1306642"/>
              <a:gd name="connsiteY17" fmla="*/ 1261672 h 1756348"/>
              <a:gd name="connsiteX18" fmla="*/ 509665 w 1306642"/>
              <a:gd name="connsiteY18" fmla="*/ 1381594 h 1756348"/>
              <a:gd name="connsiteX19" fmla="*/ 494675 w 1306642"/>
              <a:gd name="connsiteY19" fmla="*/ 1426564 h 1756348"/>
              <a:gd name="connsiteX20" fmla="*/ 464695 w 1306642"/>
              <a:gd name="connsiteY20" fmla="*/ 1591456 h 1756348"/>
              <a:gd name="connsiteX21" fmla="*/ 419724 w 1306642"/>
              <a:gd name="connsiteY21" fmla="*/ 1711377 h 175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06642" h="1756348">
                <a:moveTo>
                  <a:pt x="0" y="1756348"/>
                </a:moveTo>
                <a:cubicBezTo>
                  <a:pt x="0" y="1675151"/>
                  <a:pt x="0" y="1593954"/>
                  <a:pt x="74951" y="1501515"/>
                </a:cubicBezTo>
                <a:cubicBezTo>
                  <a:pt x="149902" y="1409076"/>
                  <a:pt x="369758" y="1286656"/>
                  <a:pt x="449705" y="1201712"/>
                </a:cubicBezTo>
                <a:cubicBezTo>
                  <a:pt x="529653" y="1116768"/>
                  <a:pt x="514662" y="1054309"/>
                  <a:pt x="554636" y="991850"/>
                </a:cubicBezTo>
                <a:cubicBezTo>
                  <a:pt x="594610" y="929391"/>
                  <a:pt x="627088" y="884420"/>
                  <a:pt x="689547" y="826958"/>
                </a:cubicBezTo>
                <a:cubicBezTo>
                  <a:pt x="752006" y="769496"/>
                  <a:pt x="876924" y="707037"/>
                  <a:pt x="929390" y="647076"/>
                </a:cubicBezTo>
                <a:cubicBezTo>
                  <a:pt x="981856" y="587115"/>
                  <a:pt x="991849" y="502171"/>
                  <a:pt x="1004341" y="467194"/>
                </a:cubicBezTo>
                <a:cubicBezTo>
                  <a:pt x="1016833" y="432217"/>
                  <a:pt x="981856" y="474688"/>
                  <a:pt x="1004341" y="437213"/>
                </a:cubicBezTo>
                <a:cubicBezTo>
                  <a:pt x="1026826" y="399738"/>
                  <a:pt x="1094282" y="309797"/>
                  <a:pt x="1139252" y="242341"/>
                </a:cubicBezTo>
                <a:cubicBezTo>
                  <a:pt x="1184222" y="174885"/>
                  <a:pt x="1246682" y="64958"/>
                  <a:pt x="1274164" y="32479"/>
                </a:cubicBezTo>
                <a:cubicBezTo>
                  <a:pt x="1301646" y="0"/>
                  <a:pt x="1301646" y="32479"/>
                  <a:pt x="1304144" y="47469"/>
                </a:cubicBezTo>
                <a:cubicBezTo>
                  <a:pt x="1306642" y="62459"/>
                  <a:pt x="1301646" y="79948"/>
                  <a:pt x="1289154" y="122420"/>
                </a:cubicBezTo>
                <a:cubicBezTo>
                  <a:pt x="1276662" y="164892"/>
                  <a:pt x="1256675" y="222354"/>
                  <a:pt x="1229193" y="302302"/>
                </a:cubicBezTo>
                <a:cubicBezTo>
                  <a:pt x="1201711" y="382250"/>
                  <a:pt x="1164236" y="529653"/>
                  <a:pt x="1124262" y="602105"/>
                </a:cubicBezTo>
                <a:cubicBezTo>
                  <a:pt x="1084288" y="674557"/>
                  <a:pt x="1029325" y="682053"/>
                  <a:pt x="989351" y="737017"/>
                </a:cubicBezTo>
                <a:cubicBezTo>
                  <a:pt x="949377" y="791981"/>
                  <a:pt x="926891" y="866932"/>
                  <a:pt x="884419" y="931889"/>
                </a:cubicBezTo>
                <a:cubicBezTo>
                  <a:pt x="841947" y="996846"/>
                  <a:pt x="771993" y="1071797"/>
                  <a:pt x="734518" y="1126761"/>
                </a:cubicBezTo>
                <a:cubicBezTo>
                  <a:pt x="697043" y="1181725"/>
                  <a:pt x="697042" y="1219200"/>
                  <a:pt x="659567" y="1261672"/>
                </a:cubicBezTo>
                <a:cubicBezTo>
                  <a:pt x="622092" y="1304144"/>
                  <a:pt x="537147" y="1354112"/>
                  <a:pt x="509665" y="1381594"/>
                </a:cubicBezTo>
                <a:cubicBezTo>
                  <a:pt x="482183" y="1409076"/>
                  <a:pt x="502170" y="1391587"/>
                  <a:pt x="494675" y="1426564"/>
                </a:cubicBezTo>
                <a:cubicBezTo>
                  <a:pt x="487180" y="1461541"/>
                  <a:pt x="477187" y="1543987"/>
                  <a:pt x="464695" y="1591456"/>
                </a:cubicBezTo>
                <a:cubicBezTo>
                  <a:pt x="452203" y="1638925"/>
                  <a:pt x="435963" y="1675151"/>
                  <a:pt x="419724" y="1711377"/>
                </a:cubicBezTo>
              </a:path>
            </a:pathLst>
          </a:custGeom>
          <a:solidFill>
            <a:schemeClr val="bg1">
              <a:lumMod val="95000"/>
            </a:schemeClr>
          </a:solidFill>
          <a:effectLst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7" name="组合 186"/>
          <p:cNvGrpSpPr/>
          <p:nvPr/>
        </p:nvGrpSpPr>
        <p:grpSpPr>
          <a:xfrm>
            <a:off x="1428728" y="1500174"/>
            <a:ext cx="1869904" cy="1693385"/>
            <a:chOff x="1357290" y="1492131"/>
            <a:chExt cx="1869904" cy="1693385"/>
          </a:xfrm>
        </p:grpSpPr>
        <p:sp>
          <p:nvSpPr>
            <p:cNvPr id="94" name="任意多边形 93"/>
            <p:cNvSpPr/>
            <p:nvPr/>
          </p:nvSpPr>
          <p:spPr>
            <a:xfrm>
              <a:off x="1357290" y="1492131"/>
              <a:ext cx="1869904" cy="1169148"/>
            </a:xfrm>
            <a:custGeom>
              <a:avLst/>
              <a:gdLst>
                <a:gd name="connsiteX0" fmla="*/ 425753 w 2363410"/>
                <a:gd name="connsiteY0" fmla="*/ 183847 h 1342571"/>
                <a:gd name="connsiteX1" fmla="*/ 295124 w 2363410"/>
                <a:gd name="connsiteY1" fmla="*/ 38704 h 1342571"/>
                <a:gd name="connsiteX2" fmla="*/ 106438 w 2363410"/>
                <a:gd name="connsiteY2" fmla="*/ 9676 h 1342571"/>
                <a:gd name="connsiteX3" fmla="*/ 4838 w 2363410"/>
                <a:gd name="connsiteY3" fmla="*/ 96761 h 1342571"/>
                <a:gd name="connsiteX4" fmla="*/ 77410 w 2363410"/>
                <a:gd name="connsiteY4" fmla="*/ 154818 h 1342571"/>
                <a:gd name="connsiteX5" fmla="*/ 237067 w 2363410"/>
                <a:gd name="connsiteY5" fmla="*/ 212876 h 1342571"/>
                <a:gd name="connsiteX6" fmla="*/ 295124 w 2363410"/>
                <a:gd name="connsiteY6" fmla="*/ 241904 h 1342571"/>
                <a:gd name="connsiteX7" fmla="*/ 672496 w 2363410"/>
                <a:gd name="connsiteY7" fmla="*/ 575733 h 1342571"/>
                <a:gd name="connsiteX8" fmla="*/ 1122438 w 2363410"/>
                <a:gd name="connsiteY8" fmla="*/ 1011161 h 1342571"/>
                <a:gd name="connsiteX9" fmla="*/ 1325638 w 2363410"/>
                <a:gd name="connsiteY9" fmla="*/ 1199847 h 1342571"/>
                <a:gd name="connsiteX10" fmla="*/ 1717524 w 2363410"/>
                <a:gd name="connsiteY10" fmla="*/ 1315961 h 1342571"/>
                <a:gd name="connsiteX11" fmla="*/ 2123924 w 2363410"/>
                <a:gd name="connsiteY11" fmla="*/ 1301447 h 1342571"/>
                <a:gd name="connsiteX12" fmla="*/ 2341638 w 2363410"/>
                <a:gd name="connsiteY12" fmla="*/ 1069218 h 1342571"/>
                <a:gd name="connsiteX13" fmla="*/ 2254553 w 2363410"/>
                <a:gd name="connsiteY13" fmla="*/ 1025676 h 1342571"/>
                <a:gd name="connsiteX14" fmla="*/ 2080381 w 2363410"/>
                <a:gd name="connsiteY14" fmla="*/ 1083733 h 1342571"/>
                <a:gd name="connsiteX15" fmla="*/ 1833638 w 2363410"/>
                <a:gd name="connsiteY15" fmla="*/ 1098247 h 1342571"/>
                <a:gd name="connsiteX16" fmla="*/ 1485296 w 2363410"/>
                <a:gd name="connsiteY16" fmla="*/ 1069218 h 1342571"/>
                <a:gd name="connsiteX17" fmla="*/ 1180496 w 2363410"/>
                <a:gd name="connsiteY17" fmla="*/ 909561 h 1342571"/>
                <a:gd name="connsiteX18" fmla="*/ 991810 w 2363410"/>
                <a:gd name="connsiteY18" fmla="*/ 764418 h 1342571"/>
                <a:gd name="connsiteX19" fmla="*/ 643467 w 2363410"/>
                <a:gd name="connsiteY19" fmla="*/ 343504 h 1342571"/>
                <a:gd name="connsiteX20" fmla="*/ 425753 w 2363410"/>
                <a:gd name="connsiteY20" fmla="*/ 183847 h 1342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63410" h="1342571">
                  <a:moveTo>
                    <a:pt x="425753" y="183847"/>
                  </a:moveTo>
                  <a:cubicBezTo>
                    <a:pt x="367696" y="133047"/>
                    <a:pt x="348343" y="67733"/>
                    <a:pt x="295124" y="38704"/>
                  </a:cubicBezTo>
                  <a:cubicBezTo>
                    <a:pt x="241905" y="9676"/>
                    <a:pt x="154819" y="0"/>
                    <a:pt x="106438" y="9676"/>
                  </a:cubicBezTo>
                  <a:cubicBezTo>
                    <a:pt x="58057" y="19352"/>
                    <a:pt x="9676" y="72571"/>
                    <a:pt x="4838" y="96761"/>
                  </a:cubicBezTo>
                  <a:cubicBezTo>
                    <a:pt x="0" y="120951"/>
                    <a:pt x="38705" y="135466"/>
                    <a:pt x="77410" y="154818"/>
                  </a:cubicBezTo>
                  <a:cubicBezTo>
                    <a:pt x="116115" y="174170"/>
                    <a:pt x="200781" y="198362"/>
                    <a:pt x="237067" y="212876"/>
                  </a:cubicBezTo>
                  <a:cubicBezTo>
                    <a:pt x="273353" y="227390"/>
                    <a:pt x="222552" y="181428"/>
                    <a:pt x="295124" y="241904"/>
                  </a:cubicBezTo>
                  <a:cubicBezTo>
                    <a:pt x="367696" y="302380"/>
                    <a:pt x="534610" y="447524"/>
                    <a:pt x="672496" y="575733"/>
                  </a:cubicBezTo>
                  <a:cubicBezTo>
                    <a:pt x="810382" y="703942"/>
                    <a:pt x="1013581" y="907142"/>
                    <a:pt x="1122438" y="1011161"/>
                  </a:cubicBezTo>
                  <a:cubicBezTo>
                    <a:pt x="1231295" y="1115180"/>
                    <a:pt x="1226457" y="1149047"/>
                    <a:pt x="1325638" y="1199847"/>
                  </a:cubicBezTo>
                  <a:cubicBezTo>
                    <a:pt x="1424819" y="1250647"/>
                    <a:pt x="1584476" y="1299028"/>
                    <a:pt x="1717524" y="1315961"/>
                  </a:cubicBezTo>
                  <a:cubicBezTo>
                    <a:pt x="1850572" y="1332894"/>
                    <a:pt x="2019905" y="1342571"/>
                    <a:pt x="2123924" y="1301447"/>
                  </a:cubicBezTo>
                  <a:cubicBezTo>
                    <a:pt x="2227943" y="1260323"/>
                    <a:pt x="2319866" y="1115180"/>
                    <a:pt x="2341638" y="1069218"/>
                  </a:cubicBezTo>
                  <a:cubicBezTo>
                    <a:pt x="2363410" y="1023256"/>
                    <a:pt x="2298096" y="1023257"/>
                    <a:pt x="2254553" y="1025676"/>
                  </a:cubicBezTo>
                  <a:cubicBezTo>
                    <a:pt x="2211010" y="1028095"/>
                    <a:pt x="2150534" y="1071638"/>
                    <a:pt x="2080381" y="1083733"/>
                  </a:cubicBezTo>
                  <a:cubicBezTo>
                    <a:pt x="2010229" y="1095828"/>
                    <a:pt x="1932819" y="1100666"/>
                    <a:pt x="1833638" y="1098247"/>
                  </a:cubicBezTo>
                  <a:cubicBezTo>
                    <a:pt x="1734457" y="1095828"/>
                    <a:pt x="1594153" y="1100666"/>
                    <a:pt x="1485296" y="1069218"/>
                  </a:cubicBezTo>
                  <a:cubicBezTo>
                    <a:pt x="1376439" y="1037770"/>
                    <a:pt x="1262744" y="960361"/>
                    <a:pt x="1180496" y="909561"/>
                  </a:cubicBezTo>
                  <a:cubicBezTo>
                    <a:pt x="1098248" y="858761"/>
                    <a:pt x="1081315" y="858761"/>
                    <a:pt x="991810" y="764418"/>
                  </a:cubicBezTo>
                  <a:cubicBezTo>
                    <a:pt x="902305" y="670075"/>
                    <a:pt x="737810" y="440266"/>
                    <a:pt x="643467" y="343504"/>
                  </a:cubicBezTo>
                  <a:cubicBezTo>
                    <a:pt x="549124" y="246742"/>
                    <a:pt x="483810" y="234647"/>
                    <a:pt x="425753" y="183847"/>
                  </a:cubicBezTo>
                  <a:close/>
                </a:path>
              </a:pathLst>
            </a:custGeom>
            <a:solidFill>
              <a:srgbClr val="A99C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任意多边形 94"/>
            <p:cNvSpPr/>
            <p:nvPr/>
          </p:nvSpPr>
          <p:spPr>
            <a:xfrm>
              <a:off x="1468970" y="1629636"/>
              <a:ext cx="766606" cy="1555880"/>
            </a:xfrm>
            <a:custGeom>
              <a:avLst/>
              <a:gdLst>
                <a:gd name="connsiteX0" fmla="*/ 747485 w 979713"/>
                <a:gd name="connsiteY0" fmla="*/ 1676400 h 1998134"/>
                <a:gd name="connsiteX1" fmla="*/ 558799 w 979713"/>
                <a:gd name="connsiteY1" fmla="*/ 1676400 h 1998134"/>
                <a:gd name="connsiteX2" fmla="*/ 428171 w 979713"/>
                <a:gd name="connsiteY2" fmla="*/ 1705428 h 1998134"/>
                <a:gd name="connsiteX3" fmla="*/ 457199 w 979713"/>
                <a:gd name="connsiteY3" fmla="*/ 1487714 h 1998134"/>
                <a:gd name="connsiteX4" fmla="*/ 529771 w 979713"/>
                <a:gd name="connsiteY4" fmla="*/ 820057 h 1998134"/>
                <a:gd name="connsiteX5" fmla="*/ 529771 w 979713"/>
                <a:gd name="connsiteY5" fmla="*/ 558800 h 1998134"/>
                <a:gd name="connsiteX6" fmla="*/ 399142 w 979713"/>
                <a:gd name="connsiteY6" fmla="*/ 355600 h 1998134"/>
                <a:gd name="connsiteX7" fmla="*/ 471713 w 979713"/>
                <a:gd name="connsiteY7" fmla="*/ 268514 h 1998134"/>
                <a:gd name="connsiteX8" fmla="*/ 471713 w 979713"/>
                <a:gd name="connsiteY8" fmla="*/ 181428 h 1998134"/>
                <a:gd name="connsiteX9" fmla="*/ 384628 w 979713"/>
                <a:gd name="connsiteY9" fmla="*/ 210457 h 1998134"/>
                <a:gd name="connsiteX10" fmla="*/ 312056 w 979713"/>
                <a:gd name="connsiteY10" fmla="*/ 283028 h 1998134"/>
                <a:gd name="connsiteX11" fmla="*/ 312056 w 979713"/>
                <a:gd name="connsiteY11" fmla="*/ 326571 h 1998134"/>
                <a:gd name="connsiteX12" fmla="*/ 341085 w 979713"/>
                <a:gd name="connsiteY12" fmla="*/ 268514 h 1998134"/>
                <a:gd name="connsiteX13" fmla="*/ 399142 w 979713"/>
                <a:gd name="connsiteY13" fmla="*/ 210457 h 1998134"/>
                <a:gd name="connsiteX14" fmla="*/ 384628 w 979713"/>
                <a:gd name="connsiteY14" fmla="*/ 152400 h 1998134"/>
                <a:gd name="connsiteX15" fmla="*/ 312056 w 979713"/>
                <a:gd name="connsiteY15" fmla="*/ 152400 h 1998134"/>
                <a:gd name="connsiteX16" fmla="*/ 283028 w 979713"/>
                <a:gd name="connsiteY16" fmla="*/ 195943 h 1998134"/>
                <a:gd name="connsiteX17" fmla="*/ 239485 w 979713"/>
                <a:gd name="connsiteY17" fmla="*/ 254000 h 1998134"/>
                <a:gd name="connsiteX18" fmla="*/ 181428 w 979713"/>
                <a:gd name="connsiteY18" fmla="*/ 312057 h 1998134"/>
                <a:gd name="connsiteX19" fmla="*/ 181428 w 979713"/>
                <a:gd name="connsiteY19" fmla="*/ 210457 h 1998134"/>
                <a:gd name="connsiteX20" fmla="*/ 224971 w 979713"/>
                <a:gd name="connsiteY20" fmla="*/ 123371 h 1998134"/>
                <a:gd name="connsiteX21" fmla="*/ 355599 w 979713"/>
                <a:gd name="connsiteY21" fmla="*/ 123371 h 1998134"/>
                <a:gd name="connsiteX22" fmla="*/ 384628 w 979713"/>
                <a:gd name="connsiteY22" fmla="*/ 79828 h 1998134"/>
                <a:gd name="connsiteX23" fmla="*/ 326571 w 979713"/>
                <a:gd name="connsiteY23" fmla="*/ 7257 h 1998134"/>
                <a:gd name="connsiteX24" fmla="*/ 253999 w 979713"/>
                <a:gd name="connsiteY24" fmla="*/ 36286 h 1998134"/>
                <a:gd name="connsiteX25" fmla="*/ 195942 w 979713"/>
                <a:gd name="connsiteY25" fmla="*/ 50800 h 1998134"/>
                <a:gd name="connsiteX26" fmla="*/ 123371 w 979713"/>
                <a:gd name="connsiteY26" fmla="*/ 152400 h 1998134"/>
                <a:gd name="connsiteX27" fmla="*/ 123371 w 979713"/>
                <a:gd name="connsiteY27" fmla="*/ 283028 h 1998134"/>
                <a:gd name="connsiteX28" fmla="*/ 123371 w 979713"/>
                <a:gd name="connsiteY28" fmla="*/ 152400 h 1998134"/>
                <a:gd name="connsiteX29" fmla="*/ 137885 w 979713"/>
                <a:gd name="connsiteY29" fmla="*/ 79828 h 1998134"/>
                <a:gd name="connsiteX30" fmla="*/ 108856 w 979713"/>
                <a:gd name="connsiteY30" fmla="*/ 65314 h 1998134"/>
                <a:gd name="connsiteX31" fmla="*/ 50799 w 979713"/>
                <a:gd name="connsiteY31" fmla="*/ 210457 h 1998134"/>
                <a:gd name="connsiteX32" fmla="*/ 21771 w 979713"/>
                <a:gd name="connsiteY32" fmla="*/ 384628 h 1998134"/>
                <a:gd name="connsiteX33" fmla="*/ 181428 w 979713"/>
                <a:gd name="connsiteY33" fmla="*/ 587828 h 1998134"/>
                <a:gd name="connsiteX34" fmla="*/ 370113 w 979713"/>
                <a:gd name="connsiteY34" fmla="*/ 762000 h 1998134"/>
                <a:gd name="connsiteX35" fmla="*/ 370113 w 979713"/>
                <a:gd name="connsiteY35" fmla="*/ 979714 h 1998134"/>
                <a:gd name="connsiteX36" fmla="*/ 268513 w 979713"/>
                <a:gd name="connsiteY36" fmla="*/ 1502228 h 1998134"/>
                <a:gd name="connsiteX37" fmla="*/ 181428 w 979713"/>
                <a:gd name="connsiteY37" fmla="*/ 1923143 h 1998134"/>
                <a:gd name="connsiteX38" fmla="*/ 370113 w 979713"/>
                <a:gd name="connsiteY38" fmla="*/ 1952171 h 1998134"/>
                <a:gd name="connsiteX39" fmla="*/ 878113 w 979713"/>
                <a:gd name="connsiteY39" fmla="*/ 1865086 h 1998134"/>
                <a:gd name="connsiteX40" fmla="*/ 979713 w 979713"/>
                <a:gd name="connsiteY40" fmla="*/ 1879600 h 1998134"/>
                <a:gd name="connsiteX41" fmla="*/ 979713 w 979713"/>
                <a:gd name="connsiteY41" fmla="*/ 1879600 h 1998134"/>
                <a:gd name="connsiteX42" fmla="*/ 950685 w 979713"/>
                <a:gd name="connsiteY42" fmla="*/ 1778000 h 1998134"/>
                <a:gd name="connsiteX43" fmla="*/ 892628 w 979713"/>
                <a:gd name="connsiteY43" fmla="*/ 1719943 h 1998134"/>
                <a:gd name="connsiteX44" fmla="*/ 674913 w 979713"/>
                <a:gd name="connsiteY44" fmla="*/ 1676400 h 1998134"/>
                <a:gd name="connsiteX45" fmla="*/ 645885 w 979713"/>
                <a:gd name="connsiteY45" fmla="*/ 1676400 h 199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979713" h="1998134">
                  <a:moveTo>
                    <a:pt x="747485" y="1676400"/>
                  </a:moveTo>
                  <a:cubicBezTo>
                    <a:pt x="679751" y="1673981"/>
                    <a:pt x="612018" y="1671562"/>
                    <a:pt x="558799" y="1676400"/>
                  </a:cubicBezTo>
                  <a:cubicBezTo>
                    <a:pt x="505580" y="1681238"/>
                    <a:pt x="445104" y="1736876"/>
                    <a:pt x="428171" y="1705428"/>
                  </a:cubicBezTo>
                  <a:cubicBezTo>
                    <a:pt x="411238" y="1673980"/>
                    <a:pt x="440266" y="1635276"/>
                    <a:pt x="457199" y="1487714"/>
                  </a:cubicBezTo>
                  <a:cubicBezTo>
                    <a:pt x="474132" y="1340152"/>
                    <a:pt x="517676" y="974876"/>
                    <a:pt x="529771" y="820057"/>
                  </a:cubicBezTo>
                  <a:cubicBezTo>
                    <a:pt x="541866" y="665238"/>
                    <a:pt x="551543" y="636210"/>
                    <a:pt x="529771" y="558800"/>
                  </a:cubicBezTo>
                  <a:cubicBezTo>
                    <a:pt x="508000" y="481391"/>
                    <a:pt x="408818" y="403981"/>
                    <a:pt x="399142" y="355600"/>
                  </a:cubicBezTo>
                  <a:cubicBezTo>
                    <a:pt x="389466" y="307219"/>
                    <a:pt x="459618" y="297543"/>
                    <a:pt x="471713" y="268514"/>
                  </a:cubicBezTo>
                  <a:cubicBezTo>
                    <a:pt x="483808" y="239485"/>
                    <a:pt x="486227" y="191104"/>
                    <a:pt x="471713" y="181428"/>
                  </a:cubicBezTo>
                  <a:cubicBezTo>
                    <a:pt x="457199" y="171752"/>
                    <a:pt x="411237" y="193524"/>
                    <a:pt x="384628" y="210457"/>
                  </a:cubicBezTo>
                  <a:cubicBezTo>
                    <a:pt x="358019" y="227390"/>
                    <a:pt x="324151" y="263676"/>
                    <a:pt x="312056" y="283028"/>
                  </a:cubicBezTo>
                  <a:cubicBezTo>
                    <a:pt x="299961" y="302380"/>
                    <a:pt x="307218" y="328990"/>
                    <a:pt x="312056" y="326571"/>
                  </a:cubicBezTo>
                  <a:cubicBezTo>
                    <a:pt x="316894" y="324152"/>
                    <a:pt x="326571" y="287866"/>
                    <a:pt x="341085" y="268514"/>
                  </a:cubicBezTo>
                  <a:cubicBezTo>
                    <a:pt x="355599" y="249162"/>
                    <a:pt x="391885" y="229809"/>
                    <a:pt x="399142" y="210457"/>
                  </a:cubicBezTo>
                  <a:cubicBezTo>
                    <a:pt x="406399" y="191105"/>
                    <a:pt x="399142" y="162076"/>
                    <a:pt x="384628" y="152400"/>
                  </a:cubicBezTo>
                  <a:cubicBezTo>
                    <a:pt x="370114" y="142724"/>
                    <a:pt x="328989" y="145143"/>
                    <a:pt x="312056" y="152400"/>
                  </a:cubicBezTo>
                  <a:cubicBezTo>
                    <a:pt x="295123" y="159657"/>
                    <a:pt x="295123" y="179010"/>
                    <a:pt x="283028" y="195943"/>
                  </a:cubicBezTo>
                  <a:cubicBezTo>
                    <a:pt x="270933" y="212876"/>
                    <a:pt x="256418" y="234648"/>
                    <a:pt x="239485" y="254000"/>
                  </a:cubicBezTo>
                  <a:cubicBezTo>
                    <a:pt x="222552" y="273352"/>
                    <a:pt x="191104" y="319314"/>
                    <a:pt x="181428" y="312057"/>
                  </a:cubicBezTo>
                  <a:cubicBezTo>
                    <a:pt x="171752" y="304800"/>
                    <a:pt x="174171" y="241905"/>
                    <a:pt x="181428" y="210457"/>
                  </a:cubicBezTo>
                  <a:cubicBezTo>
                    <a:pt x="188685" y="179009"/>
                    <a:pt x="195943" y="137885"/>
                    <a:pt x="224971" y="123371"/>
                  </a:cubicBezTo>
                  <a:cubicBezTo>
                    <a:pt x="253999" y="108857"/>
                    <a:pt x="328989" y="130628"/>
                    <a:pt x="355599" y="123371"/>
                  </a:cubicBezTo>
                  <a:cubicBezTo>
                    <a:pt x="382209" y="116114"/>
                    <a:pt x="389466" y="99180"/>
                    <a:pt x="384628" y="79828"/>
                  </a:cubicBezTo>
                  <a:cubicBezTo>
                    <a:pt x="379790" y="60476"/>
                    <a:pt x="348342" y="14514"/>
                    <a:pt x="326571" y="7257"/>
                  </a:cubicBezTo>
                  <a:cubicBezTo>
                    <a:pt x="304800" y="0"/>
                    <a:pt x="275770" y="29029"/>
                    <a:pt x="253999" y="36286"/>
                  </a:cubicBezTo>
                  <a:cubicBezTo>
                    <a:pt x="232228" y="43543"/>
                    <a:pt x="217713" y="31448"/>
                    <a:pt x="195942" y="50800"/>
                  </a:cubicBezTo>
                  <a:cubicBezTo>
                    <a:pt x="174171" y="70152"/>
                    <a:pt x="135466" y="113695"/>
                    <a:pt x="123371" y="152400"/>
                  </a:cubicBezTo>
                  <a:cubicBezTo>
                    <a:pt x="111276" y="191105"/>
                    <a:pt x="123371" y="283028"/>
                    <a:pt x="123371" y="283028"/>
                  </a:cubicBezTo>
                  <a:cubicBezTo>
                    <a:pt x="123371" y="283028"/>
                    <a:pt x="120952" y="186267"/>
                    <a:pt x="123371" y="152400"/>
                  </a:cubicBezTo>
                  <a:cubicBezTo>
                    <a:pt x="125790" y="118533"/>
                    <a:pt x="140304" y="94342"/>
                    <a:pt x="137885" y="79828"/>
                  </a:cubicBezTo>
                  <a:cubicBezTo>
                    <a:pt x="135466" y="65314"/>
                    <a:pt x="123370" y="43543"/>
                    <a:pt x="108856" y="65314"/>
                  </a:cubicBezTo>
                  <a:cubicBezTo>
                    <a:pt x="94342" y="87086"/>
                    <a:pt x="65313" y="157238"/>
                    <a:pt x="50799" y="210457"/>
                  </a:cubicBezTo>
                  <a:cubicBezTo>
                    <a:pt x="36285" y="263676"/>
                    <a:pt x="0" y="321733"/>
                    <a:pt x="21771" y="384628"/>
                  </a:cubicBezTo>
                  <a:cubicBezTo>
                    <a:pt x="43542" y="447523"/>
                    <a:pt x="123371" y="524933"/>
                    <a:pt x="181428" y="587828"/>
                  </a:cubicBezTo>
                  <a:cubicBezTo>
                    <a:pt x="239485" y="650723"/>
                    <a:pt x="338666" y="696686"/>
                    <a:pt x="370113" y="762000"/>
                  </a:cubicBezTo>
                  <a:cubicBezTo>
                    <a:pt x="401560" y="827314"/>
                    <a:pt x="387046" y="856343"/>
                    <a:pt x="370113" y="979714"/>
                  </a:cubicBezTo>
                  <a:cubicBezTo>
                    <a:pt x="353180" y="1103085"/>
                    <a:pt x="299961" y="1344990"/>
                    <a:pt x="268513" y="1502228"/>
                  </a:cubicBezTo>
                  <a:cubicBezTo>
                    <a:pt x="237066" y="1659466"/>
                    <a:pt x="164495" y="1848153"/>
                    <a:pt x="181428" y="1923143"/>
                  </a:cubicBezTo>
                  <a:cubicBezTo>
                    <a:pt x="198361" y="1998134"/>
                    <a:pt x="253999" y="1961847"/>
                    <a:pt x="370113" y="1952171"/>
                  </a:cubicBezTo>
                  <a:cubicBezTo>
                    <a:pt x="486227" y="1942495"/>
                    <a:pt x="776513" y="1877181"/>
                    <a:pt x="878113" y="1865086"/>
                  </a:cubicBezTo>
                  <a:cubicBezTo>
                    <a:pt x="979713" y="1852991"/>
                    <a:pt x="979713" y="1879600"/>
                    <a:pt x="979713" y="1879600"/>
                  </a:cubicBezTo>
                  <a:lnTo>
                    <a:pt x="979713" y="1879600"/>
                  </a:lnTo>
                  <a:cubicBezTo>
                    <a:pt x="974875" y="1862667"/>
                    <a:pt x="965199" y="1804610"/>
                    <a:pt x="950685" y="1778000"/>
                  </a:cubicBezTo>
                  <a:cubicBezTo>
                    <a:pt x="936171" y="1751391"/>
                    <a:pt x="938590" y="1736876"/>
                    <a:pt x="892628" y="1719943"/>
                  </a:cubicBezTo>
                  <a:cubicBezTo>
                    <a:pt x="846666" y="1703010"/>
                    <a:pt x="716037" y="1683657"/>
                    <a:pt x="674913" y="1676400"/>
                  </a:cubicBezTo>
                  <a:cubicBezTo>
                    <a:pt x="633789" y="1669143"/>
                    <a:pt x="639837" y="1672771"/>
                    <a:pt x="645885" y="1676400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任意多边形 96"/>
            <p:cNvSpPr/>
            <p:nvPr/>
          </p:nvSpPr>
          <p:spPr>
            <a:xfrm>
              <a:off x="2379433" y="2320929"/>
              <a:ext cx="800678" cy="139388"/>
            </a:xfrm>
            <a:custGeom>
              <a:avLst/>
              <a:gdLst>
                <a:gd name="connsiteX0" fmla="*/ 19352 w 1023257"/>
                <a:gd name="connsiteY0" fmla="*/ 19352 h 179009"/>
                <a:gd name="connsiteX1" fmla="*/ 91924 w 1023257"/>
                <a:gd name="connsiteY1" fmla="*/ 33866 h 179009"/>
                <a:gd name="connsiteX2" fmla="*/ 251581 w 1023257"/>
                <a:gd name="connsiteY2" fmla="*/ 62895 h 179009"/>
                <a:gd name="connsiteX3" fmla="*/ 541867 w 1023257"/>
                <a:gd name="connsiteY3" fmla="*/ 48380 h 179009"/>
                <a:gd name="connsiteX4" fmla="*/ 861181 w 1023257"/>
                <a:gd name="connsiteY4" fmla="*/ 19352 h 179009"/>
                <a:gd name="connsiteX5" fmla="*/ 1006324 w 1023257"/>
                <a:gd name="connsiteY5" fmla="*/ 62895 h 179009"/>
                <a:gd name="connsiteX6" fmla="*/ 962781 w 1023257"/>
                <a:gd name="connsiteY6" fmla="*/ 91923 h 179009"/>
                <a:gd name="connsiteX7" fmla="*/ 846667 w 1023257"/>
                <a:gd name="connsiteY7" fmla="*/ 135466 h 179009"/>
                <a:gd name="connsiteX8" fmla="*/ 643467 w 1023257"/>
                <a:gd name="connsiteY8" fmla="*/ 149980 h 179009"/>
                <a:gd name="connsiteX9" fmla="*/ 353181 w 1023257"/>
                <a:gd name="connsiteY9" fmla="*/ 179009 h 179009"/>
                <a:gd name="connsiteX10" fmla="*/ 208038 w 1023257"/>
                <a:gd name="connsiteY10" fmla="*/ 149980 h 179009"/>
                <a:gd name="connsiteX11" fmla="*/ 19352 w 1023257"/>
                <a:gd name="connsiteY11" fmla="*/ 19352 h 179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3257" h="179009">
                  <a:moveTo>
                    <a:pt x="19352" y="19352"/>
                  </a:moveTo>
                  <a:cubicBezTo>
                    <a:pt x="0" y="0"/>
                    <a:pt x="91924" y="33866"/>
                    <a:pt x="91924" y="33866"/>
                  </a:cubicBezTo>
                  <a:cubicBezTo>
                    <a:pt x="130629" y="41123"/>
                    <a:pt x="176591" y="60476"/>
                    <a:pt x="251581" y="62895"/>
                  </a:cubicBezTo>
                  <a:cubicBezTo>
                    <a:pt x="326571" y="65314"/>
                    <a:pt x="440267" y="55637"/>
                    <a:pt x="541867" y="48380"/>
                  </a:cubicBezTo>
                  <a:cubicBezTo>
                    <a:pt x="643467" y="41123"/>
                    <a:pt x="783772" y="16933"/>
                    <a:pt x="861181" y="19352"/>
                  </a:cubicBezTo>
                  <a:cubicBezTo>
                    <a:pt x="938590" y="21771"/>
                    <a:pt x="989391" y="50800"/>
                    <a:pt x="1006324" y="62895"/>
                  </a:cubicBezTo>
                  <a:cubicBezTo>
                    <a:pt x="1023257" y="74990"/>
                    <a:pt x="989390" y="79828"/>
                    <a:pt x="962781" y="91923"/>
                  </a:cubicBezTo>
                  <a:cubicBezTo>
                    <a:pt x="936172" y="104018"/>
                    <a:pt x="899886" y="125790"/>
                    <a:pt x="846667" y="135466"/>
                  </a:cubicBezTo>
                  <a:cubicBezTo>
                    <a:pt x="793448" y="145142"/>
                    <a:pt x="725715" y="142723"/>
                    <a:pt x="643467" y="149980"/>
                  </a:cubicBezTo>
                  <a:cubicBezTo>
                    <a:pt x="561219" y="157237"/>
                    <a:pt x="425752" y="179009"/>
                    <a:pt x="353181" y="179009"/>
                  </a:cubicBezTo>
                  <a:cubicBezTo>
                    <a:pt x="280610" y="179009"/>
                    <a:pt x="263676" y="176589"/>
                    <a:pt x="208038" y="149980"/>
                  </a:cubicBezTo>
                  <a:cubicBezTo>
                    <a:pt x="152400" y="123371"/>
                    <a:pt x="38704" y="38704"/>
                    <a:pt x="19352" y="19352"/>
                  </a:cubicBezTo>
                  <a:close/>
                </a:path>
              </a:pathLst>
            </a:custGeom>
            <a:solidFill>
              <a:srgbClr val="E7EA72"/>
            </a:solidFill>
            <a:ln w="3175">
              <a:solidFill>
                <a:srgbClr val="9372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任意多边形 179"/>
            <p:cNvSpPr/>
            <p:nvPr/>
          </p:nvSpPr>
          <p:spPr>
            <a:xfrm>
              <a:off x="2803161" y="2191062"/>
              <a:ext cx="344773" cy="237345"/>
            </a:xfrm>
            <a:custGeom>
              <a:avLst/>
              <a:gdLst>
                <a:gd name="connsiteX0" fmla="*/ 0 w 344773"/>
                <a:gd name="connsiteY0" fmla="*/ 237345 h 237345"/>
                <a:gd name="connsiteX1" fmla="*/ 44970 w 344773"/>
                <a:gd name="connsiteY1" fmla="*/ 132413 h 237345"/>
                <a:gd name="connsiteX2" fmla="*/ 194872 w 344773"/>
                <a:gd name="connsiteY2" fmla="*/ 87443 h 237345"/>
                <a:gd name="connsiteX3" fmla="*/ 284813 w 344773"/>
                <a:gd name="connsiteY3" fmla="*/ 12492 h 237345"/>
                <a:gd name="connsiteX4" fmla="*/ 344773 w 344773"/>
                <a:gd name="connsiteY4" fmla="*/ 12492 h 237345"/>
                <a:gd name="connsiteX5" fmla="*/ 284813 w 344773"/>
                <a:gd name="connsiteY5" fmla="*/ 57463 h 237345"/>
                <a:gd name="connsiteX6" fmla="*/ 209862 w 344773"/>
                <a:gd name="connsiteY6" fmla="*/ 102433 h 237345"/>
                <a:gd name="connsiteX7" fmla="*/ 164891 w 344773"/>
                <a:gd name="connsiteY7" fmla="*/ 162394 h 237345"/>
                <a:gd name="connsiteX8" fmla="*/ 119921 w 344773"/>
                <a:gd name="connsiteY8" fmla="*/ 177384 h 237345"/>
                <a:gd name="connsiteX9" fmla="*/ 89941 w 344773"/>
                <a:gd name="connsiteY9" fmla="*/ 207364 h 237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4773" h="237345">
                  <a:moveTo>
                    <a:pt x="0" y="237345"/>
                  </a:moveTo>
                  <a:cubicBezTo>
                    <a:pt x="6245" y="197371"/>
                    <a:pt x="12491" y="157397"/>
                    <a:pt x="44970" y="132413"/>
                  </a:cubicBezTo>
                  <a:cubicBezTo>
                    <a:pt x="77449" y="107429"/>
                    <a:pt x="154898" y="107430"/>
                    <a:pt x="194872" y="87443"/>
                  </a:cubicBezTo>
                  <a:cubicBezTo>
                    <a:pt x="234846" y="67456"/>
                    <a:pt x="259829" y="24984"/>
                    <a:pt x="284813" y="12492"/>
                  </a:cubicBezTo>
                  <a:cubicBezTo>
                    <a:pt x="309797" y="0"/>
                    <a:pt x="344773" y="4997"/>
                    <a:pt x="344773" y="12492"/>
                  </a:cubicBezTo>
                  <a:cubicBezTo>
                    <a:pt x="344773" y="19987"/>
                    <a:pt x="307298" y="42473"/>
                    <a:pt x="284813" y="57463"/>
                  </a:cubicBezTo>
                  <a:cubicBezTo>
                    <a:pt x="262328" y="72453"/>
                    <a:pt x="229849" y="84945"/>
                    <a:pt x="209862" y="102433"/>
                  </a:cubicBezTo>
                  <a:cubicBezTo>
                    <a:pt x="189875" y="119921"/>
                    <a:pt x="179881" y="149902"/>
                    <a:pt x="164891" y="162394"/>
                  </a:cubicBezTo>
                  <a:cubicBezTo>
                    <a:pt x="149901" y="174886"/>
                    <a:pt x="132413" y="169889"/>
                    <a:pt x="119921" y="177384"/>
                  </a:cubicBezTo>
                  <a:cubicBezTo>
                    <a:pt x="107429" y="184879"/>
                    <a:pt x="98685" y="196121"/>
                    <a:pt x="89941" y="207364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effectLst>
              <a:softEdge rad="3175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1" name="组合 180"/>
          <p:cNvGrpSpPr/>
          <p:nvPr/>
        </p:nvGrpSpPr>
        <p:grpSpPr>
          <a:xfrm>
            <a:off x="1714480" y="2928934"/>
            <a:ext cx="1643074" cy="928694"/>
            <a:chOff x="5143504" y="3857628"/>
            <a:chExt cx="2012343" cy="1143008"/>
          </a:xfrm>
        </p:grpSpPr>
        <p:sp>
          <p:nvSpPr>
            <p:cNvPr id="182" name="椭圆 181"/>
            <p:cNvSpPr/>
            <p:nvPr/>
          </p:nvSpPr>
          <p:spPr>
            <a:xfrm>
              <a:off x="6286512" y="4572008"/>
              <a:ext cx="857256" cy="285752"/>
            </a:xfrm>
            <a:prstGeom prst="ellipse">
              <a:avLst/>
            </a:prstGeom>
            <a:solidFill>
              <a:srgbClr val="E7EA7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3" name="组合 82"/>
            <p:cNvGrpSpPr/>
            <p:nvPr/>
          </p:nvGrpSpPr>
          <p:grpSpPr>
            <a:xfrm>
              <a:off x="5143504" y="3857628"/>
              <a:ext cx="2012343" cy="1143008"/>
              <a:chOff x="2273905" y="4143380"/>
              <a:chExt cx="2012343" cy="1143008"/>
            </a:xfrm>
          </p:grpSpPr>
          <p:sp>
            <p:nvSpPr>
              <p:cNvPr id="184" name="任意多边形 183"/>
              <p:cNvSpPr/>
              <p:nvPr/>
            </p:nvSpPr>
            <p:spPr>
              <a:xfrm>
                <a:off x="2273905" y="4194629"/>
                <a:ext cx="764419" cy="725714"/>
              </a:xfrm>
              <a:custGeom>
                <a:avLst/>
                <a:gdLst>
                  <a:gd name="connsiteX0" fmla="*/ 512838 w 764419"/>
                  <a:gd name="connsiteY0" fmla="*/ 0 h 725714"/>
                  <a:gd name="connsiteX1" fmla="*/ 266095 w 764419"/>
                  <a:gd name="connsiteY1" fmla="*/ 261257 h 725714"/>
                  <a:gd name="connsiteX2" fmla="*/ 19352 w 764419"/>
                  <a:gd name="connsiteY2" fmla="*/ 682171 h 725714"/>
                  <a:gd name="connsiteX3" fmla="*/ 382209 w 764419"/>
                  <a:gd name="connsiteY3" fmla="*/ 522514 h 725714"/>
                  <a:gd name="connsiteX4" fmla="*/ 541866 w 764419"/>
                  <a:gd name="connsiteY4" fmla="*/ 435428 h 725714"/>
                  <a:gd name="connsiteX5" fmla="*/ 672495 w 764419"/>
                  <a:gd name="connsiteY5" fmla="*/ 406400 h 725714"/>
                  <a:gd name="connsiteX6" fmla="*/ 759581 w 764419"/>
                  <a:gd name="connsiteY6" fmla="*/ 391885 h 725714"/>
                  <a:gd name="connsiteX7" fmla="*/ 701524 w 764419"/>
                  <a:gd name="connsiteY7" fmla="*/ 290285 h 725714"/>
                  <a:gd name="connsiteX8" fmla="*/ 643466 w 764419"/>
                  <a:gd name="connsiteY8" fmla="*/ 290285 h 725714"/>
                  <a:gd name="connsiteX9" fmla="*/ 498324 w 764419"/>
                  <a:gd name="connsiteY9" fmla="*/ 319314 h 725714"/>
                  <a:gd name="connsiteX10" fmla="*/ 309638 w 764419"/>
                  <a:gd name="connsiteY10" fmla="*/ 449942 h 725714"/>
                  <a:gd name="connsiteX11" fmla="*/ 498324 w 764419"/>
                  <a:gd name="connsiteY11" fmla="*/ 319314 h 725714"/>
                  <a:gd name="connsiteX12" fmla="*/ 687009 w 764419"/>
                  <a:gd name="connsiteY12" fmla="*/ 159657 h 725714"/>
                  <a:gd name="connsiteX13" fmla="*/ 701524 w 764419"/>
                  <a:gd name="connsiteY13" fmla="*/ 159657 h 725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64419" h="725714">
                    <a:moveTo>
                      <a:pt x="512838" y="0"/>
                    </a:moveTo>
                    <a:cubicBezTo>
                      <a:pt x="430590" y="73781"/>
                      <a:pt x="348343" y="147562"/>
                      <a:pt x="266095" y="261257"/>
                    </a:cubicBezTo>
                    <a:cubicBezTo>
                      <a:pt x="183847" y="374952"/>
                      <a:pt x="0" y="638628"/>
                      <a:pt x="19352" y="682171"/>
                    </a:cubicBezTo>
                    <a:cubicBezTo>
                      <a:pt x="38704" y="725714"/>
                      <a:pt x="295123" y="563638"/>
                      <a:pt x="382209" y="522514"/>
                    </a:cubicBezTo>
                    <a:cubicBezTo>
                      <a:pt x="469295" y="481390"/>
                      <a:pt x="493485" y="454780"/>
                      <a:pt x="541866" y="435428"/>
                    </a:cubicBezTo>
                    <a:cubicBezTo>
                      <a:pt x="590247" y="416076"/>
                      <a:pt x="636209" y="413657"/>
                      <a:pt x="672495" y="406400"/>
                    </a:cubicBezTo>
                    <a:cubicBezTo>
                      <a:pt x="708781" y="399143"/>
                      <a:pt x="754743" y="411238"/>
                      <a:pt x="759581" y="391885"/>
                    </a:cubicBezTo>
                    <a:cubicBezTo>
                      <a:pt x="764419" y="372533"/>
                      <a:pt x="720876" y="307218"/>
                      <a:pt x="701524" y="290285"/>
                    </a:cubicBezTo>
                    <a:cubicBezTo>
                      <a:pt x="682172" y="273352"/>
                      <a:pt x="677333" y="285447"/>
                      <a:pt x="643466" y="290285"/>
                    </a:cubicBezTo>
                    <a:cubicBezTo>
                      <a:pt x="609599" y="295123"/>
                      <a:pt x="553962" y="292705"/>
                      <a:pt x="498324" y="319314"/>
                    </a:cubicBezTo>
                    <a:cubicBezTo>
                      <a:pt x="442686" y="345923"/>
                      <a:pt x="309638" y="449942"/>
                      <a:pt x="309638" y="449942"/>
                    </a:cubicBezTo>
                    <a:cubicBezTo>
                      <a:pt x="309638" y="449942"/>
                      <a:pt x="435429" y="367695"/>
                      <a:pt x="498324" y="319314"/>
                    </a:cubicBezTo>
                    <a:cubicBezTo>
                      <a:pt x="561219" y="270933"/>
                      <a:pt x="653142" y="186267"/>
                      <a:pt x="687009" y="159657"/>
                    </a:cubicBezTo>
                    <a:cubicBezTo>
                      <a:pt x="720876" y="133048"/>
                      <a:pt x="711200" y="146352"/>
                      <a:pt x="701524" y="159657"/>
                    </a:cubicBez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5" name="任意多边形 184"/>
              <p:cNvSpPr/>
              <p:nvPr/>
            </p:nvSpPr>
            <p:spPr>
              <a:xfrm>
                <a:off x="2428860" y="4143380"/>
                <a:ext cx="1857388" cy="1143008"/>
              </a:xfrm>
              <a:custGeom>
                <a:avLst/>
                <a:gdLst>
                  <a:gd name="connsiteX0" fmla="*/ 425753 w 2363410"/>
                  <a:gd name="connsiteY0" fmla="*/ 183847 h 1342571"/>
                  <a:gd name="connsiteX1" fmla="*/ 295124 w 2363410"/>
                  <a:gd name="connsiteY1" fmla="*/ 38704 h 1342571"/>
                  <a:gd name="connsiteX2" fmla="*/ 106438 w 2363410"/>
                  <a:gd name="connsiteY2" fmla="*/ 9676 h 1342571"/>
                  <a:gd name="connsiteX3" fmla="*/ 4838 w 2363410"/>
                  <a:gd name="connsiteY3" fmla="*/ 96761 h 1342571"/>
                  <a:gd name="connsiteX4" fmla="*/ 77410 w 2363410"/>
                  <a:gd name="connsiteY4" fmla="*/ 154818 h 1342571"/>
                  <a:gd name="connsiteX5" fmla="*/ 237067 w 2363410"/>
                  <a:gd name="connsiteY5" fmla="*/ 212876 h 1342571"/>
                  <a:gd name="connsiteX6" fmla="*/ 295124 w 2363410"/>
                  <a:gd name="connsiteY6" fmla="*/ 241904 h 1342571"/>
                  <a:gd name="connsiteX7" fmla="*/ 672496 w 2363410"/>
                  <a:gd name="connsiteY7" fmla="*/ 575733 h 1342571"/>
                  <a:gd name="connsiteX8" fmla="*/ 1122438 w 2363410"/>
                  <a:gd name="connsiteY8" fmla="*/ 1011161 h 1342571"/>
                  <a:gd name="connsiteX9" fmla="*/ 1325638 w 2363410"/>
                  <a:gd name="connsiteY9" fmla="*/ 1199847 h 1342571"/>
                  <a:gd name="connsiteX10" fmla="*/ 1717524 w 2363410"/>
                  <a:gd name="connsiteY10" fmla="*/ 1315961 h 1342571"/>
                  <a:gd name="connsiteX11" fmla="*/ 2123924 w 2363410"/>
                  <a:gd name="connsiteY11" fmla="*/ 1301447 h 1342571"/>
                  <a:gd name="connsiteX12" fmla="*/ 2341638 w 2363410"/>
                  <a:gd name="connsiteY12" fmla="*/ 1069218 h 1342571"/>
                  <a:gd name="connsiteX13" fmla="*/ 2254553 w 2363410"/>
                  <a:gd name="connsiteY13" fmla="*/ 1025676 h 1342571"/>
                  <a:gd name="connsiteX14" fmla="*/ 2080381 w 2363410"/>
                  <a:gd name="connsiteY14" fmla="*/ 1083733 h 1342571"/>
                  <a:gd name="connsiteX15" fmla="*/ 1833638 w 2363410"/>
                  <a:gd name="connsiteY15" fmla="*/ 1098247 h 1342571"/>
                  <a:gd name="connsiteX16" fmla="*/ 1485296 w 2363410"/>
                  <a:gd name="connsiteY16" fmla="*/ 1069218 h 1342571"/>
                  <a:gd name="connsiteX17" fmla="*/ 1180496 w 2363410"/>
                  <a:gd name="connsiteY17" fmla="*/ 909561 h 1342571"/>
                  <a:gd name="connsiteX18" fmla="*/ 991810 w 2363410"/>
                  <a:gd name="connsiteY18" fmla="*/ 764418 h 1342571"/>
                  <a:gd name="connsiteX19" fmla="*/ 643467 w 2363410"/>
                  <a:gd name="connsiteY19" fmla="*/ 343504 h 1342571"/>
                  <a:gd name="connsiteX20" fmla="*/ 425753 w 2363410"/>
                  <a:gd name="connsiteY20" fmla="*/ 183847 h 1342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363410" h="1342571">
                    <a:moveTo>
                      <a:pt x="425753" y="183847"/>
                    </a:moveTo>
                    <a:cubicBezTo>
                      <a:pt x="367696" y="133047"/>
                      <a:pt x="348343" y="67733"/>
                      <a:pt x="295124" y="38704"/>
                    </a:cubicBezTo>
                    <a:cubicBezTo>
                      <a:pt x="241905" y="9676"/>
                      <a:pt x="154819" y="0"/>
                      <a:pt x="106438" y="9676"/>
                    </a:cubicBezTo>
                    <a:cubicBezTo>
                      <a:pt x="58057" y="19352"/>
                      <a:pt x="9676" y="72571"/>
                      <a:pt x="4838" y="96761"/>
                    </a:cubicBezTo>
                    <a:cubicBezTo>
                      <a:pt x="0" y="120951"/>
                      <a:pt x="38705" y="135466"/>
                      <a:pt x="77410" y="154818"/>
                    </a:cubicBezTo>
                    <a:cubicBezTo>
                      <a:pt x="116115" y="174170"/>
                      <a:pt x="200781" y="198362"/>
                      <a:pt x="237067" y="212876"/>
                    </a:cubicBezTo>
                    <a:cubicBezTo>
                      <a:pt x="273353" y="227390"/>
                      <a:pt x="222552" y="181428"/>
                      <a:pt x="295124" y="241904"/>
                    </a:cubicBezTo>
                    <a:cubicBezTo>
                      <a:pt x="367696" y="302380"/>
                      <a:pt x="534610" y="447524"/>
                      <a:pt x="672496" y="575733"/>
                    </a:cubicBezTo>
                    <a:cubicBezTo>
                      <a:pt x="810382" y="703942"/>
                      <a:pt x="1013581" y="907142"/>
                      <a:pt x="1122438" y="1011161"/>
                    </a:cubicBezTo>
                    <a:cubicBezTo>
                      <a:pt x="1231295" y="1115180"/>
                      <a:pt x="1226457" y="1149047"/>
                      <a:pt x="1325638" y="1199847"/>
                    </a:cubicBezTo>
                    <a:cubicBezTo>
                      <a:pt x="1424819" y="1250647"/>
                      <a:pt x="1584476" y="1299028"/>
                      <a:pt x="1717524" y="1315961"/>
                    </a:cubicBezTo>
                    <a:cubicBezTo>
                      <a:pt x="1850572" y="1332894"/>
                      <a:pt x="2019905" y="1342571"/>
                      <a:pt x="2123924" y="1301447"/>
                    </a:cubicBezTo>
                    <a:cubicBezTo>
                      <a:pt x="2227943" y="1260323"/>
                      <a:pt x="2319866" y="1115180"/>
                      <a:pt x="2341638" y="1069218"/>
                    </a:cubicBezTo>
                    <a:cubicBezTo>
                      <a:pt x="2363410" y="1023256"/>
                      <a:pt x="2298096" y="1023257"/>
                      <a:pt x="2254553" y="1025676"/>
                    </a:cubicBezTo>
                    <a:cubicBezTo>
                      <a:pt x="2211010" y="1028095"/>
                      <a:pt x="2150534" y="1071638"/>
                      <a:pt x="2080381" y="1083733"/>
                    </a:cubicBezTo>
                    <a:cubicBezTo>
                      <a:pt x="2010229" y="1095828"/>
                      <a:pt x="1932819" y="1100666"/>
                      <a:pt x="1833638" y="1098247"/>
                    </a:cubicBezTo>
                    <a:cubicBezTo>
                      <a:pt x="1734457" y="1095828"/>
                      <a:pt x="1594153" y="1100666"/>
                      <a:pt x="1485296" y="1069218"/>
                    </a:cubicBezTo>
                    <a:cubicBezTo>
                      <a:pt x="1376439" y="1037770"/>
                      <a:pt x="1262744" y="960361"/>
                      <a:pt x="1180496" y="909561"/>
                    </a:cubicBezTo>
                    <a:cubicBezTo>
                      <a:pt x="1098248" y="858761"/>
                      <a:pt x="1081315" y="858761"/>
                      <a:pt x="991810" y="764418"/>
                    </a:cubicBezTo>
                    <a:cubicBezTo>
                      <a:pt x="902305" y="670075"/>
                      <a:pt x="737810" y="440266"/>
                      <a:pt x="643467" y="343504"/>
                    </a:cubicBezTo>
                    <a:cubicBezTo>
                      <a:pt x="549124" y="246742"/>
                      <a:pt x="483810" y="234647"/>
                      <a:pt x="425753" y="183847"/>
                    </a:cubicBezTo>
                    <a:close/>
                  </a:path>
                </a:pathLst>
              </a:custGeom>
              <a:solidFill>
                <a:srgbClr val="A99C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6" name="任意多边形 185"/>
              <p:cNvSpPr/>
              <p:nvPr/>
            </p:nvSpPr>
            <p:spPr>
              <a:xfrm>
                <a:off x="2801257" y="4470400"/>
                <a:ext cx="249162" cy="166914"/>
              </a:xfrm>
              <a:custGeom>
                <a:avLst/>
                <a:gdLst>
                  <a:gd name="connsiteX0" fmla="*/ 0 w 249162"/>
                  <a:gd name="connsiteY0" fmla="*/ 29029 h 166914"/>
                  <a:gd name="connsiteX1" fmla="*/ 116114 w 249162"/>
                  <a:gd name="connsiteY1" fmla="*/ 0 h 166914"/>
                  <a:gd name="connsiteX2" fmla="*/ 174172 w 249162"/>
                  <a:gd name="connsiteY2" fmla="*/ 29029 h 166914"/>
                  <a:gd name="connsiteX3" fmla="*/ 203200 w 249162"/>
                  <a:gd name="connsiteY3" fmla="*/ 87086 h 166914"/>
                  <a:gd name="connsiteX4" fmla="*/ 246743 w 249162"/>
                  <a:gd name="connsiteY4" fmla="*/ 116114 h 166914"/>
                  <a:gd name="connsiteX5" fmla="*/ 217714 w 249162"/>
                  <a:gd name="connsiteY5" fmla="*/ 159657 h 166914"/>
                  <a:gd name="connsiteX6" fmla="*/ 145143 w 249162"/>
                  <a:gd name="connsiteY6" fmla="*/ 159657 h 166914"/>
                  <a:gd name="connsiteX7" fmla="*/ 116114 w 249162"/>
                  <a:gd name="connsiteY7" fmla="*/ 159657 h 166914"/>
                  <a:gd name="connsiteX8" fmla="*/ 130629 w 249162"/>
                  <a:gd name="connsiteY8" fmla="*/ 145143 h 166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9162" h="166914">
                    <a:moveTo>
                      <a:pt x="0" y="29029"/>
                    </a:moveTo>
                    <a:cubicBezTo>
                      <a:pt x="43542" y="14514"/>
                      <a:pt x="87085" y="0"/>
                      <a:pt x="116114" y="0"/>
                    </a:cubicBezTo>
                    <a:cubicBezTo>
                      <a:pt x="145143" y="0"/>
                      <a:pt x="159658" y="14515"/>
                      <a:pt x="174172" y="29029"/>
                    </a:cubicBezTo>
                    <a:cubicBezTo>
                      <a:pt x="188686" y="43543"/>
                      <a:pt x="191105" y="72572"/>
                      <a:pt x="203200" y="87086"/>
                    </a:cubicBezTo>
                    <a:cubicBezTo>
                      <a:pt x="215295" y="101600"/>
                      <a:pt x="244324" y="104019"/>
                      <a:pt x="246743" y="116114"/>
                    </a:cubicBezTo>
                    <a:cubicBezTo>
                      <a:pt x="249162" y="128209"/>
                      <a:pt x="234647" y="152400"/>
                      <a:pt x="217714" y="159657"/>
                    </a:cubicBezTo>
                    <a:cubicBezTo>
                      <a:pt x="200781" y="166914"/>
                      <a:pt x="145143" y="159657"/>
                      <a:pt x="145143" y="159657"/>
                    </a:cubicBezTo>
                    <a:cubicBezTo>
                      <a:pt x="128210" y="159657"/>
                      <a:pt x="118533" y="162076"/>
                      <a:pt x="116114" y="159657"/>
                    </a:cubicBezTo>
                    <a:lnTo>
                      <a:pt x="130629" y="145143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90" name="任意多边形 189"/>
          <p:cNvSpPr/>
          <p:nvPr/>
        </p:nvSpPr>
        <p:spPr>
          <a:xfrm>
            <a:off x="2608289" y="2413416"/>
            <a:ext cx="299803" cy="52466"/>
          </a:xfrm>
          <a:custGeom>
            <a:avLst/>
            <a:gdLst>
              <a:gd name="connsiteX0" fmla="*/ 0 w 299803"/>
              <a:gd name="connsiteY0" fmla="*/ 0 h 52466"/>
              <a:gd name="connsiteX1" fmla="*/ 134911 w 299803"/>
              <a:gd name="connsiteY1" fmla="*/ 44971 h 52466"/>
              <a:gd name="connsiteX2" fmla="*/ 224852 w 299803"/>
              <a:gd name="connsiteY2" fmla="*/ 44971 h 52466"/>
              <a:gd name="connsiteX3" fmla="*/ 299803 w 299803"/>
              <a:gd name="connsiteY3" fmla="*/ 14991 h 5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803" h="52466">
                <a:moveTo>
                  <a:pt x="0" y="0"/>
                </a:moveTo>
                <a:cubicBezTo>
                  <a:pt x="48718" y="18738"/>
                  <a:pt x="97436" y="37476"/>
                  <a:pt x="134911" y="44971"/>
                </a:cubicBezTo>
                <a:cubicBezTo>
                  <a:pt x="172386" y="52466"/>
                  <a:pt x="197370" y="49968"/>
                  <a:pt x="224852" y="44971"/>
                </a:cubicBezTo>
                <a:cubicBezTo>
                  <a:pt x="252334" y="39974"/>
                  <a:pt x="276068" y="27482"/>
                  <a:pt x="299803" y="14991"/>
                </a:cubicBezTo>
              </a:path>
            </a:pathLst>
          </a:custGeom>
          <a:ln>
            <a:solidFill>
              <a:srgbClr val="F593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TextBox 146"/>
          <p:cNvSpPr txBox="1"/>
          <p:nvPr/>
        </p:nvSpPr>
        <p:spPr>
          <a:xfrm>
            <a:off x="3643306" y="5214950"/>
            <a:ext cx="5786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FrLt DFGirl" pitchFamily="82" charset="-120"/>
                <a:ea typeface="FrLt DFGirl" pitchFamily="82" charset="-120"/>
              </a:rPr>
              <a:t>似乎永远都不觉得累</a:t>
            </a:r>
            <a:endParaRPr lang="zh-CN" altLang="en-US" sz="3200" dirty="0">
              <a:solidFill>
                <a:schemeClr val="bg1"/>
              </a:solidFill>
              <a:latin typeface="FrLt DFGirl" pitchFamily="82" charset="-120"/>
              <a:ea typeface="FrLt DFGirl" pitchFamily="82" charset="-120"/>
            </a:endParaRPr>
          </a:p>
        </p:txBody>
      </p:sp>
    </p:spTree>
  </p:cSld>
  <p:clrMapOvr>
    <a:masterClrMapping/>
  </p:clrMapOvr>
  <p:transition advTm="273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90" grpId="0" animBg="1"/>
      <p:bldP spid="1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Documents and Settings\Administrator\Application Data\Tencent\Users\248287775\QQ\WinTemp\RichOle\AZT_0PL}{4%{`)R@1B15JB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644098" cy="7800375"/>
          </a:xfrm>
          <a:prstGeom prst="rect">
            <a:avLst/>
          </a:prstGeom>
          <a:noFill/>
        </p:spPr>
      </p:pic>
      <p:grpSp>
        <p:nvGrpSpPr>
          <p:cNvPr id="216" name="组合 215"/>
          <p:cNvGrpSpPr/>
          <p:nvPr/>
        </p:nvGrpSpPr>
        <p:grpSpPr>
          <a:xfrm>
            <a:off x="2071670" y="1214422"/>
            <a:ext cx="2000264" cy="6158861"/>
            <a:chOff x="2357422" y="0"/>
            <a:chExt cx="2000264" cy="6158861"/>
          </a:xfrm>
        </p:grpSpPr>
        <p:sp>
          <p:nvSpPr>
            <p:cNvPr id="217" name="任意多边形 216"/>
            <p:cNvSpPr/>
            <p:nvPr/>
          </p:nvSpPr>
          <p:spPr>
            <a:xfrm>
              <a:off x="3509727" y="2462696"/>
              <a:ext cx="742013" cy="1321632"/>
            </a:xfrm>
            <a:custGeom>
              <a:avLst/>
              <a:gdLst>
                <a:gd name="connsiteX0" fmla="*/ 484682 w 742013"/>
                <a:gd name="connsiteY0" fmla="*/ 212360 h 1321632"/>
                <a:gd name="connsiteX1" fmla="*/ 559633 w 742013"/>
                <a:gd name="connsiteY1" fmla="*/ 557134 h 1321632"/>
                <a:gd name="connsiteX2" fmla="*/ 409731 w 742013"/>
                <a:gd name="connsiteY2" fmla="*/ 1021829 h 1321632"/>
                <a:gd name="connsiteX3" fmla="*/ 49967 w 742013"/>
                <a:gd name="connsiteY3" fmla="*/ 1246681 h 1321632"/>
                <a:gd name="connsiteX4" fmla="*/ 109928 w 742013"/>
                <a:gd name="connsiteY4" fmla="*/ 1306642 h 1321632"/>
                <a:gd name="connsiteX5" fmla="*/ 229849 w 742013"/>
                <a:gd name="connsiteY5" fmla="*/ 1306642 h 1321632"/>
                <a:gd name="connsiteX6" fmla="*/ 409731 w 742013"/>
                <a:gd name="connsiteY6" fmla="*/ 1216701 h 1321632"/>
                <a:gd name="connsiteX7" fmla="*/ 589613 w 742013"/>
                <a:gd name="connsiteY7" fmla="*/ 961868 h 1321632"/>
                <a:gd name="connsiteX8" fmla="*/ 739515 w 742013"/>
                <a:gd name="connsiteY8" fmla="*/ 497173 h 1321632"/>
                <a:gd name="connsiteX9" fmla="*/ 604604 w 742013"/>
                <a:gd name="connsiteY9" fmla="*/ 77449 h 1321632"/>
                <a:gd name="connsiteX10" fmla="*/ 574623 w 742013"/>
                <a:gd name="connsiteY10" fmla="*/ 32478 h 1321632"/>
                <a:gd name="connsiteX11" fmla="*/ 574623 w 742013"/>
                <a:gd name="connsiteY11" fmla="*/ 32478 h 1321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42013" h="1321632">
                  <a:moveTo>
                    <a:pt x="484682" y="212360"/>
                  </a:moveTo>
                  <a:cubicBezTo>
                    <a:pt x="528403" y="317291"/>
                    <a:pt x="572125" y="422223"/>
                    <a:pt x="559633" y="557134"/>
                  </a:cubicBezTo>
                  <a:cubicBezTo>
                    <a:pt x="547141" y="692045"/>
                    <a:pt x="494675" y="906905"/>
                    <a:pt x="409731" y="1021829"/>
                  </a:cubicBezTo>
                  <a:cubicBezTo>
                    <a:pt x="324787" y="1136753"/>
                    <a:pt x="99934" y="1199212"/>
                    <a:pt x="49967" y="1246681"/>
                  </a:cubicBezTo>
                  <a:cubicBezTo>
                    <a:pt x="0" y="1294150"/>
                    <a:pt x="79948" y="1296649"/>
                    <a:pt x="109928" y="1306642"/>
                  </a:cubicBezTo>
                  <a:cubicBezTo>
                    <a:pt x="139908" y="1316635"/>
                    <a:pt x="179882" y="1321632"/>
                    <a:pt x="229849" y="1306642"/>
                  </a:cubicBezTo>
                  <a:cubicBezTo>
                    <a:pt x="279816" y="1291652"/>
                    <a:pt x="349770" y="1274163"/>
                    <a:pt x="409731" y="1216701"/>
                  </a:cubicBezTo>
                  <a:cubicBezTo>
                    <a:pt x="469692" y="1159239"/>
                    <a:pt x="534649" y="1081789"/>
                    <a:pt x="589613" y="961868"/>
                  </a:cubicBezTo>
                  <a:cubicBezTo>
                    <a:pt x="644577" y="841947"/>
                    <a:pt x="737017" y="644576"/>
                    <a:pt x="739515" y="497173"/>
                  </a:cubicBezTo>
                  <a:cubicBezTo>
                    <a:pt x="742013" y="349770"/>
                    <a:pt x="632086" y="154898"/>
                    <a:pt x="604604" y="77449"/>
                  </a:cubicBezTo>
                  <a:cubicBezTo>
                    <a:pt x="577122" y="0"/>
                    <a:pt x="574623" y="32478"/>
                    <a:pt x="574623" y="32478"/>
                  </a:cubicBezTo>
                  <a:lnTo>
                    <a:pt x="574623" y="32478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" name="任意多边形 217"/>
            <p:cNvSpPr/>
            <p:nvPr/>
          </p:nvSpPr>
          <p:spPr>
            <a:xfrm>
              <a:off x="3428992" y="5072074"/>
              <a:ext cx="284813" cy="1086787"/>
            </a:xfrm>
            <a:custGeom>
              <a:avLst/>
              <a:gdLst>
                <a:gd name="connsiteX0" fmla="*/ 59961 w 284813"/>
                <a:gd name="connsiteY0" fmla="*/ 0 h 1086787"/>
                <a:gd name="connsiteX1" fmla="*/ 14990 w 284813"/>
                <a:gd name="connsiteY1" fmla="*/ 884420 h 1086787"/>
                <a:gd name="connsiteX2" fmla="*/ 149902 w 284813"/>
                <a:gd name="connsiteY2" fmla="*/ 1079292 h 1086787"/>
                <a:gd name="connsiteX3" fmla="*/ 239843 w 284813"/>
                <a:gd name="connsiteY3" fmla="*/ 839449 h 1086787"/>
                <a:gd name="connsiteX4" fmla="*/ 284813 w 284813"/>
                <a:gd name="connsiteY4" fmla="*/ 0 h 1086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813" h="1086787">
                  <a:moveTo>
                    <a:pt x="59961" y="0"/>
                  </a:moveTo>
                  <a:cubicBezTo>
                    <a:pt x="29980" y="352269"/>
                    <a:pt x="0" y="704538"/>
                    <a:pt x="14990" y="884420"/>
                  </a:cubicBezTo>
                  <a:cubicBezTo>
                    <a:pt x="29980" y="1064302"/>
                    <a:pt x="112427" y="1086787"/>
                    <a:pt x="149902" y="1079292"/>
                  </a:cubicBezTo>
                  <a:cubicBezTo>
                    <a:pt x="187377" y="1071797"/>
                    <a:pt x="217358" y="1019331"/>
                    <a:pt x="239843" y="839449"/>
                  </a:cubicBezTo>
                  <a:cubicBezTo>
                    <a:pt x="262328" y="659567"/>
                    <a:pt x="273570" y="329783"/>
                    <a:pt x="284813" y="0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" name="任意多边形 218"/>
            <p:cNvSpPr/>
            <p:nvPr/>
          </p:nvSpPr>
          <p:spPr>
            <a:xfrm>
              <a:off x="3000364" y="5072074"/>
              <a:ext cx="284813" cy="1086787"/>
            </a:xfrm>
            <a:custGeom>
              <a:avLst/>
              <a:gdLst>
                <a:gd name="connsiteX0" fmla="*/ 59961 w 284813"/>
                <a:gd name="connsiteY0" fmla="*/ 0 h 1086787"/>
                <a:gd name="connsiteX1" fmla="*/ 14990 w 284813"/>
                <a:gd name="connsiteY1" fmla="*/ 884420 h 1086787"/>
                <a:gd name="connsiteX2" fmla="*/ 149902 w 284813"/>
                <a:gd name="connsiteY2" fmla="*/ 1079292 h 1086787"/>
                <a:gd name="connsiteX3" fmla="*/ 239843 w 284813"/>
                <a:gd name="connsiteY3" fmla="*/ 839449 h 1086787"/>
                <a:gd name="connsiteX4" fmla="*/ 284813 w 284813"/>
                <a:gd name="connsiteY4" fmla="*/ 0 h 1086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813" h="1086787">
                  <a:moveTo>
                    <a:pt x="59961" y="0"/>
                  </a:moveTo>
                  <a:cubicBezTo>
                    <a:pt x="29980" y="352269"/>
                    <a:pt x="0" y="704538"/>
                    <a:pt x="14990" y="884420"/>
                  </a:cubicBezTo>
                  <a:cubicBezTo>
                    <a:pt x="29980" y="1064302"/>
                    <a:pt x="112427" y="1086787"/>
                    <a:pt x="149902" y="1079292"/>
                  </a:cubicBezTo>
                  <a:cubicBezTo>
                    <a:pt x="187377" y="1071797"/>
                    <a:pt x="217358" y="1019331"/>
                    <a:pt x="239843" y="839449"/>
                  </a:cubicBezTo>
                  <a:cubicBezTo>
                    <a:pt x="262328" y="659567"/>
                    <a:pt x="273570" y="329783"/>
                    <a:pt x="284813" y="0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任意多边形 219"/>
            <p:cNvSpPr/>
            <p:nvPr/>
          </p:nvSpPr>
          <p:spPr>
            <a:xfrm>
              <a:off x="2571736" y="4500570"/>
              <a:ext cx="1638925" cy="677055"/>
            </a:xfrm>
            <a:custGeom>
              <a:avLst/>
              <a:gdLst>
                <a:gd name="connsiteX0" fmla="*/ 119922 w 1638925"/>
                <a:gd name="connsiteY0" fmla="*/ 59961 h 677055"/>
                <a:gd name="connsiteX1" fmla="*/ 14990 w 1638925"/>
                <a:gd name="connsiteY1" fmla="*/ 509666 h 677055"/>
                <a:gd name="connsiteX2" fmla="*/ 29981 w 1638925"/>
                <a:gd name="connsiteY2" fmla="*/ 659567 h 677055"/>
                <a:gd name="connsiteX3" fmla="*/ 119922 w 1638925"/>
                <a:gd name="connsiteY3" fmla="*/ 614597 h 677055"/>
                <a:gd name="connsiteX4" fmla="*/ 194872 w 1638925"/>
                <a:gd name="connsiteY4" fmla="*/ 644577 h 677055"/>
                <a:gd name="connsiteX5" fmla="*/ 299803 w 1638925"/>
                <a:gd name="connsiteY5" fmla="*/ 629587 h 677055"/>
                <a:gd name="connsiteX6" fmla="*/ 419725 w 1638925"/>
                <a:gd name="connsiteY6" fmla="*/ 644577 h 677055"/>
                <a:gd name="connsiteX7" fmla="*/ 494676 w 1638925"/>
                <a:gd name="connsiteY7" fmla="*/ 629587 h 677055"/>
                <a:gd name="connsiteX8" fmla="*/ 584617 w 1638925"/>
                <a:gd name="connsiteY8" fmla="*/ 629587 h 677055"/>
                <a:gd name="connsiteX9" fmla="*/ 719528 w 1638925"/>
                <a:gd name="connsiteY9" fmla="*/ 599607 h 677055"/>
                <a:gd name="connsiteX10" fmla="*/ 854440 w 1638925"/>
                <a:gd name="connsiteY10" fmla="*/ 629587 h 677055"/>
                <a:gd name="connsiteX11" fmla="*/ 944381 w 1638925"/>
                <a:gd name="connsiteY11" fmla="*/ 569626 h 677055"/>
                <a:gd name="connsiteX12" fmla="*/ 1139253 w 1638925"/>
                <a:gd name="connsiteY12" fmla="*/ 614597 h 677055"/>
                <a:gd name="connsiteX13" fmla="*/ 1244184 w 1638925"/>
                <a:gd name="connsiteY13" fmla="*/ 614597 h 677055"/>
                <a:gd name="connsiteX14" fmla="*/ 1409076 w 1638925"/>
                <a:gd name="connsiteY14" fmla="*/ 629587 h 677055"/>
                <a:gd name="connsiteX15" fmla="*/ 1514007 w 1638925"/>
                <a:gd name="connsiteY15" fmla="*/ 614597 h 677055"/>
                <a:gd name="connsiteX16" fmla="*/ 1618938 w 1638925"/>
                <a:gd name="connsiteY16" fmla="*/ 644577 h 677055"/>
                <a:gd name="connsiteX17" fmla="*/ 1633928 w 1638925"/>
                <a:gd name="connsiteY17" fmla="*/ 599607 h 677055"/>
                <a:gd name="connsiteX18" fmla="*/ 1588958 w 1638925"/>
                <a:gd name="connsiteY18" fmla="*/ 404735 h 677055"/>
                <a:gd name="connsiteX19" fmla="*/ 1469036 w 1638925"/>
                <a:gd name="connsiteY19" fmla="*/ 59961 h 677055"/>
                <a:gd name="connsiteX20" fmla="*/ 1454046 w 1638925"/>
                <a:gd name="connsiteY20" fmla="*/ 44971 h 677055"/>
                <a:gd name="connsiteX21" fmla="*/ 1454046 w 1638925"/>
                <a:gd name="connsiteY21" fmla="*/ 29980 h 677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38925" h="677055">
                  <a:moveTo>
                    <a:pt x="119922" y="59961"/>
                  </a:moveTo>
                  <a:cubicBezTo>
                    <a:pt x="74951" y="234846"/>
                    <a:pt x="29980" y="409732"/>
                    <a:pt x="14990" y="509666"/>
                  </a:cubicBezTo>
                  <a:cubicBezTo>
                    <a:pt x="0" y="609600"/>
                    <a:pt x="12492" y="642079"/>
                    <a:pt x="29981" y="659567"/>
                  </a:cubicBezTo>
                  <a:cubicBezTo>
                    <a:pt x="47470" y="677055"/>
                    <a:pt x="92440" y="617095"/>
                    <a:pt x="119922" y="614597"/>
                  </a:cubicBezTo>
                  <a:cubicBezTo>
                    <a:pt x="147404" y="612099"/>
                    <a:pt x="164892" y="642079"/>
                    <a:pt x="194872" y="644577"/>
                  </a:cubicBezTo>
                  <a:cubicBezTo>
                    <a:pt x="224852" y="647075"/>
                    <a:pt x="262328" y="629587"/>
                    <a:pt x="299803" y="629587"/>
                  </a:cubicBezTo>
                  <a:cubicBezTo>
                    <a:pt x="337278" y="629587"/>
                    <a:pt x="387246" y="644577"/>
                    <a:pt x="419725" y="644577"/>
                  </a:cubicBezTo>
                  <a:cubicBezTo>
                    <a:pt x="452204" y="644577"/>
                    <a:pt x="467194" y="632085"/>
                    <a:pt x="494676" y="629587"/>
                  </a:cubicBezTo>
                  <a:cubicBezTo>
                    <a:pt x="522158" y="627089"/>
                    <a:pt x="547142" y="634584"/>
                    <a:pt x="584617" y="629587"/>
                  </a:cubicBezTo>
                  <a:cubicBezTo>
                    <a:pt x="622092" y="624590"/>
                    <a:pt x="674558" y="599607"/>
                    <a:pt x="719528" y="599607"/>
                  </a:cubicBezTo>
                  <a:cubicBezTo>
                    <a:pt x="764498" y="599607"/>
                    <a:pt x="816965" y="634584"/>
                    <a:pt x="854440" y="629587"/>
                  </a:cubicBezTo>
                  <a:cubicBezTo>
                    <a:pt x="891915" y="624590"/>
                    <a:pt x="896912" y="572124"/>
                    <a:pt x="944381" y="569626"/>
                  </a:cubicBezTo>
                  <a:cubicBezTo>
                    <a:pt x="991850" y="567128"/>
                    <a:pt x="1089286" y="607102"/>
                    <a:pt x="1139253" y="614597"/>
                  </a:cubicBezTo>
                  <a:cubicBezTo>
                    <a:pt x="1189220" y="622092"/>
                    <a:pt x="1199214" y="612099"/>
                    <a:pt x="1244184" y="614597"/>
                  </a:cubicBezTo>
                  <a:cubicBezTo>
                    <a:pt x="1289154" y="617095"/>
                    <a:pt x="1364106" y="629587"/>
                    <a:pt x="1409076" y="629587"/>
                  </a:cubicBezTo>
                  <a:cubicBezTo>
                    <a:pt x="1454046" y="629587"/>
                    <a:pt x="1479030" y="612099"/>
                    <a:pt x="1514007" y="614597"/>
                  </a:cubicBezTo>
                  <a:cubicBezTo>
                    <a:pt x="1548984" y="617095"/>
                    <a:pt x="1598951" y="647075"/>
                    <a:pt x="1618938" y="644577"/>
                  </a:cubicBezTo>
                  <a:cubicBezTo>
                    <a:pt x="1638925" y="642079"/>
                    <a:pt x="1638925" y="639581"/>
                    <a:pt x="1633928" y="599607"/>
                  </a:cubicBezTo>
                  <a:cubicBezTo>
                    <a:pt x="1628931" y="559633"/>
                    <a:pt x="1616440" y="494676"/>
                    <a:pt x="1588958" y="404735"/>
                  </a:cubicBezTo>
                  <a:cubicBezTo>
                    <a:pt x="1561476" y="314794"/>
                    <a:pt x="1491521" y="119922"/>
                    <a:pt x="1469036" y="59961"/>
                  </a:cubicBezTo>
                  <a:cubicBezTo>
                    <a:pt x="1446551" y="0"/>
                    <a:pt x="1456544" y="49968"/>
                    <a:pt x="1454046" y="44971"/>
                  </a:cubicBezTo>
                  <a:cubicBezTo>
                    <a:pt x="1451548" y="39974"/>
                    <a:pt x="1452797" y="34977"/>
                    <a:pt x="1454046" y="29980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rgbClr val="BFCF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" name="任意多边形 220"/>
            <p:cNvSpPr/>
            <p:nvPr/>
          </p:nvSpPr>
          <p:spPr>
            <a:xfrm>
              <a:off x="2500298" y="2500330"/>
              <a:ext cx="824459" cy="1254178"/>
            </a:xfrm>
            <a:custGeom>
              <a:avLst/>
              <a:gdLst>
                <a:gd name="connsiteX0" fmla="*/ 187378 w 824459"/>
                <a:gd name="connsiteY0" fmla="*/ 102433 h 1254178"/>
                <a:gd name="connsiteX1" fmla="*/ 52466 w 824459"/>
                <a:gd name="connsiteY1" fmla="*/ 657069 h 1254178"/>
                <a:gd name="connsiteX2" fmla="*/ 502171 w 824459"/>
                <a:gd name="connsiteY2" fmla="*/ 1166735 h 1254178"/>
                <a:gd name="connsiteX3" fmla="*/ 786984 w 824459"/>
                <a:gd name="connsiteY3" fmla="*/ 1181725 h 1254178"/>
                <a:gd name="connsiteX4" fmla="*/ 727024 w 824459"/>
                <a:gd name="connsiteY4" fmla="*/ 1121764 h 1254178"/>
                <a:gd name="connsiteX5" fmla="*/ 667063 w 824459"/>
                <a:gd name="connsiteY5" fmla="*/ 1106774 h 1254178"/>
                <a:gd name="connsiteX6" fmla="*/ 547142 w 824459"/>
                <a:gd name="connsiteY6" fmla="*/ 1046813 h 1254178"/>
                <a:gd name="connsiteX7" fmla="*/ 277319 w 824459"/>
                <a:gd name="connsiteY7" fmla="*/ 791981 h 1254178"/>
                <a:gd name="connsiteX8" fmla="*/ 187378 w 824459"/>
                <a:gd name="connsiteY8" fmla="*/ 477187 h 1254178"/>
                <a:gd name="connsiteX9" fmla="*/ 307299 w 824459"/>
                <a:gd name="connsiteY9" fmla="*/ 222354 h 1254178"/>
                <a:gd name="connsiteX10" fmla="*/ 382250 w 824459"/>
                <a:gd name="connsiteY10" fmla="*/ 162394 h 1254178"/>
                <a:gd name="connsiteX11" fmla="*/ 292309 w 824459"/>
                <a:gd name="connsiteY11" fmla="*/ 42472 h 1254178"/>
                <a:gd name="connsiteX12" fmla="*/ 187378 w 824459"/>
                <a:gd name="connsiteY12" fmla="*/ 102433 h 1254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4459" h="1254178">
                  <a:moveTo>
                    <a:pt x="187378" y="102433"/>
                  </a:moveTo>
                  <a:cubicBezTo>
                    <a:pt x="147404" y="204866"/>
                    <a:pt x="0" y="479685"/>
                    <a:pt x="52466" y="657069"/>
                  </a:cubicBezTo>
                  <a:cubicBezTo>
                    <a:pt x="104932" y="834453"/>
                    <a:pt x="379751" y="1079292"/>
                    <a:pt x="502171" y="1166735"/>
                  </a:cubicBezTo>
                  <a:cubicBezTo>
                    <a:pt x="624591" y="1254178"/>
                    <a:pt x="749509" y="1189220"/>
                    <a:pt x="786984" y="1181725"/>
                  </a:cubicBezTo>
                  <a:cubicBezTo>
                    <a:pt x="824459" y="1174230"/>
                    <a:pt x="747011" y="1134256"/>
                    <a:pt x="727024" y="1121764"/>
                  </a:cubicBezTo>
                  <a:cubicBezTo>
                    <a:pt x="707037" y="1109272"/>
                    <a:pt x="697043" y="1119266"/>
                    <a:pt x="667063" y="1106774"/>
                  </a:cubicBezTo>
                  <a:cubicBezTo>
                    <a:pt x="637083" y="1094282"/>
                    <a:pt x="612099" y="1099279"/>
                    <a:pt x="547142" y="1046813"/>
                  </a:cubicBezTo>
                  <a:cubicBezTo>
                    <a:pt x="482185" y="994347"/>
                    <a:pt x="337280" y="886919"/>
                    <a:pt x="277319" y="791981"/>
                  </a:cubicBezTo>
                  <a:cubicBezTo>
                    <a:pt x="217358" y="697043"/>
                    <a:pt x="182381" y="572125"/>
                    <a:pt x="187378" y="477187"/>
                  </a:cubicBezTo>
                  <a:cubicBezTo>
                    <a:pt x="192375" y="382249"/>
                    <a:pt x="274820" y="274819"/>
                    <a:pt x="307299" y="222354"/>
                  </a:cubicBezTo>
                  <a:cubicBezTo>
                    <a:pt x="339778" y="169889"/>
                    <a:pt x="384748" y="192374"/>
                    <a:pt x="382250" y="162394"/>
                  </a:cubicBezTo>
                  <a:cubicBezTo>
                    <a:pt x="379752" y="132414"/>
                    <a:pt x="322289" y="49967"/>
                    <a:pt x="292309" y="42472"/>
                  </a:cubicBezTo>
                  <a:cubicBezTo>
                    <a:pt x="262329" y="34977"/>
                    <a:pt x="227352" y="0"/>
                    <a:pt x="187378" y="102433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2" name="组合 83"/>
            <p:cNvGrpSpPr/>
            <p:nvPr/>
          </p:nvGrpSpPr>
          <p:grpSpPr>
            <a:xfrm>
              <a:off x="2357423" y="1"/>
              <a:ext cx="2000265" cy="2428891"/>
              <a:chOff x="1376022" y="986106"/>
              <a:chExt cx="2786082" cy="3473980"/>
            </a:xfrm>
          </p:grpSpPr>
          <p:sp>
            <p:nvSpPr>
              <p:cNvPr id="239" name="任意多边形 238"/>
              <p:cNvSpPr/>
              <p:nvPr/>
            </p:nvSpPr>
            <p:spPr>
              <a:xfrm>
                <a:off x="1376022" y="1807242"/>
                <a:ext cx="343750" cy="526082"/>
              </a:xfrm>
              <a:custGeom>
                <a:avLst/>
                <a:gdLst>
                  <a:gd name="connsiteX0" fmla="*/ 244415 w 508958"/>
                  <a:gd name="connsiteY0" fmla="*/ 491705 h 566467"/>
                  <a:gd name="connsiteX1" fmla="*/ 123646 w 508958"/>
                  <a:gd name="connsiteY1" fmla="*/ 508958 h 566467"/>
                  <a:gd name="connsiteX2" fmla="*/ 54634 w 508958"/>
                  <a:gd name="connsiteY2" fmla="*/ 146648 h 566467"/>
                  <a:gd name="connsiteX3" fmla="*/ 451449 w 508958"/>
                  <a:gd name="connsiteY3" fmla="*/ 8626 h 566467"/>
                  <a:gd name="connsiteX4" fmla="*/ 399691 w 508958"/>
                  <a:gd name="connsiteY4" fmla="*/ 94890 h 566467"/>
                  <a:gd name="connsiteX5" fmla="*/ 106393 w 508958"/>
                  <a:gd name="connsiteY5" fmla="*/ 146648 h 566467"/>
                  <a:gd name="connsiteX6" fmla="*/ 123646 w 508958"/>
                  <a:gd name="connsiteY6" fmla="*/ 370935 h 566467"/>
                  <a:gd name="connsiteX7" fmla="*/ 261668 w 508958"/>
                  <a:gd name="connsiteY7" fmla="*/ 439946 h 566467"/>
                  <a:gd name="connsiteX8" fmla="*/ 244415 w 508958"/>
                  <a:gd name="connsiteY8" fmla="*/ 491705 h 566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8958" h="566467">
                    <a:moveTo>
                      <a:pt x="244415" y="491705"/>
                    </a:moveTo>
                    <a:cubicBezTo>
                      <a:pt x="221411" y="503207"/>
                      <a:pt x="155276" y="566467"/>
                      <a:pt x="123646" y="508958"/>
                    </a:cubicBezTo>
                    <a:cubicBezTo>
                      <a:pt x="92016" y="451449"/>
                      <a:pt x="0" y="230037"/>
                      <a:pt x="54634" y="146648"/>
                    </a:cubicBezTo>
                    <a:cubicBezTo>
                      <a:pt x="109268" y="63259"/>
                      <a:pt x="393940" y="17252"/>
                      <a:pt x="451449" y="8626"/>
                    </a:cubicBezTo>
                    <a:cubicBezTo>
                      <a:pt x="508958" y="0"/>
                      <a:pt x="457200" y="71886"/>
                      <a:pt x="399691" y="94890"/>
                    </a:cubicBezTo>
                    <a:cubicBezTo>
                      <a:pt x="342182" y="117894"/>
                      <a:pt x="152400" y="100641"/>
                      <a:pt x="106393" y="146648"/>
                    </a:cubicBezTo>
                    <a:cubicBezTo>
                      <a:pt x="60386" y="192655"/>
                      <a:pt x="97767" y="322052"/>
                      <a:pt x="123646" y="370935"/>
                    </a:cubicBezTo>
                    <a:cubicBezTo>
                      <a:pt x="149525" y="419818"/>
                      <a:pt x="235789" y="419818"/>
                      <a:pt x="261668" y="439946"/>
                    </a:cubicBezTo>
                    <a:cubicBezTo>
                      <a:pt x="287547" y="460074"/>
                      <a:pt x="267419" y="480203"/>
                      <a:pt x="244415" y="491705"/>
                    </a:cubicBezTo>
                    <a:close/>
                  </a:path>
                </a:pathLst>
              </a:custGeom>
              <a:solidFill>
                <a:srgbClr val="422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40" name="组合 101"/>
              <p:cNvGrpSpPr/>
              <p:nvPr/>
            </p:nvGrpSpPr>
            <p:grpSpPr>
              <a:xfrm>
                <a:off x="1620672" y="1465101"/>
                <a:ext cx="2297489" cy="2611896"/>
                <a:chOff x="2857488" y="1857364"/>
                <a:chExt cx="2683474" cy="2726788"/>
              </a:xfrm>
            </p:grpSpPr>
            <p:grpSp>
              <p:nvGrpSpPr>
                <p:cNvPr id="274" name="组合 100"/>
                <p:cNvGrpSpPr/>
                <p:nvPr/>
              </p:nvGrpSpPr>
              <p:grpSpPr>
                <a:xfrm>
                  <a:off x="2857488" y="1857364"/>
                  <a:ext cx="2461786" cy="2726788"/>
                  <a:chOff x="2846251" y="1928802"/>
                  <a:chExt cx="2461786" cy="2726788"/>
                </a:xfrm>
              </p:grpSpPr>
              <p:sp>
                <p:nvSpPr>
                  <p:cNvPr id="276" name="任意多边形 275"/>
                  <p:cNvSpPr/>
                  <p:nvPr/>
                </p:nvSpPr>
                <p:spPr>
                  <a:xfrm>
                    <a:off x="2846251" y="3010487"/>
                    <a:ext cx="292079" cy="548639"/>
                  </a:xfrm>
                  <a:custGeom>
                    <a:avLst/>
                    <a:gdLst>
                      <a:gd name="connsiteX0" fmla="*/ 276777 w 292079"/>
                      <a:gd name="connsiteY0" fmla="*/ 70338 h 548639"/>
                      <a:gd name="connsiteX1" fmla="*/ 234574 w 292079"/>
                      <a:gd name="connsiteY1" fmla="*/ 42202 h 548639"/>
                      <a:gd name="connsiteX2" fmla="*/ 206438 w 292079"/>
                      <a:gd name="connsiteY2" fmla="*/ 14067 h 548639"/>
                      <a:gd name="connsiteX3" fmla="*/ 51694 w 292079"/>
                      <a:gd name="connsiteY3" fmla="*/ 28135 h 548639"/>
                      <a:gd name="connsiteX4" fmla="*/ 23558 w 292079"/>
                      <a:gd name="connsiteY4" fmla="*/ 56270 h 548639"/>
                      <a:gd name="connsiteX5" fmla="*/ 23558 w 292079"/>
                      <a:gd name="connsiteY5" fmla="*/ 225082 h 548639"/>
                      <a:gd name="connsiteX6" fmla="*/ 37626 w 292079"/>
                      <a:gd name="connsiteY6" fmla="*/ 267285 h 548639"/>
                      <a:gd name="connsiteX7" fmla="*/ 93897 w 292079"/>
                      <a:gd name="connsiteY7" fmla="*/ 365759 h 548639"/>
                      <a:gd name="connsiteX8" fmla="*/ 122032 w 292079"/>
                      <a:gd name="connsiteY8" fmla="*/ 450165 h 548639"/>
                      <a:gd name="connsiteX9" fmla="*/ 178303 w 292079"/>
                      <a:gd name="connsiteY9" fmla="*/ 506436 h 548639"/>
                      <a:gd name="connsiteX10" fmla="*/ 262709 w 292079"/>
                      <a:gd name="connsiteY10" fmla="*/ 548639 h 548639"/>
                      <a:gd name="connsiteX11" fmla="*/ 290844 w 292079"/>
                      <a:gd name="connsiteY11" fmla="*/ 464233 h 548639"/>
                      <a:gd name="connsiteX12" fmla="*/ 276777 w 292079"/>
                      <a:gd name="connsiteY12" fmla="*/ 70338 h 548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2079" h="548639">
                        <a:moveTo>
                          <a:pt x="276777" y="70338"/>
                        </a:moveTo>
                        <a:cubicBezTo>
                          <a:pt x="267399" y="0"/>
                          <a:pt x="247776" y="52764"/>
                          <a:pt x="234574" y="42202"/>
                        </a:cubicBezTo>
                        <a:cubicBezTo>
                          <a:pt x="224217" y="33917"/>
                          <a:pt x="219662" y="15084"/>
                          <a:pt x="206438" y="14067"/>
                        </a:cubicBezTo>
                        <a:cubicBezTo>
                          <a:pt x="154796" y="10095"/>
                          <a:pt x="103275" y="23446"/>
                          <a:pt x="51694" y="28135"/>
                        </a:cubicBezTo>
                        <a:cubicBezTo>
                          <a:pt x="42315" y="37513"/>
                          <a:pt x="24759" y="43061"/>
                          <a:pt x="23558" y="56270"/>
                        </a:cubicBezTo>
                        <a:cubicBezTo>
                          <a:pt x="0" y="315406"/>
                          <a:pt x="64766" y="101462"/>
                          <a:pt x="23558" y="225082"/>
                        </a:cubicBezTo>
                        <a:cubicBezTo>
                          <a:pt x="28247" y="239150"/>
                          <a:pt x="31785" y="253655"/>
                          <a:pt x="37626" y="267285"/>
                        </a:cubicBezTo>
                        <a:cubicBezTo>
                          <a:pt x="59046" y="317264"/>
                          <a:pt x="65638" y="323372"/>
                          <a:pt x="93897" y="365759"/>
                        </a:cubicBezTo>
                        <a:cubicBezTo>
                          <a:pt x="103275" y="393894"/>
                          <a:pt x="101061" y="429194"/>
                          <a:pt x="122032" y="450165"/>
                        </a:cubicBezTo>
                        <a:cubicBezTo>
                          <a:pt x="140789" y="468922"/>
                          <a:pt x="153138" y="498047"/>
                          <a:pt x="178303" y="506436"/>
                        </a:cubicBezTo>
                        <a:cubicBezTo>
                          <a:pt x="236546" y="525851"/>
                          <a:pt x="208168" y="512279"/>
                          <a:pt x="262709" y="548639"/>
                        </a:cubicBezTo>
                        <a:cubicBezTo>
                          <a:pt x="272087" y="520504"/>
                          <a:pt x="292079" y="493865"/>
                          <a:pt x="290844" y="464233"/>
                        </a:cubicBezTo>
                        <a:cubicBezTo>
                          <a:pt x="275996" y="107868"/>
                          <a:pt x="286155" y="140676"/>
                          <a:pt x="276777" y="70338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77" name="任意多边形 276"/>
                  <p:cNvSpPr/>
                  <p:nvPr/>
                </p:nvSpPr>
                <p:spPr>
                  <a:xfrm>
                    <a:off x="3000364" y="1928802"/>
                    <a:ext cx="2307673" cy="2726788"/>
                  </a:xfrm>
                  <a:custGeom>
                    <a:avLst/>
                    <a:gdLst>
                      <a:gd name="connsiteX0" fmla="*/ 112541 w 2236762"/>
                      <a:gd name="connsiteY0" fmla="*/ 1069145 h 2726788"/>
                      <a:gd name="connsiteX1" fmla="*/ 154744 w 2236762"/>
                      <a:gd name="connsiteY1" fmla="*/ 1688123 h 2726788"/>
                      <a:gd name="connsiteX2" fmla="*/ 436098 w 2236762"/>
                      <a:gd name="connsiteY2" fmla="*/ 2250831 h 2726788"/>
                      <a:gd name="connsiteX3" fmla="*/ 1181685 w 2236762"/>
                      <a:gd name="connsiteY3" fmla="*/ 2700997 h 2726788"/>
                      <a:gd name="connsiteX4" fmla="*/ 1899138 w 2236762"/>
                      <a:gd name="connsiteY4" fmla="*/ 2096086 h 2726788"/>
                      <a:gd name="connsiteX5" fmla="*/ 2053882 w 2236762"/>
                      <a:gd name="connsiteY5" fmla="*/ 942536 h 2726788"/>
                      <a:gd name="connsiteX6" fmla="*/ 1983544 w 2236762"/>
                      <a:gd name="connsiteY6" fmla="*/ 140677 h 2726788"/>
                      <a:gd name="connsiteX7" fmla="*/ 534572 w 2236762"/>
                      <a:gd name="connsiteY7" fmla="*/ 98474 h 2726788"/>
                      <a:gd name="connsiteX8" fmla="*/ 70338 w 2236762"/>
                      <a:gd name="connsiteY8" fmla="*/ 351692 h 2726788"/>
                      <a:gd name="connsiteX9" fmla="*/ 112541 w 2236762"/>
                      <a:gd name="connsiteY9" fmla="*/ 1069145 h 2726788"/>
                      <a:gd name="connsiteX0" fmla="*/ 112541 w 2260570"/>
                      <a:gd name="connsiteY0" fmla="*/ 1069145 h 2726788"/>
                      <a:gd name="connsiteX1" fmla="*/ 154744 w 2260570"/>
                      <a:gd name="connsiteY1" fmla="*/ 1688123 h 2726788"/>
                      <a:gd name="connsiteX2" fmla="*/ 436098 w 2260570"/>
                      <a:gd name="connsiteY2" fmla="*/ 2250831 h 2726788"/>
                      <a:gd name="connsiteX3" fmla="*/ 1181685 w 2260570"/>
                      <a:gd name="connsiteY3" fmla="*/ 2700997 h 2726788"/>
                      <a:gd name="connsiteX4" fmla="*/ 1899138 w 2260570"/>
                      <a:gd name="connsiteY4" fmla="*/ 2096086 h 2726788"/>
                      <a:gd name="connsiteX5" fmla="*/ 2196726 w 2260570"/>
                      <a:gd name="connsiteY5" fmla="*/ 942536 h 2726788"/>
                      <a:gd name="connsiteX6" fmla="*/ 1983544 w 2260570"/>
                      <a:gd name="connsiteY6" fmla="*/ 140677 h 2726788"/>
                      <a:gd name="connsiteX7" fmla="*/ 534572 w 2260570"/>
                      <a:gd name="connsiteY7" fmla="*/ 98474 h 2726788"/>
                      <a:gd name="connsiteX8" fmla="*/ 70338 w 2260570"/>
                      <a:gd name="connsiteY8" fmla="*/ 351692 h 2726788"/>
                      <a:gd name="connsiteX9" fmla="*/ 112541 w 2260570"/>
                      <a:gd name="connsiteY9" fmla="*/ 1069145 h 2726788"/>
                      <a:gd name="connsiteX0" fmla="*/ 112541 w 2260570"/>
                      <a:gd name="connsiteY0" fmla="*/ 1069145 h 2726788"/>
                      <a:gd name="connsiteX1" fmla="*/ 154744 w 2260570"/>
                      <a:gd name="connsiteY1" fmla="*/ 1688123 h 2726788"/>
                      <a:gd name="connsiteX2" fmla="*/ 436098 w 2260570"/>
                      <a:gd name="connsiteY2" fmla="*/ 2250831 h 2726788"/>
                      <a:gd name="connsiteX3" fmla="*/ 1181685 w 2260570"/>
                      <a:gd name="connsiteY3" fmla="*/ 2700997 h 2726788"/>
                      <a:gd name="connsiteX4" fmla="*/ 1899138 w 2260570"/>
                      <a:gd name="connsiteY4" fmla="*/ 2096086 h 2726788"/>
                      <a:gd name="connsiteX5" fmla="*/ 2196726 w 2260570"/>
                      <a:gd name="connsiteY5" fmla="*/ 942536 h 2726788"/>
                      <a:gd name="connsiteX6" fmla="*/ 1983544 w 2260570"/>
                      <a:gd name="connsiteY6" fmla="*/ 140677 h 2726788"/>
                      <a:gd name="connsiteX7" fmla="*/ 534572 w 2260570"/>
                      <a:gd name="connsiteY7" fmla="*/ 98474 h 2726788"/>
                      <a:gd name="connsiteX8" fmla="*/ 70338 w 2260570"/>
                      <a:gd name="connsiteY8" fmla="*/ 351692 h 2726788"/>
                      <a:gd name="connsiteX9" fmla="*/ 112541 w 2260570"/>
                      <a:gd name="connsiteY9" fmla="*/ 1069145 h 2726788"/>
                      <a:gd name="connsiteX0" fmla="*/ 112541 w 2260570"/>
                      <a:gd name="connsiteY0" fmla="*/ 1069145 h 2726788"/>
                      <a:gd name="connsiteX1" fmla="*/ 154744 w 2260570"/>
                      <a:gd name="connsiteY1" fmla="*/ 1688123 h 2726788"/>
                      <a:gd name="connsiteX2" fmla="*/ 436098 w 2260570"/>
                      <a:gd name="connsiteY2" fmla="*/ 2250831 h 2726788"/>
                      <a:gd name="connsiteX3" fmla="*/ 1181685 w 2260570"/>
                      <a:gd name="connsiteY3" fmla="*/ 2700997 h 2726788"/>
                      <a:gd name="connsiteX4" fmla="*/ 1899138 w 2260570"/>
                      <a:gd name="connsiteY4" fmla="*/ 2096086 h 2726788"/>
                      <a:gd name="connsiteX5" fmla="*/ 2196726 w 2260570"/>
                      <a:gd name="connsiteY5" fmla="*/ 942536 h 2726788"/>
                      <a:gd name="connsiteX6" fmla="*/ 1983544 w 2260570"/>
                      <a:gd name="connsiteY6" fmla="*/ 140677 h 2726788"/>
                      <a:gd name="connsiteX7" fmla="*/ 534572 w 2260570"/>
                      <a:gd name="connsiteY7" fmla="*/ 98474 h 2726788"/>
                      <a:gd name="connsiteX8" fmla="*/ 70338 w 2260570"/>
                      <a:gd name="connsiteY8" fmla="*/ 351692 h 2726788"/>
                      <a:gd name="connsiteX9" fmla="*/ 112541 w 2260570"/>
                      <a:gd name="connsiteY9" fmla="*/ 1069145 h 2726788"/>
                      <a:gd name="connsiteX0" fmla="*/ 112541 w 2260570"/>
                      <a:gd name="connsiteY0" fmla="*/ 1069145 h 2726788"/>
                      <a:gd name="connsiteX1" fmla="*/ 154744 w 2260570"/>
                      <a:gd name="connsiteY1" fmla="*/ 1688123 h 2726788"/>
                      <a:gd name="connsiteX2" fmla="*/ 436098 w 2260570"/>
                      <a:gd name="connsiteY2" fmla="*/ 2250831 h 2726788"/>
                      <a:gd name="connsiteX3" fmla="*/ 1181685 w 2260570"/>
                      <a:gd name="connsiteY3" fmla="*/ 2700997 h 2726788"/>
                      <a:gd name="connsiteX4" fmla="*/ 1899138 w 2260570"/>
                      <a:gd name="connsiteY4" fmla="*/ 2096086 h 2726788"/>
                      <a:gd name="connsiteX5" fmla="*/ 2196726 w 2260570"/>
                      <a:gd name="connsiteY5" fmla="*/ 942536 h 2726788"/>
                      <a:gd name="connsiteX6" fmla="*/ 1983544 w 2260570"/>
                      <a:gd name="connsiteY6" fmla="*/ 140677 h 2726788"/>
                      <a:gd name="connsiteX7" fmla="*/ 534572 w 2260570"/>
                      <a:gd name="connsiteY7" fmla="*/ 98474 h 2726788"/>
                      <a:gd name="connsiteX8" fmla="*/ 70338 w 2260570"/>
                      <a:gd name="connsiteY8" fmla="*/ 351692 h 2726788"/>
                      <a:gd name="connsiteX9" fmla="*/ 112541 w 2260570"/>
                      <a:gd name="connsiteY9" fmla="*/ 1069145 h 2726788"/>
                      <a:gd name="connsiteX0" fmla="*/ 112541 w 2260570"/>
                      <a:gd name="connsiteY0" fmla="*/ 1069145 h 2726788"/>
                      <a:gd name="connsiteX1" fmla="*/ 154744 w 2260570"/>
                      <a:gd name="connsiteY1" fmla="*/ 1688123 h 2726788"/>
                      <a:gd name="connsiteX2" fmla="*/ 436098 w 2260570"/>
                      <a:gd name="connsiteY2" fmla="*/ 2250831 h 2726788"/>
                      <a:gd name="connsiteX3" fmla="*/ 1181685 w 2260570"/>
                      <a:gd name="connsiteY3" fmla="*/ 2700997 h 2726788"/>
                      <a:gd name="connsiteX4" fmla="*/ 1899138 w 2260570"/>
                      <a:gd name="connsiteY4" fmla="*/ 2096086 h 2726788"/>
                      <a:gd name="connsiteX5" fmla="*/ 2196726 w 2260570"/>
                      <a:gd name="connsiteY5" fmla="*/ 942536 h 2726788"/>
                      <a:gd name="connsiteX6" fmla="*/ 1983544 w 2260570"/>
                      <a:gd name="connsiteY6" fmla="*/ 140677 h 2726788"/>
                      <a:gd name="connsiteX7" fmla="*/ 534572 w 2260570"/>
                      <a:gd name="connsiteY7" fmla="*/ 98474 h 2726788"/>
                      <a:gd name="connsiteX8" fmla="*/ 70338 w 2260570"/>
                      <a:gd name="connsiteY8" fmla="*/ 351692 h 2726788"/>
                      <a:gd name="connsiteX9" fmla="*/ 112541 w 2260570"/>
                      <a:gd name="connsiteY9" fmla="*/ 1069145 h 2726788"/>
                      <a:gd name="connsiteX0" fmla="*/ 95220 w 2454310"/>
                      <a:gd name="connsiteY0" fmla="*/ 1069145 h 2726788"/>
                      <a:gd name="connsiteX1" fmla="*/ 348484 w 2454310"/>
                      <a:gd name="connsiteY1" fmla="*/ 1688123 h 2726788"/>
                      <a:gd name="connsiteX2" fmla="*/ 629838 w 2454310"/>
                      <a:gd name="connsiteY2" fmla="*/ 2250831 h 2726788"/>
                      <a:gd name="connsiteX3" fmla="*/ 1375425 w 2454310"/>
                      <a:gd name="connsiteY3" fmla="*/ 2700997 h 2726788"/>
                      <a:gd name="connsiteX4" fmla="*/ 2092878 w 2454310"/>
                      <a:gd name="connsiteY4" fmla="*/ 2096086 h 2726788"/>
                      <a:gd name="connsiteX5" fmla="*/ 2390466 w 2454310"/>
                      <a:gd name="connsiteY5" fmla="*/ 942536 h 2726788"/>
                      <a:gd name="connsiteX6" fmla="*/ 2177284 w 2454310"/>
                      <a:gd name="connsiteY6" fmla="*/ 140677 h 2726788"/>
                      <a:gd name="connsiteX7" fmla="*/ 728312 w 2454310"/>
                      <a:gd name="connsiteY7" fmla="*/ 98474 h 2726788"/>
                      <a:gd name="connsiteX8" fmla="*/ 264078 w 2454310"/>
                      <a:gd name="connsiteY8" fmla="*/ 351692 h 2726788"/>
                      <a:gd name="connsiteX9" fmla="*/ 95220 w 2454310"/>
                      <a:gd name="connsiteY9" fmla="*/ 1069145 h 2726788"/>
                      <a:gd name="connsiteX0" fmla="*/ 66865 w 2425955"/>
                      <a:gd name="connsiteY0" fmla="*/ 1069145 h 2726788"/>
                      <a:gd name="connsiteX1" fmla="*/ 320129 w 2425955"/>
                      <a:gd name="connsiteY1" fmla="*/ 1688123 h 2726788"/>
                      <a:gd name="connsiteX2" fmla="*/ 601483 w 2425955"/>
                      <a:gd name="connsiteY2" fmla="*/ 2250831 h 2726788"/>
                      <a:gd name="connsiteX3" fmla="*/ 1347070 w 2425955"/>
                      <a:gd name="connsiteY3" fmla="*/ 2700997 h 2726788"/>
                      <a:gd name="connsiteX4" fmla="*/ 2064523 w 2425955"/>
                      <a:gd name="connsiteY4" fmla="*/ 2096086 h 2726788"/>
                      <a:gd name="connsiteX5" fmla="*/ 2362111 w 2425955"/>
                      <a:gd name="connsiteY5" fmla="*/ 942536 h 2726788"/>
                      <a:gd name="connsiteX6" fmla="*/ 2148929 w 2425955"/>
                      <a:gd name="connsiteY6" fmla="*/ 140677 h 2726788"/>
                      <a:gd name="connsiteX7" fmla="*/ 699957 w 2425955"/>
                      <a:gd name="connsiteY7" fmla="*/ 98474 h 2726788"/>
                      <a:gd name="connsiteX8" fmla="*/ 235723 w 2425955"/>
                      <a:gd name="connsiteY8" fmla="*/ 351692 h 2726788"/>
                      <a:gd name="connsiteX9" fmla="*/ 66865 w 2425955"/>
                      <a:gd name="connsiteY9" fmla="*/ 1069145 h 2726788"/>
                      <a:gd name="connsiteX0" fmla="*/ 0 w 2359090"/>
                      <a:gd name="connsiteY0" fmla="*/ 1069145 h 2726788"/>
                      <a:gd name="connsiteX1" fmla="*/ 253264 w 2359090"/>
                      <a:gd name="connsiteY1" fmla="*/ 1688123 h 2726788"/>
                      <a:gd name="connsiteX2" fmla="*/ 534618 w 2359090"/>
                      <a:gd name="connsiteY2" fmla="*/ 2250831 h 2726788"/>
                      <a:gd name="connsiteX3" fmla="*/ 1280205 w 2359090"/>
                      <a:gd name="connsiteY3" fmla="*/ 2700997 h 2726788"/>
                      <a:gd name="connsiteX4" fmla="*/ 1997658 w 2359090"/>
                      <a:gd name="connsiteY4" fmla="*/ 2096086 h 2726788"/>
                      <a:gd name="connsiteX5" fmla="*/ 2295246 w 2359090"/>
                      <a:gd name="connsiteY5" fmla="*/ 942536 h 2726788"/>
                      <a:gd name="connsiteX6" fmla="*/ 2082064 w 2359090"/>
                      <a:gd name="connsiteY6" fmla="*/ 140677 h 2726788"/>
                      <a:gd name="connsiteX7" fmla="*/ 633092 w 2359090"/>
                      <a:gd name="connsiteY7" fmla="*/ 98474 h 2726788"/>
                      <a:gd name="connsiteX8" fmla="*/ 168858 w 2359090"/>
                      <a:gd name="connsiteY8" fmla="*/ 351692 h 2726788"/>
                      <a:gd name="connsiteX9" fmla="*/ 0 w 2359090"/>
                      <a:gd name="connsiteY9" fmla="*/ 1069145 h 2726788"/>
                      <a:gd name="connsiteX0" fmla="*/ 0 w 2359090"/>
                      <a:gd name="connsiteY0" fmla="*/ 1069145 h 2726788"/>
                      <a:gd name="connsiteX1" fmla="*/ 253264 w 2359090"/>
                      <a:gd name="connsiteY1" fmla="*/ 1688123 h 2726788"/>
                      <a:gd name="connsiteX2" fmla="*/ 534618 w 2359090"/>
                      <a:gd name="connsiteY2" fmla="*/ 2250831 h 2726788"/>
                      <a:gd name="connsiteX3" fmla="*/ 1280205 w 2359090"/>
                      <a:gd name="connsiteY3" fmla="*/ 2700997 h 2726788"/>
                      <a:gd name="connsiteX4" fmla="*/ 1997658 w 2359090"/>
                      <a:gd name="connsiteY4" fmla="*/ 2096086 h 2726788"/>
                      <a:gd name="connsiteX5" fmla="*/ 2295246 w 2359090"/>
                      <a:gd name="connsiteY5" fmla="*/ 942536 h 2726788"/>
                      <a:gd name="connsiteX6" fmla="*/ 2082064 w 2359090"/>
                      <a:gd name="connsiteY6" fmla="*/ 140677 h 2726788"/>
                      <a:gd name="connsiteX7" fmla="*/ 633092 w 2359090"/>
                      <a:gd name="connsiteY7" fmla="*/ 98474 h 2726788"/>
                      <a:gd name="connsiteX8" fmla="*/ 168858 w 2359090"/>
                      <a:gd name="connsiteY8" fmla="*/ 351692 h 2726788"/>
                      <a:gd name="connsiteX9" fmla="*/ 0 w 2359090"/>
                      <a:gd name="connsiteY9" fmla="*/ 1069145 h 2726788"/>
                      <a:gd name="connsiteX0" fmla="*/ 53870 w 2272305"/>
                      <a:gd name="connsiteY0" fmla="*/ 854807 h 2726788"/>
                      <a:gd name="connsiteX1" fmla="*/ 166479 w 2272305"/>
                      <a:gd name="connsiteY1" fmla="*/ 1688123 h 2726788"/>
                      <a:gd name="connsiteX2" fmla="*/ 447833 w 2272305"/>
                      <a:gd name="connsiteY2" fmla="*/ 2250831 h 2726788"/>
                      <a:gd name="connsiteX3" fmla="*/ 1193420 w 2272305"/>
                      <a:gd name="connsiteY3" fmla="*/ 2700997 h 2726788"/>
                      <a:gd name="connsiteX4" fmla="*/ 1910873 w 2272305"/>
                      <a:gd name="connsiteY4" fmla="*/ 2096086 h 2726788"/>
                      <a:gd name="connsiteX5" fmla="*/ 2208461 w 2272305"/>
                      <a:gd name="connsiteY5" fmla="*/ 942536 h 2726788"/>
                      <a:gd name="connsiteX6" fmla="*/ 1995279 w 2272305"/>
                      <a:gd name="connsiteY6" fmla="*/ 140677 h 2726788"/>
                      <a:gd name="connsiteX7" fmla="*/ 546307 w 2272305"/>
                      <a:gd name="connsiteY7" fmla="*/ 98474 h 2726788"/>
                      <a:gd name="connsiteX8" fmla="*/ 82073 w 2272305"/>
                      <a:gd name="connsiteY8" fmla="*/ 351692 h 2726788"/>
                      <a:gd name="connsiteX9" fmla="*/ 53870 w 2272305"/>
                      <a:gd name="connsiteY9" fmla="*/ 854807 h 2726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272305" h="2726788">
                        <a:moveTo>
                          <a:pt x="53870" y="854807"/>
                        </a:moveTo>
                        <a:cubicBezTo>
                          <a:pt x="192002" y="905216"/>
                          <a:pt x="100819" y="1455452"/>
                          <a:pt x="166479" y="1688123"/>
                        </a:cubicBezTo>
                        <a:cubicBezTo>
                          <a:pt x="232139" y="1920794"/>
                          <a:pt x="276676" y="2082019"/>
                          <a:pt x="447833" y="2250831"/>
                        </a:cubicBezTo>
                        <a:cubicBezTo>
                          <a:pt x="618990" y="2419643"/>
                          <a:pt x="949580" y="2726788"/>
                          <a:pt x="1193420" y="2700997"/>
                        </a:cubicBezTo>
                        <a:cubicBezTo>
                          <a:pt x="1437260" y="2675206"/>
                          <a:pt x="1741700" y="2389163"/>
                          <a:pt x="1910873" y="2096086"/>
                        </a:cubicBezTo>
                        <a:cubicBezTo>
                          <a:pt x="2080046" y="1803009"/>
                          <a:pt x="2194393" y="1268437"/>
                          <a:pt x="2208461" y="942536"/>
                        </a:cubicBezTo>
                        <a:cubicBezTo>
                          <a:pt x="2222529" y="616635"/>
                          <a:pt x="2272305" y="281354"/>
                          <a:pt x="1995279" y="140677"/>
                        </a:cubicBezTo>
                        <a:cubicBezTo>
                          <a:pt x="1718253" y="0"/>
                          <a:pt x="865174" y="63305"/>
                          <a:pt x="546307" y="98474"/>
                        </a:cubicBezTo>
                        <a:cubicBezTo>
                          <a:pt x="227440" y="133643"/>
                          <a:pt x="164146" y="225637"/>
                          <a:pt x="82073" y="351692"/>
                        </a:cubicBezTo>
                        <a:cubicBezTo>
                          <a:pt x="0" y="477747"/>
                          <a:pt x="104763" y="512720"/>
                          <a:pt x="53870" y="854807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75" name="任意多边形 274"/>
                <p:cNvSpPr/>
                <p:nvPr/>
              </p:nvSpPr>
              <p:spPr>
                <a:xfrm rot="769238" flipH="1">
                  <a:off x="5183772" y="3024688"/>
                  <a:ext cx="357190" cy="548639"/>
                </a:xfrm>
                <a:custGeom>
                  <a:avLst/>
                  <a:gdLst>
                    <a:gd name="connsiteX0" fmla="*/ 276777 w 292079"/>
                    <a:gd name="connsiteY0" fmla="*/ 70338 h 548639"/>
                    <a:gd name="connsiteX1" fmla="*/ 234574 w 292079"/>
                    <a:gd name="connsiteY1" fmla="*/ 42202 h 548639"/>
                    <a:gd name="connsiteX2" fmla="*/ 206438 w 292079"/>
                    <a:gd name="connsiteY2" fmla="*/ 14067 h 548639"/>
                    <a:gd name="connsiteX3" fmla="*/ 51694 w 292079"/>
                    <a:gd name="connsiteY3" fmla="*/ 28135 h 548639"/>
                    <a:gd name="connsiteX4" fmla="*/ 23558 w 292079"/>
                    <a:gd name="connsiteY4" fmla="*/ 56270 h 548639"/>
                    <a:gd name="connsiteX5" fmla="*/ 23558 w 292079"/>
                    <a:gd name="connsiteY5" fmla="*/ 225082 h 548639"/>
                    <a:gd name="connsiteX6" fmla="*/ 37626 w 292079"/>
                    <a:gd name="connsiteY6" fmla="*/ 267285 h 548639"/>
                    <a:gd name="connsiteX7" fmla="*/ 93897 w 292079"/>
                    <a:gd name="connsiteY7" fmla="*/ 365759 h 548639"/>
                    <a:gd name="connsiteX8" fmla="*/ 122032 w 292079"/>
                    <a:gd name="connsiteY8" fmla="*/ 450165 h 548639"/>
                    <a:gd name="connsiteX9" fmla="*/ 178303 w 292079"/>
                    <a:gd name="connsiteY9" fmla="*/ 506436 h 548639"/>
                    <a:gd name="connsiteX10" fmla="*/ 262709 w 292079"/>
                    <a:gd name="connsiteY10" fmla="*/ 548639 h 548639"/>
                    <a:gd name="connsiteX11" fmla="*/ 290844 w 292079"/>
                    <a:gd name="connsiteY11" fmla="*/ 464233 h 548639"/>
                    <a:gd name="connsiteX12" fmla="*/ 276777 w 292079"/>
                    <a:gd name="connsiteY12" fmla="*/ 70338 h 548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2079" h="548639">
                      <a:moveTo>
                        <a:pt x="276777" y="70338"/>
                      </a:moveTo>
                      <a:cubicBezTo>
                        <a:pt x="267399" y="0"/>
                        <a:pt x="247776" y="52764"/>
                        <a:pt x="234574" y="42202"/>
                      </a:cubicBezTo>
                      <a:cubicBezTo>
                        <a:pt x="224217" y="33917"/>
                        <a:pt x="219662" y="15084"/>
                        <a:pt x="206438" y="14067"/>
                      </a:cubicBezTo>
                      <a:cubicBezTo>
                        <a:pt x="154796" y="10095"/>
                        <a:pt x="103275" y="23446"/>
                        <a:pt x="51694" y="28135"/>
                      </a:cubicBezTo>
                      <a:cubicBezTo>
                        <a:pt x="42315" y="37513"/>
                        <a:pt x="24759" y="43061"/>
                        <a:pt x="23558" y="56270"/>
                      </a:cubicBezTo>
                      <a:cubicBezTo>
                        <a:pt x="0" y="315406"/>
                        <a:pt x="64766" y="101462"/>
                        <a:pt x="23558" y="225082"/>
                      </a:cubicBezTo>
                      <a:cubicBezTo>
                        <a:pt x="28247" y="239150"/>
                        <a:pt x="31785" y="253655"/>
                        <a:pt x="37626" y="267285"/>
                      </a:cubicBezTo>
                      <a:cubicBezTo>
                        <a:pt x="59046" y="317264"/>
                        <a:pt x="65638" y="323372"/>
                        <a:pt x="93897" y="365759"/>
                      </a:cubicBezTo>
                      <a:cubicBezTo>
                        <a:pt x="103275" y="393894"/>
                        <a:pt x="101061" y="429194"/>
                        <a:pt x="122032" y="450165"/>
                      </a:cubicBezTo>
                      <a:cubicBezTo>
                        <a:pt x="140789" y="468922"/>
                        <a:pt x="153138" y="498047"/>
                        <a:pt x="178303" y="506436"/>
                      </a:cubicBezTo>
                      <a:cubicBezTo>
                        <a:pt x="236546" y="525851"/>
                        <a:pt x="208168" y="512279"/>
                        <a:pt x="262709" y="548639"/>
                      </a:cubicBezTo>
                      <a:cubicBezTo>
                        <a:pt x="272087" y="520504"/>
                        <a:pt x="292079" y="493865"/>
                        <a:pt x="290844" y="464233"/>
                      </a:cubicBezTo>
                      <a:cubicBezTo>
                        <a:pt x="275996" y="107868"/>
                        <a:pt x="286155" y="140676"/>
                        <a:pt x="276777" y="70338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41" name="任意多边形 240"/>
              <p:cNvSpPr/>
              <p:nvPr/>
            </p:nvSpPr>
            <p:spPr>
              <a:xfrm>
                <a:off x="3447893" y="3571416"/>
                <a:ext cx="172632" cy="729894"/>
              </a:xfrm>
              <a:custGeom>
                <a:avLst/>
                <a:gdLst>
                  <a:gd name="connsiteX0" fmla="*/ 2344 w 201635"/>
                  <a:gd name="connsiteY0" fmla="*/ 7034 h 762000"/>
                  <a:gd name="connsiteX1" fmla="*/ 157088 w 201635"/>
                  <a:gd name="connsiteY1" fmla="*/ 49237 h 762000"/>
                  <a:gd name="connsiteX2" fmla="*/ 199291 w 201635"/>
                  <a:gd name="connsiteY2" fmla="*/ 302456 h 762000"/>
                  <a:gd name="connsiteX3" fmla="*/ 143021 w 201635"/>
                  <a:gd name="connsiteY3" fmla="*/ 696351 h 762000"/>
                  <a:gd name="connsiteX4" fmla="*/ 128953 w 201635"/>
                  <a:gd name="connsiteY4" fmla="*/ 696351 h 762000"/>
                  <a:gd name="connsiteX5" fmla="*/ 72682 w 201635"/>
                  <a:gd name="connsiteY5" fmla="*/ 555674 h 762000"/>
                  <a:gd name="connsiteX6" fmla="*/ 143021 w 201635"/>
                  <a:gd name="connsiteY6" fmla="*/ 429065 h 762000"/>
                  <a:gd name="connsiteX7" fmla="*/ 143021 w 201635"/>
                  <a:gd name="connsiteY7" fmla="*/ 91440 h 762000"/>
                  <a:gd name="connsiteX8" fmla="*/ 2344 w 201635"/>
                  <a:gd name="connsiteY8" fmla="*/ 7034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635" h="762000">
                    <a:moveTo>
                      <a:pt x="2344" y="7034"/>
                    </a:moveTo>
                    <a:cubicBezTo>
                      <a:pt x="4688" y="0"/>
                      <a:pt x="124264" y="0"/>
                      <a:pt x="157088" y="49237"/>
                    </a:cubicBezTo>
                    <a:cubicBezTo>
                      <a:pt x="189913" y="98474"/>
                      <a:pt x="201635" y="194604"/>
                      <a:pt x="199291" y="302456"/>
                    </a:cubicBezTo>
                    <a:cubicBezTo>
                      <a:pt x="196947" y="410308"/>
                      <a:pt x="154744" y="630702"/>
                      <a:pt x="143021" y="696351"/>
                    </a:cubicBezTo>
                    <a:cubicBezTo>
                      <a:pt x="131298" y="762000"/>
                      <a:pt x="140676" y="719797"/>
                      <a:pt x="128953" y="696351"/>
                    </a:cubicBezTo>
                    <a:cubicBezTo>
                      <a:pt x="117230" y="672905"/>
                      <a:pt x="70337" y="600222"/>
                      <a:pt x="72682" y="555674"/>
                    </a:cubicBezTo>
                    <a:cubicBezTo>
                      <a:pt x="75027" y="511126"/>
                      <a:pt x="131298" y="506437"/>
                      <a:pt x="143021" y="429065"/>
                    </a:cubicBezTo>
                    <a:cubicBezTo>
                      <a:pt x="154744" y="351693"/>
                      <a:pt x="168812" y="154745"/>
                      <a:pt x="143021" y="91440"/>
                    </a:cubicBezTo>
                    <a:cubicBezTo>
                      <a:pt x="117230" y="28135"/>
                      <a:pt x="0" y="14068"/>
                      <a:pt x="2344" y="7034"/>
                    </a:cubicBezTo>
                    <a:close/>
                  </a:path>
                </a:pathLst>
              </a:custGeom>
              <a:solidFill>
                <a:srgbClr val="2819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任意多边形 241"/>
              <p:cNvSpPr/>
              <p:nvPr/>
            </p:nvSpPr>
            <p:spPr>
              <a:xfrm>
                <a:off x="1498347" y="986106"/>
                <a:ext cx="2483180" cy="1619452"/>
              </a:xfrm>
              <a:custGeom>
                <a:avLst/>
                <a:gdLst>
                  <a:gd name="connsiteX0" fmla="*/ 1731168 w 2900362"/>
                  <a:gd name="connsiteY0" fmla="*/ 1259681 h 1690688"/>
                  <a:gd name="connsiteX1" fmla="*/ 1659731 w 2900362"/>
                  <a:gd name="connsiteY1" fmla="*/ 1388269 h 1690688"/>
                  <a:gd name="connsiteX2" fmla="*/ 1516856 w 2900362"/>
                  <a:gd name="connsiteY2" fmla="*/ 1545431 h 1690688"/>
                  <a:gd name="connsiteX3" fmla="*/ 1259681 w 2900362"/>
                  <a:gd name="connsiteY3" fmla="*/ 1674019 h 1690688"/>
                  <a:gd name="connsiteX4" fmla="*/ 1131093 w 2900362"/>
                  <a:gd name="connsiteY4" fmla="*/ 1645444 h 1690688"/>
                  <a:gd name="connsiteX5" fmla="*/ 1245393 w 2900362"/>
                  <a:gd name="connsiteY5" fmla="*/ 1616869 h 1690688"/>
                  <a:gd name="connsiteX6" fmla="*/ 1516856 w 2900362"/>
                  <a:gd name="connsiteY6" fmla="*/ 1445419 h 1690688"/>
                  <a:gd name="connsiteX7" fmla="*/ 1631156 w 2900362"/>
                  <a:gd name="connsiteY7" fmla="*/ 1202531 h 1690688"/>
                  <a:gd name="connsiteX8" fmla="*/ 1559718 w 2900362"/>
                  <a:gd name="connsiteY8" fmla="*/ 1316831 h 1690688"/>
                  <a:gd name="connsiteX9" fmla="*/ 1402556 w 2900362"/>
                  <a:gd name="connsiteY9" fmla="*/ 1488281 h 1690688"/>
                  <a:gd name="connsiteX10" fmla="*/ 1359693 w 2900362"/>
                  <a:gd name="connsiteY10" fmla="*/ 1488281 h 1690688"/>
                  <a:gd name="connsiteX11" fmla="*/ 1516856 w 2900362"/>
                  <a:gd name="connsiteY11" fmla="*/ 1331119 h 1690688"/>
                  <a:gd name="connsiteX12" fmla="*/ 1602581 w 2900362"/>
                  <a:gd name="connsiteY12" fmla="*/ 1159669 h 1690688"/>
                  <a:gd name="connsiteX13" fmla="*/ 1574006 w 2900362"/>
                  <a:gd name="connsiteY13" fmla="*/ 1202531 h 1690688"/>
                  <a:gd name="connsiteX14" fmla="*/ 1473993 w 2900362"/>
                  <a:gd name="connsiteY14" fmla="*/ 1345406 h 1690688"/>
                  <a:gd name="connsiteX15" fmla="*/ 1145381 w 2900362"/>
                  <a:gd name="connsiteY15" fmla="*/ 1559719 h 1690688"/>
                  <a:gd name="connsiteX16" fmla="*/ 716756 w 2900362"/>
                  <a:gd name="connsiteY16" fmla="*/ 1616869 h 1690688"/>
                  <a:gd name="connsiteX17" fmla="*/ 545306 w 2900362"/>
                  <a:gd name="connsiteY17" fmla="*/ 1545431 h 1690688"/>
                  <a:gd name="connsiteX18" fmla="*/ 531018 w 2900362"/>
                  <a:gd name="connsiteY18" fmla="*/ 1473994 h 1690688"/>
                  <a:gd name="connsiteX19" fmla="*/ 573881 w 2900362"/>
                  <a:gd name="connsiteY19" fmla="*/ 1516856 h 1690688"/>
                  <a:gd name="connsiteX20" fmla="*/ 731043 w 2900362"/>
                  <a:gd name="connsiteY20" fmla="*/ 1574006 h 1690688"/>
                  <a:gd name="connsiteX21" fmla="*/ 1102518 w 2900362"/>
                  <a:gd name="connsiteY21" fmla="*/ 1516856 h 1690688"/>
                  <a:gd name="connsiteX22" fmla="*/ 1445418 w 2900362"/>
                  <a:gd name="connsiteY22" fmla="*/ 1288256 h 1690688"/>
                  <a:gd name="connsiteX23" fmla="*/ 1502568 w 2900362"/>
                  <a:gd name="connsiteY23" fmla="*/ 1102519 h 1690688"/>
                  <a:gd name="connsiteX24" fmla="*/ 1459706 w 2900362"/>
                  <a:gd name="connsiteY24" fmla="*/ 1202531 h 1690688"/>
                  <a:gd name="connsiteX25" fmla="*/ 1159668 w 2900362"/>
                  <a:gd name="connsiteY25" fmla="*/ 1402556 h 1690688"/>
                  <a:gd name="connsiteX26" fmla="*/ 773906 w 2900362"/>
                  <a:gd name="connsiteY26" fmla="*/ 1473994 h 1690688"/>
                  <a:gd name="connsiteX27" fmla="*/ 145256 w 2900362"/>
                  <a:gd name="connsiteY27" fmla="*/ 1359694 h 1690688"/>
                  <a:gd name="connsiteX28" fmla="*/ 2381 w 2900362"/>
                  <a:gd name="connsiteY28" fmla="*/ 1088231 h 1690688"/>
                  <a:gd name="connsiteX29" fmla="*/ 159543 w 2900362"/>
                  <a:gd name="connsiteY29" fmla="*/ 888206 h 1690688"/>
                  <a:gd name="connsiteX30" fmla="*/ 245268 w 2900362"/>
                  <a:gd name="connsiteY30" fmla="*/ 588169 h 1690688"/>
                  <a:gd name="connsiteX31" fmla="*/ 531018 w 2900362"/>
                  <a:gd name="connsiteY31" fmla="*/ 245269 h 1690688"/>
                  <a:gd name="connsiteX32" fmla="*/ 1116806 w 2900362"/>
                  <a:gd name="connsiteY32" fmla="*/ 88106 h 1690688"/>
                  <a:gd name="connsiteX33" fmla="*/ 1416843 w 2900362"/>
                  <a:gd name="connsiteY33" fmla="*/ 73819 h 1690688"/>
                  <a:gd name="connsiteX34" fmla="*/ 1631156 w 2900362"/>
                  <a:gd name="connsiteY34" fmla="*/ 2381 h 1690688"/>
                  <a:gd name="connsiteX35" fmla="*/ 1859756 w 2900362"/>
                  <a:gd name="connsiteY35" fmla="*/ 88106 h 1690688"/>
                  <a:gd name="connsiteX36" fmla="*/ 2031206 w 2900362"/>
                  <a:gd name="connsiteY36" fmla="*/ 216694 h 1690688"/>
                  <a:gd name="connsiteX37" fmla="*/ 2316956 w 2900362"/>
                  <a:gd name="connsiteY37" fmla="*/ 288131 h 1690688"/>
                  <a:gd name="connsiteX38" fmla="*/ 2488406 w 2900362"/>
                  <a:gd name="connsiteY38" fmla="*/ 545306 h 1690688"/>
                  <a:gd name="connsiteX39" fmla="*/ 2574131 w 2900362"/>
                  <a:gd name="connsiteY39" fmla="*/ 945356 h 1690688"/>
                  <a:gd name="connsiteX40" fmla="*/ 2616993 w 2900362"/>
                  <a:gd name="connsiteY40" fmla="*/ 1231106 h 1690688"/>
                  <a:gd name="connsiteX41" fmla="*/ 2745581 w 2900362"/>
                  <a:gd name="connsiteY41" fmla="*/ 1088231 h 1690688"/>
                  <a:gd name="connsiteX42" fmla="*/ 2588418 w 2900362"/>
                  <a:gd name="connsiteY42" fmla="*/ 931069 h 1690688"/>
                  <a:gd name="connsiteX43" fmla="*/ 2588418 w 2900362"/>
                  <a:gd name="connsiteY43" fmla="*/ 931069 h 1690688"/>
                  <a:gd name="connsiteX44" fmla="*/ 2702718 w 2900362"/>
                  <a:gd name="connsiteY44" fmla="*/ 959644 h 1690688"/>
                  <a:gd name="connsiteX45" fmla="*/ 2859881 w 2900362"/>
                  <a:gd name="connsiteY45" fmla="*/ 1102519 h 1690688"/>
                  <a:gd name="connsiteX46" fmla="*/ 2888456 w 2900362"/>
                  <a:gd name="connsiteY46" fmla="*/ 1302544 h 1690688"/>
                  <a:gd name="connsiteX47" fmla="*/ 2788443 w 2900362"/>
                  <a:gd name="connsiteY47" fmla="*/ 1516856 h 1690688"/>
                  <a:gd name="connsiteX48" fmla="*/ 2474118 w 2900362"/>
                  <a:gd name="connsiteY48" fmla="*/ 1616869 h 1690688"/>
                  <a:gd name="connsiteX49" fmla="*/ 2216943 w 2900362"/>
                  <a:gd name="connsiteY49" fmla="*/ 1402556 h 1690688"/>
                  <a:gd name="connsiteX50" fmla="*/ 1874043 w 2900362"/>
                  <a:gd name="connsiteY50" fmla="*/ 731044 h 1690688"/>
                  <a:gd name="connsiteX51" fmla="*/ 1874043 w 2900362"/>
                  <a:gd name="connsiteY51" fmla="*/ 773906 h 1690688"/>
                  <a:gd name="connsiteX52" fmla="*/ 1845468 w 2900362"/>
                  <a:gd name="connsiteY52" fmla="*/ 1016794 h 1690688"/>
                  <a:gd name="connsiteX53" fmla="*/ 1716881 w 2900362"/>
                  <a:gd name="connsiteY53" fmla="*/ 1316831 h 1690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900362" h="1690688">
                    <a:moveTo>
                      <a:pt x="1731168" y="1259681"/>
                    </a:moveTo>
                    <a:cubicBezTo>
                      <a:pt x="1713309" y="1300162"/>
                      <a:pt x="1695450" y="1340644"/>
                      <a:pt x="1659731" y="1388269"/>
                    </a:cubicBezTo>
                    <a:cubicBezTo>
                      <a:pt x="1624012" y="1435894"/>
                      <a:pt x="1583531" y="1497806"/>
                      <a:pt x="1516856" y="1545431"/>
                    </a:cubicBezTo>
                    <a:cubicBezTo>
                      <a:pt x="1450181" y="1593056"/>
                      <a:pt x="1323975" y="1657350"/>
                      <a:pt x="1259681" y="1674019"/>
                    </a:cubicBezTo>
                    <a:cubicBezTo>
                      <a:pt x="1195387" y="1690688"/>
                      <a:pt x="1133474" y="1654969"/>
                      <a:pt x="1131093" y="1645444"/>
                    </a:cubicBezTo>
                    <a:cubicBezTo>
                      <a:pt x="1128712" y="1635919"/>
                      <a:pt x="1181099" y="1650206"/>
                      <a:pt x="1245393" y="1616869"/>
                    </a:cubicBezTo>
                    <a:cubicBezTo>
                      <a:pt x="1309687" y="1583532"/>
                      <a:pt x="1452562" y="1514475"/>
                      <a:pt x="1516856" y="1445419"/>
                    </a:cubicBezTo>
                    <a:cubicBezTo>
                      <a:pt x="1581150" y="1376363"/>
                      <a:pt x="1624012" y="1223962"/>
                      <a:pt x="1631156" y="1202531"/>
                    </a:cubicBezTo>
                    <a:cubicBezTo>
                      <a:pt x="1638300" y="1181100"/>
                      <a:pt x="1597818" y="1269206"/>
                      <a:pt x="1559718" y="1316831"/>
                    </a:cubicBezTo>
                    <a:cubicBezTo>
                      <a:pt x="1521618" y="1364456"/>
                      <a:pt x="1435894" y="1459706"/>
                      <a:pt x="1402556" y="1488281"/>
                    </a:cubicBezTo>
                    <a:cubicBezTo>
                      <a:pt x="1369219" y="1516856"/>
                      <a:pt x="1340643" y="1514475"/>
                      <a:pt x="1359693" y="1488281"/>
                    </a:cubicBezTo>
                    <a:cubicBezTo>
                      <a:pt x="1378743" y="1462087"/>
                      <a:pt x="1476375" y="1385888"/>
                      <a:pt x="1516856" y="1331119"/>
                    </a:cubicBezTo>
                    <a:cubicBezTo>
                      <a:pt x="1557337" y="1276350"/>
                      <a:pt x="1593056" y="1181100"/>
                      <a:pt x="1602581" y="1159669"/>
                    </a:cubicBezTo>
                    <a:cubicBezTo>
                      <a:pt x="1612106" y="1138238"/>
                      <a:pt x="1595437" y="1171575"/>
                      <a:pt x="1574006" y="1202531"/>
                    </a:cubicBezTo>
                    <a:cubicBezTo>
                      <a:pt x="1552575" y="1233487"/>
                      <a:pt x="1545431" y="1285875"/>
                      <a:pt x="1473993" y="1345406"/>
                    </a:cubicBezTo>
                    <a:cubicBezTo>
                      <a:pt x="1402556" y="1404937"/>
                      <a:pt x="1271587" y="1514475"/>
                      <a:pt x="1145381" y="1559719"/>
                    </a:cubicBezTo>
                    <a:cubicBezTo>
                      <a:pt x="1019175" y="1604963"/>
                      <a:pt x="816768" y="1619250"/>
                      <a:pt x="716756" y="1616869"/>
                    </a:cubicBezTo>
                    <a:cubicBezTo>
                      <a:pt x="616744" y="1614488"/>
                      <a:pt x="576262" y="1569244"/>
                      <a:pt x="545306" y="1545431"/>
                    </a:cubicBezTo>
                    <a:cubicBezTo>
                      <a:pt x="514350" y="1521619"/>
                      <a:pt x="526256" y="1478756"/>
                      <a:pt x="531018" y="1473994"/>
                    </a:cubicBezTo>
                    <a:cubicBezTo>
                      <a:pt x="535780" y="1469232"/>
                      <a:pt x="540544" y="1500187"/>
                      <a:pt x="573881" y="1516856"/>
                    </a:cubicBezTo>
                    <a:cubicBezTo>
                      <a:pt x="607218" y="1533525"/>
                      <a:pt x="642937" y="1574006"/>
                      <a:pt x="731043" y="1574006"/>
                    </a:cubicBezTo>
                    <a:cubicBezTo>
                      <a:pt x="819149" y="1574006"/>
                      <a:pt x="983456" y="1564481"/>
                      <a:pt x="1102518" y="1516856"/>
                    </a:cubicBezTo>
                    <a:cubicBezTo>
                      <a:pt x="1221580" y="1469231"/>
                      <a:pt x="1378743" y="1357312"/>
                      <a:pt x="1445418" y="1288256"/>
                    </a:cubicBezTo>
                    <a:cubicBezTo>
                      <a:pt x="1512093" y="1219200"/>
                      <a:pt x="1500187" y="1116806"/>
                      <a:pt x="1502568" y="1102519"/>
                    </a:cubicBezTo>
                    <a:cubicBezTo>
                      <a:pt x="1504949" y="1088232"/>
                      <a:pt x="1516856" y="1152525"/>
                      <a:pt x="1459706" y="1202531"/>
                    </a:cubicBezTo>
                    <a:cubicBezTo>
                      <a:pt x="1402556" y="1252537"/>
                      <a:pt x="1273968" y="1357312"/>
                      <a:pt x="1159668" y="1402556"/>
                    </a:cubicBezTo>
                    <a:cubicBezTo>
                      <a:pt x="1045368" y="1447800"/>
                      <a:pt x="942975" y="1481138"/>
                      <a:pt x="773906" y="1473994"/>
                    </a:cubicBezTo>
                    <a:cubicBezTo>
                      <a:pt x="604837" y="1466850"/>
                      <a:pt x="273843" y="1423988"/>
                      <a:pt x="145256" y="1359694"/>
                    </a:cubicBezTo>
                    <a:cubicBezTo>
                      <a:pt x="16669" y="1295400"/>
                      <a:pt x="0" y="1166812"/>
                      <a:pt x="2381" y="1088231"/>
                    </a:cubicBezTo>
                    <a:cubicBezTo>
                      <a:pt x="4762" y="1009650"/>
                      <a:pt x="119062" y="971550"/>
                      <a:pt x="159543" y="888206"/>
                    </a:cubicBezTo>
                    <a:cubicBezTo>
                      <a:pt x="200024" y="804862"/>
                      <a:pt x="183356" y="695325"/>
                      <a:pt x="245268" y="588169"/>
                    </a:cubicBezTo>
                    <a:cubicBezTo>
                      <a:pt x="307180" y="481013"/>
                      <a:pt x="385762" y="328613"/>
                      <a:pt x="531018" y="245269"/>
                    </a:cubicBezTo>
                    <a:cubicBezTo>
                      <a:pt x="676274" y="161925"/>
                      <a:pt x="969169" y="116681"/>
                      <a:pt x="1116806" y="88106"/>
                    </a:cubicBezTo>
                    <a:cubicBezTo>
                      <a:pt x="1264444" y="59531"/>
                      <a:pt x="1331118" y="88107"/>
                      <a:pt x="1416843" y="73819"/>
                    </a:cubicBezTo>
                    <a:cubicBezTo>
                      <a:pt x="1502568" y="59531"/>
                      <a:pt x="1557337" y="0"/>
                      <a:pt x="1631156" y="2381"/>
                    </a:cubicBezTo>
                    <a:cubicBezTo>
                      <a:pt x="1704975" y="4762"/>
                      <a:pt x="1793081" y="52387"/>
                      <a:pt x="1859756" y="88106"/>
                    </a:cubicBezTo>
                    <a:cubicBezTo>
                      <a:pt x="1926431" y="123825"/>
                      <a:pt x="1955006" y="183357"/>
                      <a:pt x="2031206" y="216694"/>
                    </a:cubicBezTo>
                    <a:cubicBezTo>
                      <a:pt x="2107406" y="250031"/>
                      <a:pt x="2240756" y="233362"/>
                      <a:pt x="2316956" y="288131"/>
                    </a:cubicBezTo>
                    <a:cubicBezTo>
                      <a:pt x="2393156" y="342900"/>
                      <a:pt x="2445544" y="435769"/>
                      <a:pt x="2488406" y="545306"/>
                    </a:cubicBezTo>
                    <a:cubicBezTo>
                      <a:pt x="2531268" y="654843"/>
                      <a:pt x="2552700" y="831056"/>
                      <a:pt x="2574131" y="945356"/>
                    </a:cubicBezTo>
                    <a:cubicBezTo>
                      <a:pt x="2595562" y="1059656"/>
                      <a:pt x="2588418" y="1207294"/>
                      <a:pt x="2616993" y="1231106"/>
                    </a:cubicBezTo>
                    <a:cubicBezTo>
                      <a:pt x="2645568" y="1254918"/>
                      <a:pt x="2750344" y="1138237"/>
                      <a:pt x="2745581" y="1088231"/>
                    </a:cubicBezTo>
                    <a:cubicBezTo>
                      <a:pt x="2740819" y="1038225"/>
                      <a:pt x="2588418" y="931069"/>
                      <a:pt x="2588418" y="931069"/>
                    </a:cubicBezTo>
                    <a:lnTo>
                      <a:pt x="2588418" y="931069"/>
                    </a:lnTo>
                    <a:cubicBezTo>
                      <a:pt x="2607468" y="935831"/>
                      <a:pt x="2657474" y="931069"/>
                      <a:pt x="2702718" y="959644"/>
                    </a:cubicBezTo>
                    <a:cubicBezTo>
                      <a:pt x="2747962" y="988219"/>
                      <a:pt x="2828925" y="1045369"/>
                      <a:pt x="2859881" y="1102519"/>
                    </a:cubicBezTo>
                    <a:cubicBezTo>
                      <a:pt x="2890837" y="1159669"/>
                      <a:pt x="2900362" y="1233488"/>
                      <a:pt x="2888456" y="1302544"/>
                    </a:cubicBezTo>
                    <a:cubicBezTo>
                      <a:pt x="2876550" y="1371600"/>
                      <a:pt x="2857499" y="1464469"/>
                      <a:pt x="2788443" y="1516856"/>
                    </a:cubicBezTo>
                    <a:cubicBezTo>
                      <a:pt x="2719387" y="1569243"/>
                      <a:pt x="2569368" y="1635919"/>
                      <a:pt x="2474118" y="1616869"/>
                    </a:cubicBezTo>
                    <a:cubicBezTo>
                      <a:pt x="2378868" y="1597819"/>
                      <a:pt x="2316955" y="1550193"/>
                      <a:pt x="2216943" y="1402556"/>
                    </a:cubicBezTo>
                    <a:cubicBezTo>
                      <a:pt x="2116931" y="1254919"/>
                      <a:pt x="1931193" y="835819"/>
                      <a:pt x="1874043" y="731044"/>
                    </a:cubicBezTo>
                    <a:cubicBezTo>
                      <a:pt x="1816893" y="626269"/>
                      <a:pt x="1878805" y="726281"/>
                      <a:pt x="1874043" y="773906"/>
                    </a:cubicBezTo>
                    <a:cubicBezTo>
                      <a:pt x="1869281" y="821531"/>
                      <a:pt x="1871662" y="926307"/>
                      <a:pt x="1845468" y="1016794"/>
                    </a:cubicBezTo>
                    <a:cubicBezTo>
                      <a:pt x="1819274" y="1107282"/>
                      <a:pt x="1768077" y="1212056"/>
                      <a:pt x="1716881" y="1316831"/>
                    </a:cubicBezTo>
                  </a:path>
                </a:pathLst>
              </a:custGeom>
              <a:solidFill>
                <a:srgbClr val="28191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3" name="任意多边形 242"/>
              <p:cNvSpPr/>
              <p:nvPr/>
            </p:nvSpPr>
            <p:spPr>
              <a:xfrm>
                <a:off x="1498347" y="1030964"/>
                <a:ext cx="1230793" cy="1255275"/>
              </a:xfrm>
              <a:custGeom>
                <a:avLst/>
                <a:gdLst>
                  <a:gd name="connsiteX0" fmla="*/ 1403231 w 1449239"/>
                  <a:gd name="connsiteY0" fmla="*/ 5751 h 1322717"/>
                  <a:gd name="connsiteX1" fmla="*/ 626853 w 1449239"/>
                  <a:gd name="connsiteY1" fmla="*/ 178279 h 1322717"/>
                  <a:gd name="connsiteX2" fmla="*/ 316302 w 1449239"/>
                  <a:gd name="connsiteY2" fmla="*/ 437071 h 1322717"/>
                  <a:gd name="connsiteX3" fmla="*/ 178280 w 1449239"/>
                  <a:gd name="connsiteY3" fmla="*/ 799381 h 1322717"/>
                  <a:gd name="connsiteX4" fmla="*/ 126521 w 1449239"/>
                  <a:gd name="connsiteY4" fmla="*/ 902898 h 1322717"/>
                  <a:gd name="connsiteX5" fmla="*/ 5751 w 1449239"/>
                  <a:gd name="connsiteY5" fmla="*/ 1075426 h 1322717"/>
                  <a:gd name="connsiteX6" fmla="*/ 92015 w 1449239"/>
                  <a:gd name="connsiteY6" fmla="*/ 1247954 h 1322717"/>
                  <a:gd name="connsiteX7" fmla="*/ 195532 w 1449239"/>
                  <a:gd name="connsiteY7" fmla="*/ 1316966 h 1322717"/>
                  <a:gd name="connsiteX8" fmla="*/ 161027 w 1449239"/>
                  <a:gd name="connsiteY8" fmla="*/ 1213449 h 1322717"/>
                  <a:gd name="connsiteX9" fmla="*/ 178280 w 1449239"/>
                  <a:gd name="connsiteY9" fmla="*/ 971909 h 1322717"/>
                  <a:gd name="connsiteX10" fmla="*/ 333555 w 1449239"/>
                  <a:gd name="connsiteY10" fmla="*/ 816634 h 1322717"/>
                  <a:gd name="connsiteX11" fmla="*/ 506083 w 1449239"/>
                  <a:gd name="connsiteY11" fmla="*/ 506083 h 1322717"/>
                  <a:gd name="connsiteX12" fmla="*/ 902899 w 1449239"/>
                  <a:gd name="connsiteY12" fmla="*/ 212785 h 1322717"/>
                  <a:gd name="connsiteX13" fmla="*/ 1403231 w 1449239"/>
                  <a:gd name="connsiteY13" fmla="*/ 5751 h 1322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49239" h="1322717">
                    <a:moveTo>
                      <a:pt x="1403231" y="5751"/>
                    </a:moveTo>
                    <a:cubicBezTo>
                      <a:pt x="1357223" y="0"/>
                      <a:pt x="808008" y="106392"/>
                      <a:pt x="626853" y="178279"/>
                    </a:cubicBezTo>
                    <a:cubicBezTo>
                      <a:pt x="445698" y="250166"/>
                      <a:pt x="391064" y="333554"/>
                      <a:pt x="316302" y="437071"/>
                    </a:cubicBezTo>
                    <a:cubicBezTo>
                      <a:pt x="241540" y="540588"/>
                      <a:pt x="209910" y="721743"/>
                      <a:pt x="178280" y="799381"/>
                    </a:cubicBezTo>
                    <a:cubicBezTo>
                      <a:pt x="146650" y="877019"/>
                      <a:pt x="155276" y="856891"/>
                      <a:pt x="126521" y="902898"/>
                    </a:cubicBezTo>
                    <a:cubicBezTo>
                      <a:pt x="97766" y="948906"/>
                      <a:pt x="11502" y="1017917"/>
                      <a:pt x="5751" y="1075426"/>
                    </a:cubicBezTo>
                    <a:cubicBezTo>
                      <a:pt x="0" y="1132935"/>
                      <a:pt x="60385" y="1207697"/>
                      <a:pt x="92015" y="1247954"/>
                    </a:cubicBezTo>
                    <a:cubicBezTo>
                      <a:pt x="123645" y="1288211"/>
                      <a:pt x="184030" y="1322717"/>
                      <a:pt x="195532" y="1316966"/>
                    </a:cubicBezTo>
                    <a:cubicBezTo>
                      <a:pt x="207034" y="1311215"/>
                      <a:pt x="163902" y="1270958"/>
                      <a:pt x="161027" y="1213449"/>
                    </a:cubicBezTo>
                    <a:cubicBezTo>
                      <a:pt x="158152" y="1155940"/>
                      <a:pt x="149525" y="1038045"/>
                      <a:pt x="178280" y="971909"/>
                    </a:cubicBezTo>
                    <a:cubicBezTo>
                      <a:pt x="207035" y="905773"/>
                      <a:pt x="278921" y="894272"/>
                      <a:pt x="333555" y="816634"/>
                    </a:cubicBezTo>
                    <a:cubicBezTo>
                      <a:pt x="388189" y="738996"/>
                      <a:pt x="411192" y="606724"/>
                      <a:pt x="506083" y="506083"/>
                    </a:cubicBezTo>
                    <a:cubicBezTo>
                      <a:pt x="600974" y="405442"/>
                      <a:pt x="756250" y="299049"/>
                      <a:pt x="902899" y="212785"/>
                    </a:cubicBezTo>
                    <a:cubicBezTo>
                      <a:pt x="1049548" y="126521"/>
                      <a:pt x="1449239" y="11502"/>
                      <a:pt x="1403231" y="5751"/>
                    </a:cubicBezTo>
                    <a:close/>
                  </a:path>
                </a:pathLst>
              </a:custGeom>
              <a:solidFill>
                <a:srgbClr val="71330D"/>
              </a:solidFill>
              <a:ln>
                <a:solidFill>
                  <a:srgbClr val="97745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4" name="任意多边形 243"/>
              <p:cNvSpPr/>
              <p:nvPr/>
            </p:nvSpPr>
            <p:spPr>
              <a:xfrm>
                <a:off x="1681835" y="1116348"/>
                <a:ext cx="1160550" cy="1238319"/>
              </a:xfrm>
              <a:custGeom>
                <a:avLst/>
                <a:gdLst>
                  <a:gd name="connsiteX0" fmla="*/ 63261 w 1397479"/>
                  <a:gd name="connsiteY0" fmla="*/ 1227826 h 1383101"/>
                  <a:gd name="connsiteX1" fmla="*/ 11502 w 1397479"/>
                  <a:gd name="connsiteY1" fmla="*/ 969033 h 1383101"/>
                  <a:gd name="connsiteX2" fmla="*/ 132272 w 1397479"/>
                  <a:gd name="connsiteY2" fmla="*/ 761999 h 1383101"/>
                  <a:gd name="connsiteX3" fmla="*/ 425570 w 1397479"/>
                  <a:gd name="connsiteY3" fmla="*/ 399690 h 1383101"/>
                  <a:gd name="connsiteX4" fmla="*/ 977661 w 1397479"/>
                  <a:gd name="connsiteY4" fmla="*/ 106392 h 1383101"/>
                  <a:gd name="connsiteX5" fmla="*/ 1253706 w 1397479"/>
                  <a:gd name="connsiteY5" fmla="*/ 37381 h 1383101"/>
                  <a:gd name="connsiteX6" fmla="*/ 1357223 w 1397479"/>
                  <a:gd name="connsiteY6" fmla="*/ 20128 h 1383101"/>
                  <a:gd name="connsiteX7" fmla="*/ 1012167 w 1397479"/>
                  <a:gd name="connsiteY7" fmla="*/ 158150 h 1383101"/>
                  <a:gd name="connsiteX8" fmla="*/ 701616 w 1397479"/>
                  <a:gd name="connsiteY8" fmla="*/ 451448 h 1383101"/>
                  <a:gd name="connsiteX9" fmla="*/ 667110 w 1397479"/>
                  <a:gd name="connsiteY9" fmla="*/ 572218 h 1383101"/>
                  <a:gd name="connsiteX10" fmla="*/ 373812 w 1397479"/>
                  <a:gd name="connsiteY10" fmla="*/ 848264 h 1383101"/>
                  <a:gd name="connsiteX11" fmla="*/ 80514 w 1397479"/>
                  <a:gd name="connsiteY11" fmla="*/ 1314090 h 1383101"/>
                  <a:gd name="connsiteX12" fmla="*/ 63261 w 1397479"/>
                  <a:gd name="connsiteY12" fmla="*/ 1227826 h 1383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97479" h="1383101">
                    <a:moveTo>
                      <a:pt x="63261" y="1227826"/>
                    </a:moveTo>
                    <a:cubicBezTo>
                      <a:pt x="51759" y="1170317"/>
                      <a:pt x="0" y="1046671"/>
                      <a:pt x="11502" y="969033"/>
                    </a:cubicBezTo>
                    <a:cubicBezTo>
                      <a:pt x="23004" y="891395"/>
                      <a:pt x="63261" y="856889"/>
                      <a:pt x="132272" y="761999"/>
                    </a:cubicBezTo>
                    <a:cubicBezTo>
                      <a:pt x="201283" y="667109"/>
                      <a:pt x="284672" y="508958"/>
                      <a:pt x="425570" y="399690"/>
                    </a:cubicBezTo>
                    <a:cubicBezTo>
                      <a:pt x="566468" y="290422"/>
                      <a:pt x="839639" y="166777"/>
                      <a:pt x="977661" y="106392"/>
                    </a:cubicBezTo>
                    <a:cubicBezTo>
                      <a:pt x="1115683" y="46007"/>
                      <a:pt x="1190446" y="51758"/>
                      <a:pt x="1253706" y="37381"/>
                    </a:cubicBezTo>
                    <a:cubicBezTo>
                      <a:pt x="1316966" y="23004"/>
                      <a:pt x="1397479" y="0"/>
                      <a:pt x="1357223" y="20128"/>
                    </a:cubicBezTo>
                    <a:cubicBezTo>
                      <a:pt x="1316967" y="40256"/>
                      <a:pt x="1121435" y="86263"/>
                      <a:pt x="1012167" y="158150"/>
                    </a:cubicBezTo>
                    <a:cubicBezTo>
                      <a:pt x="902899" y="230037"/>
                      <a:pt x="759125" y="382437"/>
                      <a:pt x="701616" y="451448"/>
                    </a:cubicBezTo>
                    <a:cubicBezTo>
                      <a:pt x="644107" y="520459"/>
                      <a:pt x="721744" y="506082"/>
                      <a:pt x="667110" y="572218"/>
                    </a:cubicBezTo>
                    <a:cubicBezTo>
                      <a:pt x="612476" y="638354"/>
                      <a:pt x="471578" y="724619"/>
                      <a:pt x="373812" y="848264"/>
                    </a:cubicBezTo>
                    <a:cubicBezTo>
                      <a:pt x="276046" y="971909"/>
                      <a:pt x="132272" y="1245079"/>
                      <a:pt x="80514" y="1314090"/>
                    </a:cubicBezTo>
                    <a:cubicBezTo>
                      <a:pt x="28756" y="1383101"/>
                      <a:pt x="74763" y="1285335"/>
                      <a:pt x="63261" y="1227826"/>
                    </a:cubicBezTo>
                    <a:close/>
                  </a:path>
                </a:pathLst>
              </a:custGeom>
              <a:solidFill>
                <a:srgbClr val="71330D"/>
              </a:solidFill>
              <a:ln>
                <a:solidFill>
                  <a:srgbClr val="6E400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5" name="任意多边形 244"/>
              <p:cNvSpPr/>
              <p:nvPr/>
            </p:nvSpPr>
            <p:spPr>
              <a:xfrm>
                <a:off x="1804158" y="1176942"/>
                <a:ext cx="971755" cy="1177725"/>
              </a:xfrm>
              <a:custGeom>
                <a:avLst/>
                <a:gdLst>
                  <a:gd name="connsiteX0" fmla="*/ 1158815 w 1173192"/>
                  <a:gd name="connsiteY0" fmla="*/ 60385 h 1253706"/>
                  <a:gd name="connsiteX1" fmla="*/ 658483 w 1173192"/>
                  <a:gd name="connsiteY1" fmla="*/ 353683 h 1253706"/>
                  <a:gd name="connsiteX2" fmla="*/ 451449 w 1173192"/>
                  <a:gd name="connsiteY2" fmla="*/ 664234 h 1253706"/>
                  <a:gd name="connsiteX3" fmla="*/ 158151 w 1173192"/>
                  <a:gd name="connsiteY3" fmla="*/ 923026 h 1253706"/>
                  <a:gd name="connsiteX4" fmla="*/ 20128 w 1173192"/>
                  <a:gd name="connsiteY4" fmla="*/ 1250830 h 1253706"/>
                  <a:gd name="connsiteX5" fmla="*/ 278920 w 1173192"/>
                  <a:gd name="connsiteY5" fmla="*/ 940279 h 1253706"/>
                  <a:gd name="connsiteX6" fmla="*/ 589471 w 1173192"/>
                  <a:gd name="connsiteY6" fmla="*/ 802256 h 1253706"/>
                  <a:gd name="connsiteX7" fmla="*/ 692988 w 1173192"/>
                  <a:gd name="connsiteY7" fmla="*/ 543464 h 1253706"/>
                  <a:gd name="connsiteX8" fmla="*/ 1107056 w 1173192"/>
                  <a:gd name="connsiteY8" fmla="*/ 77638 h 1253706"/>
                  <a:gd name="connsiteX9" fmla="*/ 1089803 w 1173192"/>
                  <a:gd name="connsiteY9" fmla="*/ 77638 h 1253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3192" h="1253706">
                    <a:moveTo>
                      <a:pt x="1158815" y="60385"/>
                    </a:moveTo>
                    <a:cubicBezTo>
                      <a:pt x="967596" y="156713"/>
                      <a:pt x="776377" y="253042"/>
                      <a:pt x="658483" y="353683"/>
                    </a:cubicBezTo>
                    <a:cubicBezTo>
                      <a:pt x="540589" y="454325"/>
                      <a:pt x="534838" y="569344"/>
                      <a:pt x="451449" y="664234"/>
                    </a:cubicBezTo>
                    <a:cubicBezTo>
                      <a:pt x="368060" y="759124"/>
                      <a:pt x="230038" y="825260"/>
                      <a:pt x="158151" y="923026"/>
                    </a:cubicBezTo>
                    <a:cubicBezTo>
                      <a:pt x="86264" y="1020792"/>
                      <a:pt x="0" y="1247955"/>
                      <a:pt x="20128" y="1250830"/>
                    </a:cubicBezTo>
                    <a:cubicBezTo>
                      <a:pt x="40256" y="1253706"/>
                      <a:pt x="184030" y="1015041"/>
                      <a:pt x="278920" y="940279"/>
                    </a:cubicBezTo>
                    <a:cubicBezTo>
                      <a:pt x="373810" y="865517"/>
                      <a:pt x="520460" y="868392"/>
                      <a:pt x="589471" y="802256"/>
                    </a:cubicBezTo>
                    <a:cubicBezTo>
                      <a:pt x="658482" y="736120"/>
                      <a:pt x="606724" y="664234"/>
                      <a:pt x="692988" y="543464"/>
                    </a:cubicBezTo>
                    <a:cubicBezTo>
                      <a:pt x="779252" y="422694"/>
                      <a:pt x="1040920" y="155276"/>
                      <a:pt x="1107056" y="77638"/>
                    </a:cubicBezTo>
                    <a:cubicBezTo>
                      <a:pt x="1173192" y="0"/>
                      <a:pt x="1131497" y="38819"/>
                      <a:pt x="1089803" y="77638"/>
                    </a:cubicBezTo>
                  </a:path>
                </a:pathLst>
              </a:custGeom>
              <a:solidFill>
                <a:srgbClr val="71330D"/>
              </a:solidFill>
              <a:ln>
                <a:solidFill>
                  <a:srgbClr val="7133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6" name="任意多边形 245"/>
              <p:cNvSpPr/>
              <p:nvPr/>
            </p:nvSpPr>
            <p:spPr>
              <a:xfrm>
                <a:off x="1616374" y="1317412"/>
                <a:ext cx="797646" cy="795997"/>
              </a:xfrm>
              <a:custGeom>
                <a:avLst/>
                <a:gdLst>
                  <a:gd name="connsiteX0" fmla="*/ 632604 w 931653"/>
                  <a:gd name="connsiteY0" fmla="*/ 0 h 831011"/>
                  <a:gd name="connsiteX1" fmla="*/ 270294 w 931653"/>
                  <a:gd name="connsiteY1" fmla="*/ 276045 h 831011"/>
                  <a:gd name="connsiteX2" fmla="*/ 235789 w 931653"/>
                  <a:gd name="connsiteY2" fmla="*/ 448573 h 831011"/>
                  <a:gd name="connsiteX3" fmla="*/ 494581 w 931653"/>
                  <a:gd name="connsiteY3" fmla="*/ 172528 h 831011"/>
                  <a:gd name="connsiteX4" fmla="*/ 787879 w 931653"/>
                  <a:gd name="connsiteY4" fmla="*/ 17253 h 831011"/>
                  <a:gd name="connsiteX5" fmla="*/ 511834 w 931653"/>
                  <a:gd name="connsiteY5" fmla="*/ 207034 h 831011"/>
                  <a:gd name="connsiteX6" fmla="*/ 235789 w 931653"/>
                  <a:gd name="connsiteY6" fmla="*/ 672860 h 831011"/>
                  <a:gd name="connsiteX7" fmla="*/ 408317 w 931653"/>
                  <a:gd name="connsiteY7" fmla="*/ 465826 h 831011"/>
                  <a:gd name="connsiteX8" fmla="*/ 649857 w 931653"/>
                  <a:gd name="connsiteY8" fmla="*/ 293298 h 831011"/>
                  <a:gd name="connsiteX9" fmla="*/ 925902 w 931653"/>
                  <a:gd name="connsiteY9" fmla="*/ 51758 h 831011"/>
                  <a:gd name="connsiteX10" fmla="*/ 684362 w 931653"/>
                  <a:gd name="connsiteY10" fmla="*/ 293298 h 831011"/>
                  <a:gd name="connsiteX11" fmla="*/ 391064 w 931653"/>
                  <a:gd name="connsiteY11" fmla="*/ 569343 h 831011"/>
                  <a:gd name="connsiteX12" fmla="*/ 253041 w 931653"/>
                  <a:gd name="connsiteY12" fmla="*/ 793630 h 831011"/>
                  <a:gd name="connsiteX13" fmla="*/ 11502 w 931653"/>
                  <a:gd name="connsiteY13" fmla="*/ 793630 h 831011"/>
                  <a:gd name="connsiteX14" fmla="*/ 184030 w 931653"/>
                  <a:gd name="connsiteY14" fmla="*/ 759124 h 831011"/>
                  <a:gd name="connsiteX15" fmla="*/ 201283 w 931653"/>
                  <a:gd name="connsiteY15" fmla="*/ 431321 h 831011"/>
                  <a:gd name="connsiteX16" fmla="*/ 166777 w 931653"/>
                  <a:gd name="connsiteY16" fmla="*/ 707366 h 831011"/>
                  <a:gd name="connsiteX17" fmla="*/ 11502 w 931653"/>
                  <a:gd name="connsiteY17" fmla="*/ 603849 h 831011"/>
                  <a:gd name="connsiteX18" fmla="*/ 97766 w 931653"/>
                  <a:gd name="connsiteY18" fmla="*/ 621102 h 831011"/>
                  <a:gd name="connsiteX19" fmla="*/ 149524 w 931653"/>
                  <a:gd name="connsiteY19" fmla="*/ 414068 h 831011"/>
                  <a:gd name="connsiteX20" fmla="*/ 201283 w 931653"/>
                  <a:gd name="connsiteY20" fmla="*/ 241539 h 831011"/>
                  <a:gd name="connsiteX21" fmla="*/ 563592 w 931653"/>
                  <a:gd name="connsiteY21" fmla="*/ 51758 h 831011"/>
                  <a:gd name="connsiteX22" fmla="*/ 546340 w 931653"/>
                  <a:gd name="connsiteY22" fmla="*/ 0 h 831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31653" h="831011">
                    <a:moveTo>
                      <a:pt x="632604" y="0"/>
                    </a:moveTo>
                    <a:cubicBezTo>
                      <a:pt x="484517" y="100641"/>
                      <a:pt x="336430" y="201283"/>
                      <a:pt x="270294" y="276045"/>
                    </a:cubicBezTo>
                    <a:cubicBezTo>
                      <a:pt x="204158" y="350807"/>
                      <a:pt x="198408" y="465826"/>
                      <a:pt x="235789" y="448573"/>
                    </a:cubicBezTo>
                    <a:cubicBezTo>
                      <a:pt x="273170" y="431320"/>
                      <a:pt x="402566" y="244415"/>
                      <a:pt x="494581" y="172528"/>
                    </a:cubicBezTo>
                    <a:cubicBezTo>
                      <a:pt x="586596" y="100641"/>
                      <a:pt x="785004" y="11502"/>
                      <a:pt x="787879" y="17253"/>
                    </a:cubicBezTo>
                    <a:cubicBezTo>
                      <a:pt x="790754" y="23004"/>
                      <a:pt x="603849" y="97766"/>
                      <a:pt x="511834" y="207034"/>
                    </a:cubicBezTo>
                    <a:cubicBezTo>
                      <a:pt x="419819" y="316302"/>
                      <a:pt x="253042" y="629728"/>
                      <a:pt x="235789" y="672860"/>
                    </a:cubicBezTo>
                    <a:cubicBezTo>
                      <a:pt x="218536" y="715992"/>
                      <a:pt x="339306" y="529086"/>
                      <a:pt x="408317" y="465826"/>
                    </a:cubicBezTo>
                    <a:cubicBezTo>
                      <a:pt x="477328" y="402566"/>
                      <a:pt x="563593" y="362309"/>
                      <a:pt x="649857" y="293298"/>
                    </a:cubicBezTo>
                    <a:cubicBezTo>
                      <a:pt x="736121" y="224287"/>
                      <a:pt x="920151" y="51758"/>
                      <a:pt x="925902" y="51758"/>
                    </a:cubicBezTo>
                    <a:cubicBezTo>
                      <a:pt x="931653" y="51758"/>
                      <a:pt x="773502" y="207034"/>
                      <a:pt x="684362" y="293298"/>
                    </a:cubicBezTo>
                    <a:cubicBezTo>
                      <a:pt x="595222" y="379562"/>
                      <a:pt x="462951" y="485954"/>
                      <a:pt x="391064" y="569343"/>
                    </a:cubicBezTo>
                    <a:cubicBezTo>
                      <a:pt x="319177" y="652732"/>
                      <a:pt x="316301" y="756249"/>
                      <a:pt x="253041" y="793630"/>
                    </a:cubicBezTo>
                    <a:cubicBezTo>
                      <a:pt x="189781" y="831011"/>
                      <a:pt x="23004" y="799381"/>
                      <a:pt x="11502" y="793630"/>
                    </a:cubicBezTo>
                    <a:cubicBezTo>
                      <a:pt x="0" y="787879"/>
                      <a:pt x="152400" y="819509"/>
                      <a:pt x="184030" y="759124"/>
                    </a:cubicBezTo>
                    <a:cubicBezTo>
                      <a:pt x="215660" y="698739"/>
                      <a:pt x="204158" y="439947"/>
                      <a:pt x="201283" y="431321"/>
                    </a:cubicBezTo>
                    <a:cubicBezTo>
                      <a:pt x="198408" y="422695"/>
                      <a:pt x="198407" y="678611"/>
                      <a:pt x="166777" y="707366"/>
                    </a:cubicBezTo>
                    <a:cubicBezTo>
                      <a:pt x="135147" y="736121"/>
                      <a:pt x="23004" y="618226"/>
                      <a:pt x="11502" y="603849"/>
                    </a:cubicBezTo>
                    <a:cubicBezTo>
                      <a:pt x="0" y="589472"/>
                      <a:pt x="74762" y="652732"/>
                      <a:pt x="97766" y="621102"/>
                    </a:cubicBezTo>
                    <a:cubicBezTo>
                      <a:pt x="120770" y="589472"/>
                      <a:pt x="132271" y="477329"/>
                      <a:pt x="149524" y="414068"/>
                    </a:cubicBezTo>
                    <a:cubicBezTo>
                      <a:pt x="166777" y="350807"/>
                      <a:pt x="132272" y="301924"/>
                      <a:pt x="201283" y="241539"/>
                    </a:cubicBezTo>
                    <a:cubicBezTo>
                      <a:pt x="270294" y="181154"/>
                      <a:pt x="506083" y="92014"/>
                      <a:pt x="563592" y="51758"/>
                    </a:cubicBezTo>
                    <a:cubicBezTo>
                      <a:pt x="621101" y="11502"/>
                      <a:pt x="583720" y="5751"/>
                      <a:pt x="546340" y="0"/>
                    </a:cubicBezTo>
                  </a:path>
                </a:pathLst>
              </a:custGeom>
              <a:solidFill>
                <a:srgbClr val="977453"/>
              </a:solidFill>
              <a:ln>
                <a:solidFill>
                  <a:srgbClr val="9774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" name="任意多边形 246"/>
              <p:cNvSpPr/>
              <p:nvPr/>
            </p:nvSpPr>
            <p:spPr>
              <a:xfrm>
                <a:off x="3701579" y="1862766"/>
                <a:ext cx="263420" cy="457217"/>
              </a:xfrm>
              <a:custGeom>
                <a:avLst/>
                <a:gdLst>
                  <a:gd name="connsiteX0" fmla="*/ 146649 w 307675"/>
                  <a:gd name="connsiteY0" fmla="*/ 86264 h 477329"/>
                  <a:gd name="connsiteX1" fmla="*/ 181154 w 307675"/>
                  <a:gd name="connsiteY1" fmla="*/ 293298 h 477329"/>
                  <a:gd name="connsiteX2" fmla="*/ 8626 w 307675"/>
                  <a:gd name="connsiteY2" fmla="*/ 362310 h 477329"/>
                  <a:gd name="connsiteX3" fmla="*/ 129396 w 307675"/>
                  <a:gd name="connsiteY3" fmla="*/ 396815 h 477329"/>
                  <a:gd name="connsiteX4" fmla="*/ 198407 w 307675"/>
                  <a:gd name="connsiteY4" fmla="*/ 310551 h 477329"/>
                  <a:gd name="connsiteX5" fmla="*/ 181154 w 307675"/>
                  <a:gd name="connsiteY5" fmla="*/ 465827 h 477329"/>
                  <a:gd name="connsiteX6" fmla="*/ 301924 w 307675"/>
                  <a:gd name="connsiteY6" fmla="*/ 379562 h 477329"/>
                  <a:gd name="connsiteX7" fmla="*/ 146649 w 307675"/>
                  <a:gd name="connsiteY7" fmla="*/ 34506 h 477329"/>
                  <a:gd name="connsiteX8" fmla="*/ 146649 w 307675"/>
                  <a:gd name="connsiteY8" fmla="*/ 34506 h 477329"/>
                  <a:gd name="connsiteX9" fmla="*/ 146649 w 307675"/>
                  <a:gd name="connsiteY9" fmla="*/ 34506 h 477329"/>
                  <a:gd name="connsiteX10" fmla="*/ 94890 w 307675"/>
                  <a:gd name="connsiteY10" fmla="*/ 0 h 477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7675" h="477329">
                    <a:moveTo>
                      <a:pt x="146649" y="86264"/>
                    </a:moveTo>
                    <a:cubicBezTo>
                      <a:pt x="175403" y="166777"/>
                      <a:pt x="204158" y="247290"/>
                      <a:pt x="181154" y="293298"/>
                    </a:cubicBezTo>
                    <a:cubicBezTo>
                      <a:pt x="158150" y="339306"/>
                      <a:pt x="17252" y="345057"/>
                      <a:pt x="8626" y="362310"/>
                    </a:cubicBezTo>
                    <a:cubicBezTo>
                      <a:pt x="0" y="379563"/>
                      <a:pt x="97766" y="405441"/>
                      <a:pt x="129396" y="396815"/>
                    </a:cubicBezTo>
                    <a:cubicBezTo>
                      <a:pt x="161026" y="388189"/>
                      <a:pt x="189781" y="299049"/>
                      <a:pt x="198407" y="310551"/>
                    </a:cubicBezTo>
                    <a:cubicBezTo>
                      <a:pt x="207033" y="322053"/>
                      <a:pt x="163901" y="454325"/>
                      <a:pt x="181154" y="465827"/>
                    </a:cubicBezTo>
                    <a:cubicBezTo>
                      <a:pt x="198407" y="477329"/>
                      <a:pt x="307675" y="451449"/>
                      <a:pt x="301924" y="379562"/>
                    </a:cubicBezTo>
                    <a:cubicBezTo>
                      <a:pt x="296173" y="307675"/>
                      <a:pt x="146649" y="34506"/>
                      <a:pt x="146649" y="34506"/>
                    </a:cubicBezTo>
                    <a:lnTo>
                      <a:pt x="146649" y="34506"/>
                    </a:lnTo>
                    <a:lnTo>
                      <a:pt x="146649" y="34506"/>
                    </a:lnTo>
                    <a:lnTo>
                      <a:pt x="94890" y="0"/>
                    </a:lnTo>
                  </a:path>
                </a:pathLst>
              </a:custGeom>
              <a:solidFill>
                <a:srgbClr val="987B65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8" name="Freeform 5"/>
              <p:cNvSpPr>
                <a:spLocks/>
              </p:cNvSpPr>
              <p:nvPr/>
            </p:nvSpPr>
            <p:spPr bwMode="auto">
              <a:xfrm flipH="1" flipV="1">
                <a:off x="1926485" y="1259818"/>
                <a:ext cx="672788" cy="889564"/>
              </a:xfrm>
              <a:custGeom>
                <a:avLst/>
                <a:gdLst/>
                <a:ahLst/>
                <a:cxnLst>
                  <a:cxn ang="0">
                    <a:pos x="403" y="11"/>
                  </a:cxn>
                  <a:cxn ang="0">
                    <a:pos x="232" y="137"/>
                  </a:cxn>
                  <a:cxn ang="0">
                    <a:pos x="34" y="320"/>
                  </a:cxn>
                  <a:cxn ang="0">
                    <a:pos x="217" y="194"/>
                  </a:cxn>
                  <a:cxn ang="0">
                    <a:pos x="7" y="407"/>
                  </a:cxn>
                  <a:cxn ang="0">
                    <a:pos x="259" y="236"/>
                  </a:cxn>
                  <a:cxn ang="0">
                    <a:pos x="469" y="74"/>
                  </a:cxn>
                  <a:cxn ang="0">
                    <a:pos x="250" y="326"/>
                  </a:cxn>
                  <a:cxn ang="0">
                    <a:pos x="130" y="497"/>
                  </a:cxn>
                  <a:cxn ang="0">
                    <a:pos x="595" y="86"/>
                  </a:cxn>
                  <a:cxn ang="0">
                    <a:pos x="235" y="389"/>
                  </a:cxn>
                  <a:cxn ang="0">
                    <a:pos x="520" y="23"/>
                  </a:cxn>
                  <a:cxn ang="0">
                    <a:pos x="193" y="263"/>
                  </a:cxn>
                  <a:cxn ang="0">
                    <a:pos x="388" y="80"/>
                  </a:cxn>
                  <a:cxn ang="0">
                    <a:pos x="184" y="206"/>
                  </a:cxn>
                  <a:cxn ang="0">
                    <a:pos x="403" y="11"/>
                  </a:cxn>
                </a:cxnLst>
                <a:rect l="0" t="0" r="r" b="b"/>
                <a:pathLst>
                  <a:path w="612" h="537">
                    <a:moveTo>
                      <a:pt x="403" y="11"/>
                    </a:moveTo>
                    <a:cubicBezTo>
                      <a:pt x="411" y="0"/>
                      <a:pt x="293" y="86"/>
                      <a:pt x="232" y="137"/>
                    </a:cubicBezTo>
                    <a:cubicBezTo>
                      <a:pt x="171" y="188"/>
                      <a:pt x="36" y="311"/>
                      <a:pt x="34" y="320"/>
                    </a:cubicBezTo>
                    <a:cubicBezTo>
                      <a:pt x="32" y="329"/>
                      <a:pt x="221" y="180"/>
                      <a:pt x="217" y="194"/>
                    </a:cubicBezTo>
                    <a:cubicBezTo>
                      <a:pt x="213" y="208"/>
                      <a:pt x="0" y="400"/>
                      <a:pt x="7" y="407"/>
                    </a:cubicBezTo>
                    <a:cubicBezTo>
                      <a:pt x="14" y="414"/>
                      <a:pt x="182" y="292"/>
                      <a:pt x="259" y="236"/>
                    </a:cubicBezTo>
                    <a:cubicBezTo>
                      <a:pt x="336" y="180"/>
                      <a:pt x="471" y="59"/>
                      <a:pt x="469" y="74"/>
                    </a:cubicBezTo>
                    <a:cubicBezTo>
                      <a:pt x="467" y="89"/>
                      <a:pt x="307" y="256"/>
                      <a:pt x="250" y="326"/>
                    </a:cubicBezTo>
                    <a:cubicBezTo>
                      <a:pt x="193" y="396"/>
                      <a:pt x="73" y="537"/>
                      <a:pt x="130" y="497"/>
                    </a:cubicBezTo>
                    <a:cubicBezTo>
                      <a:pt x="187" y="457"/>
                      <a:pt x="578" y="104"/>
                      <a:pt x="595" y="86"/>
                    </a:cubicBezTo>
                    <a:cubicBezTo>
                      <a:pt x="612" y="68"/>
                      <a:pt x="248" y="400"/>
                      <a:pt x="235" y="389"/>
                    </a:cubicBezTo>
                    <a:cubicBezTo>
                      <a:pt x="222" y="378"/>
                      <a:pt x="527" y="44"/>
                      <a:pt x="520" y="23"/>
                    </a:cubicBezTo>
                    <a:cubicBezTo>
                      <a:pt x="513" y="2"/>
                      <a:pt x="215" y="254"/>
                      <a:pt x="193" y="263"/>
                    </a:cubicBezTo>
                    <a:cubicBezTo>
                      <a:pt x="171" y="272"/>
                      <a:pt x="389" y="89"/>
                      <a:pt x="388" y="80"/>
                    </a:cubicBezTo>
                    <a:cubicBezTo>
                      <a:pt x="387" y="71"/>
                      <a:pt x="183" y="217"/>
                      <a:pt x="184" y="206"/>
                    </a:cubicBezTo>
                    <a:cubicBezTo>
                      <a:pt x="185" y="195"/>
                      <a:pt x="395" y="22"/>
                      <a:pt x="403" y="11"/>
                    </a:cubicBezTo>
                    <a:close/>
                  </a:path>
                </a:pathLst>
              </a:custGeom>
              <a:solidFill>
                <a:srgbClr val="82604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任意多边形 248"/>
              <p:cNvSpPr/>
              <p:nvPr/>
            </p:nvSpPr>
            <p:spPr>
              <a:xfrm>
                <a:off x="1842866" y="1254062"/>
                <a:ext cx="1115227" cy="1145795"/>
              </a:xfrm>
              <a:custGeom>
                <a:avLst/>
                <a:gdLst>
                  <a:gd name="connsiteX0" fmla="*/ 57510 w 1302589"/>
                  <a:gd name="connsiteY0" fmla="*/ 1135811 h 1196196"/>
                  <a:gd name="connsiteX1" fmla="*/ 247291 w 1302589"/>
                  <a:gd name="connsiteY1" fmla="*/ 894272 h 1196196"/>
                  <a:gd name="connsiteX2" fmla="*/ 506083 w 1302589"/>
                  <a:gd name="connsiteY2" fmla="*/ 790755 h 1196196"/>
                  <a:gd name="connsiteX3" fmla="*/ 782129 w 1302589"/>
                  <a:gd name="connsiteY3" fmla="*/ 462951 h 1196196"/>
                  <a:gd name="connsiteX4" fmla="*/ 937404 w 1302589"/>
                  <a:gd name="connsiteY4" fmla="*/ 169653 h 1196196"/>
                  <a:gd name="connsiteX5" fmla="*/ 1265208 w 1302589"/>
                  <a:gd name="connsiteY5" fmla="*/ 14377 h 1196196"/>
                  <a:gd name="connsiteX6" fmla="*/ 1161691 w 1302589"/>
                  <a:gd name="connsiteY6" fmla="*/ 83389 h 1196196"/>
                  <a:gd name="connsiteX7" fmla="*/ 1144438 w 1302589"/>
                  <a:gd name="connsiteY7" fmla="*/ 324928 h 1196196"/>
                  <a:gd name="connsiteX8" fmla="*/ 1075427 w 1302589"/>
                  <a:gd name="connsiteY8" fmla="*/ 618226 h 1196196"/>
                  <a:gd name="connsiteX9" fmla="*/ 851140 w 1302589"/>
                  <a:gd name="connsiteY9" fmla="*/ 859766 h 1196196"/>
                  <a:gd name="connsiteX10" fmla="*/ 402566 w 1302589"/>
                  <a:gd name="connsiteY10" fmla="*/ 1066800 h 1196196"/>
                  <a:gd name="connsiteX11" fmla="*/ 143774 w 1302589"/>
                  <a:gd name="connsiteY11" fmla="*/ 1118558 h 1196196"/>
                  <a:gd name="connsiteX12" fmla="*/ 23004 w 1302589"/>
                  <a:gd name="connsiteY12" fmla="*/ 1187570 h 1196196"/>
                  <a:gd name="connsiteX13" fmla="*/ 5751 w 1302589"/>
                  <a:gd name="connsiteY13" fmla="*/ 1170317 h 1196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02589" h="1196196">
                    <a:moveTo>
                      <a:pt x="57510" y="1135811"/>
                    </a:moveTo>
                    <a:cubicBezTo>
                      <a:pt x="115019" y="1043796"/>
                      <a:pt x="172529" y="951781"/>
                      <a:pt x="247291" y="894272"/>
                    </a:cubicBezTo>
                    <a:cubicBezTo>
                      <a:pt x="322053" y="836763"/>
                      <a:pt x="416943" y="862642"/>
                      <a:pt x="506083" y="790755"/>
                    </a:cubicBezTo>
                    <a:cubicBezTo>
                      <a:pt x="595223" y="718868"/>
                      <a:pt x="710242" y="566468"/>
                      <a:pt x="782129" y="462951"/>
                    </a:cubicBezTo>
                    <a:cubicBezTo>
                      <a:pt x="854016" y="359434"/>
                      <a:pt x="856891" y="244415"/>
                      <a:pt x="937404" y="169653"/>
                    </a:cubicBezTo>
                    <a:cubicBezTo>
                      <a:pt x="1017917" y="94891"/>
                      <a:pt x="1227827" y="28754"/>
                      <a:pt x="1265208" y="14377"/>
                    </a:cubicBezTo>
                    <a:cubicBezTo>
                      <a:pt x="1302589" y="0"/>
                      <a:pt x="1181819" y="31631"/>
                      <a:pt x="1161691" y="83389"/>
                    </a:cubicBezTo>
                    <a:cubicBezTo>
                      <a:pt x="1141563" y="135147"/>
                      <a:pt x="1158815" y="235789"/>
                      <a:pt x="1144438" y="324928"/>
                    </a:cubicBezTo>
                    <a:cubicBezTo>
                      <a:pt x="1130061" y="414067"/>
                      <a:pt x="1124310" y="529086"/>
                      <a:pt x="1075427" y="618226"/>
                    </a:cubicBezTo>
                    <a:cubicBezTo>
                      <a:pt x="1026544" y="707366"/>
                      <a:pt x="963284" y="785004"/>
                      <a:pt x="851140" y="859766"/>
                    </a:cubicBezTo>
                    <a:cubicBezTo>
                      <a:pt x="738997" y="934528"/>
                      <a:pt x="520460" y="1023668"/>
                      <a:pt x="402566" y="1066800"/>
                    </a:cubicBezTo>
                    <a:cubicBezTo>
                      <a:pt x="284672" y="1109932"/>
                      <a:pt x="207034" y="1098430"/>
                      <a:pt x="143774" y="1118558"/>
                    </a:cubicBezTo>
                    <a:cubicBezTo>
                      <a:pt x="80514" y="1138686"/>
                      <a:pt x="46008" y="1178944"/>
                      <a:pt x="23004" y="1187570"/>
                    </a:cubicBezTo>
                    <a:cubicBezTo>
                      <a:pt x="0" y="1196196"/>
                      <a:pt x="2875" y="1183256"/>
                      <a:pt x="5751" y="1170317"/>
                    </a:cubicBezTo>
                  </a:path>
                </a:pathLst>
              </a:custGeom>
              <a:solidFill>
                <a:srgbClr val="71330D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" name="任意多边形 249"/>
              <p:cNvSpPr/>
              <p:nvPr/>
            </p:nvSpPr>
            <p:spPr>
              <a:xfrm>
                <a:off x="1857637" y="1372498"/>
                <a:ext cx="977362" cy="1074182"/>
              </a:xfrm>
              <a:custGeom>
                <a:avLst/>
                <a:gdLst>
                  <a:gd name="connsiteX0" fmla="*/ 989162 w 1141562"/>
                  <a:gd name="connsiteY0" fmla="*/ 115018 h 1121433"/>
                  <a:gd name="connsiteX1" fmla="*/ 816634 w 1141562"/>
                  <a:gd name="connsiteY1" fmla="*/ 391063 h 1121433"/>
                  <a:gd name="connsiteX2" fmla="*/ 592347 w 1141562"/>
                  <a:gd name="connsiteY2" fmla="*/ 718867 h 1121433"/>
                  <a:gd name="connsiteX3" fmla="*/ 178279 w 1141562"/>
                  <a:gd name="connsiteY3" fmla="*/ 891395 h 1121433"/>
                  <a:gd name="connsiteX4" fmla="*/ 23004 w 1141562"/>
                  <a:gd name="connsiteY4" fmla="*/ 1081177 h 1121433"/>
                  <a:gd name="connsiteX5" fmla="*/ 40257 w 1141562"/>
                  <a:gd name="connsiteY5" fmla="*/ 1098429 h 1121433"/>
                  <a:gd name="connsiteX6" fmla="*/ 230038 w 1141562"/>
                  <a:gd name="connsiteY6" fmla="*/ 943154 h 1121433"/>
                  <a:gd name="connsiteX7" fmla="*/ 488830 w 1141562"/>
                  <a:gd name="connsiteY7" fmla="*/ 839637 h 1121433"/>
                  <a:gd name="connsiteX8" fmla="*/ 816634 w 1141562"/>
                  <a:gd name="connsiteY8" fmla="*/ 563592 h 1121433"/>
                  <a:gd name="connsiteX9" fmla="*/ 833887 w 1141562"/>
                  <a:gd name="connsiteY9" fmla="*/ 477328 h 1121433"/>
                  <a:gd name="connsiteX10" fmla="*/ 747623 w 1141562"/>
                  <a:gd name="connsiteY10" fmla="*/ 736120 h 1121433"/>
                  <a:gd name="connsiteX11" fmla="*/ 695864 w 1141562"/>
                  <a:gd name="connsiteY11" fmla="*/ 856890 h 1121433"/>
                  <a:gd name="connsiteX12" fmla="*/ 851140 w 1141562"/>
                  <a:gd name="connsiteY12" fmla="*/ 649856 h 1121433"/>
                  <a:gd name="connsiteX13" fmla="*/ 1092679 w 1141562"/>
                  <a:gd name="connsiteY13" fmla="*/ 253041 h 1121433"/>
                  <a:gd name="connsiteX14" fmla="*/ 1109932 w 1141562"/>
                  <a:gd name="connsiteY14" fmla="*/ 80512 h 1121433"/>
                  <a:gd name="connsiteX15" fmla="*/ 902898 w 1141562"/>
                  <a:gd name="connsiteY15" fmla="*/ 460075 h 1121433"/>
                  <a:gd name="connsiteX16" fmla="*/ 971910 w 1141562"/>
                  <a:gd name="connsiteY16" fmla="*/ 63260 h 1121433"/>
                  <a:gd name="connsiteX17" fmla="*/ 989162 w 1141562"/>
                  <a:gd name="connsiteY17" fmla="*/ 115018 h 1121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41562" h="1121433">
                    <a:moveTo>
                      <a:pt x="989162" y="115018"/>
                    </a:moveTo>
                    <a:cubicBezTo>
                      <a:pt x="963283" y="169652"/>
                      <a:pt x="882770" y="290422"/>
                      <a:pt x="816634" y="391063"/>
                    </a:cubicBezTo>
                    <a:cubicBezTo>
                      <a:pt x="750498" y="491705"/>
                      <a:pt x="698740" y="635478"/>
                      <a:pt x="592347" y="718867"/>
                    </a:cubicBezTo>
                    <a:cubicBezTo>
                      <a:pt x="485954" y="802256"/>
                      <a:pt x="273169" y="831010"/>
                      <a:pt x="178279" y="891395"/>
                    </a:cubicBezTo>
                    <a:cubicBezTo>
                      <a:pt x="83389" y="951780"/>
                      <a:pt x="46008" y="1046671"/>
                      <a:pt x="23004" y="1081177"/>
                    </a:cubicBezTo>
                    <a:cubicBezTo>
                      <a:pt x="0" y="1115683"/>
                      <a:pt x="5751" y="1121433"/>
                      <a:pt x="40257" y="1098429"/>
                    </a:cubicBezTo>
                    <a:cubicBezTo>
                      <a:pt x="74763" y="1075425"/>
                      <a:pt x="155276" y="986286"/>
                      <a:pt x="230038" y="943154"/>
                    </a:cubicBezTo>
                    <a:cubicBezTo>
                      <a:pt x="304800" y="900022"/>
                      <a:pt x="391064" y="902897"/>
                      <a:pt x="488830" y="839637"/>
                    </a:cubicBezTo>
                    <a:cubicBezTo>
                      <a:pt x="586596" y="776377"/>
                      <a:pt x="759125" y="623977"/>
                      <a:pt x="816634" y="563592"/>
                    </a:cubicBezTo>
                    <a:cubicBezTo>
                      <a:pt x="874143" y="503207"/>
                      <a:pt x="845389" y="448573"/>
                      <a:pt x="833887" y="477328"/>
                    </a:cubicBezTo>
                    <a:cubicBezTo>
                      <a:pt x="822385" y="506083"/>
                      <a:pt x="770627" y="672860"/>
                      <a:pt x="747623" y="736120"/>
                    </a:cubicBezTo>
                    <a:cubicBezTo>
                      <a:pt x="724619" y="799380"/>
                      <a:pt x="678611" y="871267"/>
                      <a:pt x="695864" y="856890"/>
                    </a:cubicBezTo>
                    <a:cubicBezTo>
                      <a:pt x="713117" y="842513"/>
                      <a:pt x="785004" y="750498"/>
                      <a:pt x="851140" y="649856"/>
                    </a:cubicBezTo>
                    <a:cubicBezTo>
                      <a:pt x="917276" y="549215"/>
                      <a:pt x="1049547" y="347932"/>
                      <a:pt x="1092679" y="253041"/>
                    </a:cubicBezTo>
                    <a:cubicBezTo>
                      <a:pt x="1135811" y="158150"/>
                      <a:pt x="1141562" y="46006"/>
                      <a:pt x="1109932" y="80512"/>
                    </a:cubicBezTo>
                    <a:cubicBezTo>
                      <a:pt x="1078302" y="115018"/>
                      <a:pt x="925902" y="462950"/>
                      <a:pt x="902898" y="460075"/>
                    </a:cubicBezTo>
                    <a:cubicBezTo>
                      <a:pt x="879894" y="457200"/>
                      <a:pt x="963284" y="126520"/>
                      <a:pt x="971910" y="63260"/>
                    </a:cubicBezTo>
                    <a:cubicBezTo>
                      <a:pt x="980536" y="0"/>
                      <a:pt x="1015041" y="60384"/>
                      <a:pt x="989162" y="115018"/>
                    </a:cubicBezTo>
                    <a:close/>
                  </a:path>
                </a:pathLst>
              </a:custGeom>
              <a:solidFill>
                <a:srgbClr val="9774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" name="任意多边形 250"/>
              <p:cNvSpPr/>
              <p:nvPr/>
            </p:nvSpPr>
            <p:spPr>
              <a:xfrm>
                <a:off x="1921646" y="1234781"/>
                <a:ext cx="1125075" cy="1123762"/>
              </a:xfrm>
              <a:custGeom>
                <a:avLst/>
                <a:gdLst>
                  <a:gd name="connsiteX0" fmla="*/ 207034 w 1314091"/>
                  <a:gd name="connsiteY0" fmla="*/ 1138687 h 1173193"/>
                  <a:gd name="connsiteX1" fmla="*/ 655608 w 1314091"/>
                  <a:gd name="connsiteY1" fmla="*/ 1017918 h 1173193"/>
                  <a:gd name="connsiteX2" fmla="*/ 1069676 w 1314091"/>
                  <a:gd name="connsiteY2" fmla="*/ 603850 h 1173193"/>
                  <a:gd name="connsiteX3" fmla="*/ 1104182 w 1314091"/>
                  <a:gd name="connsiteY3" fmla="*/ 34506 h 1173193"/>
                  <a:gd name="connsiteX4" fmla="*/ 1190446 w 1314091"/>
                  <a:gd name="connsiteY4" fmla="*/ 396816 h 1173193"/>
                  <a:gd name="connsiteX5" fmla="*/ 1207699 w 1314091"/>
                  <a:gd name="connsiteY5" fmla="*/ 69012 h 1173193"/>
                  <a:gd name="connsiteX6" fmla="*/ 1293963 w 1314091"/>
                  <a:gd name="connsiteY6" fmla="*/ 362310 h 1173193"/>
                  <a:gd name="connsiteX7" fmla="*/ 1293963 w 1314091"/>
                  <a:gd name="connsiteY7" fmla="*/ 724620 h 1173193"/>
                  <a:gd name="connsiteX8" fmla="*/ 1173193 w 1314091"/>
                  <a:gd name="connsiteY8" fmla="*/ 1069676 h 1173193"/>
                  <a:gd name="connsiteX9" fmla="*/ 1173193 w 1314091"/>
                  <a:gd name="connsiteY9" fmla="*/ 828137 h 1173193"/>
                  <a:gd name="connsiteX10" fmla="*/ 1017917 w 1314091"/>
                  <a:gd name="connsiteY10" fmla="*/ 897148 h 1173193"/>
                  <a:gd name="connsiteX11" fmla="*/ 621102 w 1314091"/>
                  <a:gd name="connsiteY11" fmla="*/ 1121435 h 1173193"/>
                  <a:gd name="connsiteX12" fmla="*/ 0 w 1314091"/>
                  <a:gd name="connsiteY12" fmla="*/ 1173193 h 1173193"/>
                  <a:gd name="connsiteX13" fmla="*/ 0 w 1314091"/>
                  <a:gd name="connsiteY13" fmla="*/ 1173193 h 1173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14091" h="1173193">
                    <a:moveTo>
                      <a:pt x="207034" y="1138687"/>
                    </a:moveTo>
                    <a:cubicBezTo>
                      <a:pt x="359434" y="1122872"/>
                      <a:pt x="511834" y="1107057"/>
                      <a:pt x="655608" y="1017918"/>
                    </a:cubicBezTo>
                    <a:cubicBezTo>
                      <a:pt x="799382" y="928779"/>
                      <a:pt x="994914" y="767752"/>
                      <a:pt x="1069676" y="603850"/>
                    </a:cubicBezTo>
                    <a:cubicBezTo>
                      <a:pt x="1144438" y="439948"/>
                      <a:pt x="1084054" y="69012"/>
                      <a:pt x="1104182" y="34506"/>
                    </a:cubicBezTo>
                    <a:cubicBezTo>
                      <a:pt x="1124310" y="0"/>
                      <a:pt x="1173193" y="391065"/>
                      <a:pt x="1190446" y="396816"/>
                    </a:cubicBezTo>
                    <a:cubicBezTo>
                      <a:pt x="1207699" y="402567"/>
                      <a:pt x="1190446" y="74763"/>
                      <a:pt x="1207699" y="69012"/>
                    </a:cubicBezTo>
                    <a:cubicBezTo>
                      <a:pt x="1224952" y="63261"/>
                      <a:pt x="1279586" y="253042"/>
                      <a:pt x="1293963" y="362310"/>
                    </a:cubicBezTo>
                    <a:cubicBezTo>
                      <a:pt x="1308340" y="471578"/>
                      <a:pt x="1314091" y="606726"/>
                      <a:pt x="1293963" y="724620"/>
                    </a:cubicBezTo>
                    <a:cubicBezTo>
                      <a:pt x="1273835" y="842514"/>
                      <a:pt x="1193321" y="1052423"/>
                      <a:pt x="1173193" y="1069676"/>
                    </a:cubicBezTo>
                    <a:cubicBezTo>
                      <a:pt x="1153065" y="1086929"/>
                      <a:pt x="1199072" y="856892"/>
                      <a:pt x="1173193" y="828137"/>
                    </a:cubicBezTo>
                    <a:cubicBezTo>
                      <a:pt x="1147314" y="799382"/>
                      <a:pt x="1109932" y="848265"/>
                      <a:pt x="1017917" y="897148"/>
                    </a:cubicBezTo>
                    <a:cubicBezTo>
                      <a:pt x="925902" y="946031"/>
                      <a:pt x="790755" y="1075428"/>
                      <a:pt x="621102" y="1121435"/>
                    </a:cubicBezTo>
                    <a:cubicBezTo>
                      <a:pt x="451449" y="1167442"/>
                      <a:pt x="0" y="1173193"/>
                      <a:pt x="0" y="1173193"/>
                    </a:cubicBezTo>
                    <a:lnTo>
                      <a:pt x="0" y="1173193"/>
                    </a:lnTo>
                  </a:path>
                </a:pathLst>
              </a:custGeom>
              <a:solidFill>
                <a:srgbClr val="71330D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" name="任意多边形 251"/>
              <p:cNvSpPr/>
              <p:nvPr/>
            </p:nvSpPr>
            <p:spPr>
              <a:xfrm>
                <a:off x="2157986" y="1565300"/>
                <a:ext cx="822264" cy="903416"/>
              </a:xfrm>
              <a:custGeom>
                <a:avLst/>
                <a:gdLst>
                  <a:gd name="connsiteX0" fmla="*/ 828136 w 960407"/>
                  <a:gd name="connsiteY0" fmla="*/ 34506 h 943155"/>
                  <a:gd name="connsiteX1" fmla="*/ 793630 w 960407"/>
                  <a:gd name="connsiteY1" fmla="*/ 414068 h 943155"/>
                  <a:gd name="connsiteX2" fmla="*/ 414068 w 960407"/>
                  <a:gd name="connsiteY2" fmla="*/ 672861 h 943155"/>
                  <a:gd name="connsiteX3" fmla="*/ 759124 w 960407"/>
                  <a:gd name="connsiteY3" fmla="*/ 500332 h 943155"/>
                  <a:gd name="connsiteX4" fmla="*/ 672860 w 960407"/>
                  <a:gd name="connsiteY4" fmla="*/ 741872 h 943155"/>
                  <a:gd name="connsiteX5" fmla="*/ 155275 w 960407"/>
                  <a:gd name="connsiteY5" fmla="*/ 914400 h 943155"/>
                  <a:gd name="connsiteX6" fmla="*/ 0 w 960407"/>
                  <a:gd name="connsiteY6" fmla="*/ 914400 h 943155"/>
                  <a:gd name="connsiteX7" fmla="*/ 189781 w 960407"/>
                  <a:gd name="connsiteY7" fmla="*/ 914400 h 943155"/>
                  <a:gd name="connsiteX8" fmla="*/ 379562 w 960407"/>
                  <a:gd name="connsiteY8" fmla="*/ 862642 h 943155"/>
                  <a:gd name="connsiteX9" fmla="*/ 690113 w 960407"/>
                  <a:gd name="connsiteY9" fmla="*/ 741872 h 943155"/>
                  <a:gd name="connsiteX10" fmla="*/ 828136 w 960407"/>
                  <a:gd name="connsiteY10" fmla="*/ 517585 h 943155"/>
                  <a:gd name="connsiteX11" fmla="*/ 897147 w 960407"/>
                  <a:gd name="connsiteY11" fmla="*/ 465827 h 943155"/>
                  <a:gd name="connsiteX12" fmla="*/ 879894 w 960407"/>
                  <a:gd name="connsiteY12" fmla="*/ 603849 h 943155"/>
                  <a:gd name="connsiteX13" fmla="*/ 948905 w 960407"/>
                  <a:gd name="connsiteY13" fmla="*/ 327804 h 943155"/>
                  <a:gd name="connsiteX14" fmla="*/ 948905 w 960407"/>
                  <a:gd name="connsiteY14" fmla="*/ 86264 h 943155"/>
                  <a:gd name="connsiteX15" fmla="*/ 897147 w 960407"/>
                  <a:gd name="connsiteY15" fmla="*/ 155276 h 943155"/>
                  <a:gd name="connsiteX16" fmla="*/ 828136 w 960407"/>
                  <a:gd name="connsiteY16" fmla="*/ 207034 h 943155"/>
                  <a:gd name="connsiteX17" fmla="*/ 828136 w 960407"/>
                  <a:gd name="connsiteY17" fmla="*/ 34506 h 94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60407" h="943155">
                    <a:moveTo>
                      <a:pt x="828136" y="34506"/>
                    </a:moveTo>
                    <a:cubicBezTo>
                      <a:pt x="822385" y="69012"/>
                      <a:pt x="862641" y="307676"/>
                      <a:pt x="793630" y="414068"/>
                    </a:cubicBezTo>
                    <a:cubicBezTo>
                      <a:pt x="724619" y="520460"/>
                      <a:pt x="419819" y="658484"/>
                      <a:pt x="414068" y="672861"/>
                    </a:cubicBezTo>
                    <a:cubicBezTo>
                      <a:pt x="408317" y="687238"/>
                      <a:pt x="715992" y="488830"/>
                      <a:pt x="759124" y="500332"/>
                    </a:cubicBezTo>
                    <a:cubicBezTo>
                      <a:pt x="802256" y="511834"/>
                      <a:pt x="773501" y="672861"/>
                      <a:pt x="672860" y="741872"/>
                    </a:cubicBezTo>
                    <a:cubicBezTo>
                      <a:pt x="572219" y="810883"/>
                      <a:pt x="267418" y="885645"/>
                      <a:pt x="155275" y="914400"/>
                    </a:cubicBezTo>
                    <a:cubicBezTo>
                      <a:pt x="43132" y="943155"/>
                      <a:pt x="0" y="914400"/>
                      <a:pt x="0" y="914400"/>
                    </a:cubicBezTo>
                    <a:cubicBezTo>
                      <a:pt x="5751" y="914400"/>
                      <a:pt x="126521" y="923026"/>
                      <a:pt x="189781" y="914400"/>
                    </a:cubicBezTo>
                    <a:cubicBezTo>
                      <a:pt x="253041" y="905774"/>
                      <a:pt x="296173" y="891397"/>
                      <a:pt x="379562" y="862642"/>
                    </a:cubicBezTo>
                    <a:cubicBezTo>
                      <a:pt x="462951" y="833887"/>
                      <a:pt x="615351" y="799382"/>
                      <a:pt x="690113" y="741872"/>
                    </a:cubicBezTo>
                    <a:cubicBezTo>
                      <a:pt x="764875" y="684363"/>
                      <a:pt x="793630" y="563592"/>
                      <a:pt x="828136" y="517585"/>
                    </a:cubicBezTo>
                    <a:cubicBezTo>
                      <a:pt x="862642" y="471578"/>
                      <a:pt x="888521" y="451450"/>
                      <a:pt x="897147" y="465827"/>
                    </a:cubicBezTo>
                    <a:cubicBezTo>
                      <a:pt x="905773" y="480204"/>
                      <a:pt x="871268" y="626853"/>
                      <a:pt x="879894" y="603849"/>
                    </a:cubicBezTo>
                    <a:cubicBezTo>
                      <a:pt x="888520" y="580845"/>
                      <a:pt x="937403" y="414068"/>
                      <a:pt x="948905" y="327804"/>
                    </a:cubicBezTo>
                    <a:cubicBezTo>
                      <a:pt x="960407" y="241540"/>
                      <a:pt x="957531" y="115019"/>
                      <a:pt x="948905" y="86264"/>
                    </a:cubicBezTo>
                    <a:cubicBezTo>
                      <a:pt x="940279" y="57509"/>
                      <a:pt x="917275" y="135148"/>
                      <a:pt x="897147" y="155276"/>
                    </a:cubicBezTo>
                    <a:cubicBezTo>
                      <a:pt x="877019" y="175404"/>
                      <a:pt x="842513" y="227162"/>
                      <a:pt x="828136" y="207034"/>
                    </a:cubicBezTo>
                    <a:cubicBezTo>
                      <a:pt x="813759" y="186906"/>
                      <a:pt x="833887" y="0"/>
                      <a:pt x="828136" y="34506"/>
                    </a:cubicBezTo>
                    <a:close/>
                  </a:path>
                </a:pathLst>
              </a:custGeom>
              <a:solidFill>
                <a:srgbClr val="987B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" name="任意多边形 252"/>
              <p:cNvSpPr/>
              <p:nvPr/>
            </p:nvSpPr>
            <p:spPr>
              <a:xfrm>
                <a:off x="1567136" y="2226335"/>
                <a:ext cx="369281" cy="352553"/>
              </a:xfrm>
              <a:custGeom>
                <a:avLst/>
                <a:gdLst>
                  <a:gd name="connsiteX0" fmla="*/ 431321 w 431321"/>
                  <a:gd name="connsiteY0" fmla="*/ 172529 h 368061"/>
                  <a:gd name="connsiteX1" fmla="*/ 293299 w 431321"/>
                  <a:gd name="connsiteY1" fmla="*/ 345057 h 368061"/>
                  <a:gd name="connsiteX2" fmla="*/ 86265 w 431321"/>
                  <a:gd name="connsiteY2" fmla="*/ 310551 h 368061"/>
                  <a:gd name="connsiteX3" fmla="*/ 0 w 431321"/>
                  <a:gd name="connsiteY3" fmla="*/ 0 h 368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1321" h="368061">
                    <a:moveTo>
                      <a:pt x="431321" y="172529"/>
                    </a:moveTo>
                    <a:cubicBezTo>
                      <a:pt x="391064" y="247291"/>
                      <a:pt x="350808" y="322053"/>
                      <a:pt x="293299" y="345057"/>
                    </a:cubicBezTo>
                    <a:cubicBezTo>
                      <a:pt x="235790" y="368061"/>
                      <a:pt x="135148" y="368061"/>
                      <a:pt x="86265" y="310551"/>
                    </a:cubicBezTo>
                    <a:cubicBezTo>
                      <a:pt x="37382" y="253042"/>
                      <a:pt x="18691" y="126521"/>
                      <a:pt x="0" y="0"/>
                    </a:cubicBezTo>
                  </a:path>
                </a:pathLst>
              </a:custGeom>
              <a:solidFill>
                <a:srgbClr val="28191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" name="任意多边形 253"/>
              <p:cNvSpPr/>
              <p:nvPr/>
            </p:nvSpPr>
            <p:spPr>
              <a:xfrm>
                <a:off x="1532670" y="2182267"/>
                <a:ext cx="369281" cy="333272"/>
              </a:xfrm>
              <a:custGeom>
                <a:avLst/>
                <a:gdLst>
                  <a:gd name="connsiteX0" fmla="*/ 385313 w 431321"/>
                  <a:gd name="connsiteY0" fmla="*/ 218536 h 347932"/>
                  <a:gd name="connsiteX1" fmla="*/ 316302 w 431321"/>
                  <a:gd name="connsiteY1" fmla="*/ 339306 h 347932"/>
                  <a:gd name="connsiteX2" fmla="*/ 109268 w 431321"/>
                  <a:gd name="connsiteY2" fmla="*/ 270294 h 347932"/>
                  <a:gd name="connsiteX3" fmla="*/ 40256 w 431321"/>
                  <a:gd name="connsiteY3" fmla="*/ 11502 h 347932"/>
                  <a:gd name="connsiteX4" fmla="*/ 385313 w 431321"/>
                  <a:gd name="connsiteY4" fmla="*/ 218536 h 347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321" h="347932">
                    <a:moveTo>
                      <a:pt x="385313" y="218536"/>
                    </a:moveTo>
                    <a:cubicBezTo>
                      <a:pt x="431321" y="273170"/>
                      <a:pt x="362309" y="330680"/>
                      <a:pt x="316302" y="339306"/>
                    </a:cubicBezTo>
                    <a:cubicBezTo>
                      <a:pt x="270295" y="347932"/>
                      <a:pt x="155276" y="324928"/>
                      <a:pt x="109268" y="270294"/>
                    </a:cubicBezTo>
                    <a:cubicBezTo>
                      <a:pt x="63260" y="215660"/>
                      <a:pt x="0" y="23004"/>
                      <a:pt x="40256" y="11502"/>
                    </a:cubicBezTo>
                    <a:cubicBezTo>
                      <a:pt x="80513" y="0"/>
                      <a:pt x="339305" y="163902"/>
                      <a:pt x="385313" y="218536"/>
                    </a:cubicBezTo>
                    <a:close/>
                  </a:path>
                </a:pathLst>
              </a:custGeom>
              <a:solidFill>
                <a:srgbClr val="71330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椭圆 254"/>
              <p:cNvSpPr/>
              <p:nvPr/>
            </p:nvSpPr>
            <p:spPr>
              <a:xfrm>
                <a:off x="1620672" y="2080954"/>
                <a:ext cx="183487" cy="205284"/>
              </a:xfrm>
              <a:prstGeom prst="ellipse">
                <a:avLst/>
              </a:prstGeom>
              <a:solidFill>
                <a:srgbClr val="71330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" name="流程图: 可选过程 255"/>
              <p:cNvSpPr/>
              <p:nvPr/>
            </p:nvSpPr>
            <p:spPr>
              <a:xfrm>
                <a:off x="1620672" y="1944098"/>
                <a:ext cx="122325" cy="136856"/>
              </a:xfrm>
              <a:prstGeom prst="flowChartAlternateProcess">
                <a:avLst/>
              </a:prstGeom>
              <a:solidFill>
                <a:srgbClr val="71330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7" name="任意多边形 256"/>
              <p:cNvSpPr/>
              <p:nvPr/>
            </p:nvSpPr>
            <p:spPr>
              <a:xfrm>
                <a:off x="1498347" y="2080954"/>
                <a:ext cx="440674" cy="779471"/>
              </a:xfrm>
              <a:custGeom>
                <a:avLst/>
                <a:gdLst>
                  <a:gd name="connsiteX0" fmla="*/ 451448 w 514708"/>
                  <a:gd name="connsiteY0" fmla="*/ 434195 h 813758"/>
                  <a:gd name="connsiteX1" fmla="*/ 296173 w 514708"/>
                  <a:gd name="connsiteY1" fmla="*/ 503207 h 813758"/>
                  <a:gd name="connsiteX2" fmla="*/ 140897 w 514708"/>
                  <a:gd name="connsiteY2" fmla="*/ 330678 h 813758"/>
                  <a:gd name="connsiteX3" fmla="*/ 71886 w 514708"/>
                  <a:gd name="connsiteY3" fmla="*/ 20128 h 813758"/>
                  <a:gd name="connsiteX4" fmla="*/ 20128 w 514708"/>
                  <a:gd name="connsiteY4" fmla="*/ 451448 h 813758"/>
                  <a:gd name="connsiteX5" fmla="*/ 192656 w 514708"/>
                  <a:gd name="connsiteY5" fmla="*/ 779252 h 813758"/>
                  <a:gd name="connsiteX6" fmla="*/ 468701 w 514708"/>
                  <a:gd name="connsiteY6" fmla="*/ 658482 h 813758"/>
                  <a:gd name="connsiteX7" fmla="*/ 468701 w 514708"/>
                  <a:gd name="connsiteY7" fmla="*/ 365184 h 813758"/>
                  <a:gd name="connsiteX8" fmla="*/ 468701 w 514708"/>
                  <a:gd name="connsiteY8" fmla="*/ 365184 h 813758"/>
                  <a:gd name="connsiteX9" fmla="*/ 468701 w 514708"/>
                  <a:gd name="connsiteY9" fmla="*/ 365184 h 813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4708" h="813758">
                    <a:moveTo>
                      <a:pt x="451448" y="434195"/>
                    </a:moveTo>
                    <a:cubicBezTo>
                      <a:pt x="399690" y="477327"/>
                      <a:pt x="347932" y="520460"/>
                      <a:pt x="296173" y="503207"/>
                    </a:cubicBezTo>
                    <a:cubicBezTo>
                      <a:pt x="244415" y="485954"/>
                      <a:pt x="178278" y="411191"/>
                      <a:pt x="140897" y="330678"/>
                    </a:cubicBezTo>
                    <a:cubicBezTo>
                      <a:pt x="103516" y="250165"/>
                      <a:pt x="92014" y="0"/>
                      <a:pt x="71886" y="20128"/>
                    </a:cubicBezTo>
                    <a:cubicBezTo>
                      <a:pt x="51758" y="40256"/>
                      <a:pt x="0" y="324927"/>
                      <a:pt x="20128" y="451448"/>
                    </a:cubicBezTo>
                    <a:cubicBezTo>
                      <a:pt x="40256" y="577969"/>
                      <a:pt x="117894" y="744746"/>
                      <a:pt x="192656" y="779252"/>
                    </a:cubicBezTo>
                    <a:cubicBezTo>
                      <a:pt x="267418" y="813758"/>
                      <a:pt x="422694" y="727493"/>
                      <a:pt x="468701" y="658482"/>
                    </a:cubicBezTo>
                    <a:cubicBezTo>
                      <a:pt x="514708" y="589471"/>
                      <a:pt x="468701" y="365184"/>
                      <a:pt x="468701" y="365184"/>
                    </a:cubicBezTo>
                    <a:lnTo>
                      <a:pt x="468701" y="365184"/>
                    </a:lnTo>
                    <a:lnTo>
                      <a:pt x="468701" y="365184"/>
                    </a:lnTo>
                  </a:path>
                </a:pathLst>
              </a:custGeom>
              <a:solidFill>
                <a:srgbClr val="71330D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" name="任意多边形 257"/>
              <p:cNvSpPr/>
              <p:nvPr/>
            </p:nvSpPr>
            <p:spPr>
              <a:xfrm>
                <a:off x="1376022" y="1738814"/>
                <a:ext cx="1425424" cy="636247"/>
              </a:xfrm>
              <a:custGeom>
                <a:avLst/>
                <a:gdLst>
                  <a:gd name="connsiteX0" fmla="*/ 1647646 w 1664899"/>
                  <a:gd name="connsiteY0" fmla="*/ 221411 h 664234"/>
                  <a:gd name="connsiteX1" fmla="*/ 1233578 w 1664899"/>
                  <a:gd name="connsiteY1" fmla="*/ 549215 h 664234"/>
                  <a:gd name="connsiteX2" fmla="*/ 353683 w 1664899"/>
                  <a:gd name="connsiteY2" fmla="*/ 652732 h 664234"/>
                  <a:gd name="connsiteX3" fmla="*/ 43132 w 1664899"/>
                  <a:gd name="connsiteY3" fmla="*/ 480203 h 664234"/>
                  <a:gd name="connsiteX4" fmla="*/ 94891 w 1664899"/>
                  <a:gd name="connsiteY4" fmla="*/ 393939 h 664234"/>
                  <a:gd name="connsiteX5" fmla="*/ 94891 w 1664899"/>
                  <a:gd name="connsiteY5" fmla="*/ 411192 h 664234"/>
                  <a:gd name="connsiteX6" fmla="*/ 267419 w 1664899"/>
                  <a:gd name="connsiteY6" fmla="*/ 549215 h 664234"/>
                  <a:gd name="connsiteX7" fmla="*/ 577970 w 1664899"/>
                  <a:gd name="connsiteY7" fmla="*/ 497456 h 664234"/>
                  <a:gd name="connsiteX8" fmla="*/ 957532 w 1664899"/>
                  <a:gd name="connsiteY8" fmla="*/ 31630 h 664234"/>
                  <a:gd name="connsiteX9" fmla="*/ 802257 w 1664899"/>
                  <a:gd name="connsiteY9" fmla="*/ 307675 h 664234"/>
                  <a:gd name="connsiteX10" fmla="*/ 595223 w 1664899"/>
                  <a:gd name="connsiteY10" fmla="*/ 566467 h 664234"/>
                  <a:gd name="connsiteX11" fmla="*/ 388189 w 1664899"/>
                  <a:gd name="connsiteY11" fmla="*/ 618226 h 664234"/>
                  <a:gd name="connsiteX12" fmla="*/ 871268 w 1664899"/>
                  <a:gd name="connsiteY12" fmla="*/ 583720 h 664234"/>
                  <a:gd name="connsiteX13" fmla="*/ 1337095 w 1664899"/>
                  <a:gd name="connsiteY13" fmla="*/ 462950 h 664234"/>
                  <a:gd name="connsiteX14" fmla="*/ 1647646 w 1664899"/>
                  <a:gd name="connsiteY14" fmla="*/ 221411 h 664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64899" h="664234">
                    <a:moveTo>
                      <a:pt x="1647646" y="221411"/>
                    </a:moveTo>
                    <a:cubicBezTo>
                      <a:pt x="1630393" y="235789"/>
                      <a:pt x="1449238" y="477328"/>
                      <a:pt x="1233578" y="549215"/>
                    </a:cubicBezTo>
                    <a:cubicBezTo>
                      <a:pt x="1017918" y="621102"/>
                      <a:pt x="552091" y="664234"/>
                      <a:pt x="353683" y="652732"/>
                    </a:cubicBezTo>
                    <a:cubicBezTo>
                      <a:pt x="155275" y="641230"/>
                      <a:pt x="86264" y="523335"/>
                      <a:pt x="43132" y="480203"/>
                    </a:cubicBezTo>
                    <a:cubicBezTo>
                      <a:pt x="0" y="437071"/>
                      <a:pt x="86265" y="405441"/>
                      <a:pt x="94891" y="393939"/>
                    </a:cubicBezTo>
                    <a:cubicBezTo>
                      <a:pt x="103517" y="382437"/>
                      <a:pt x="66136" y="385313"/>
                      <a:pt x="94891" y="411192"/>
                    </a:cubicBezTo>
                    <a:cubicBezTo>
                      <a:pt x="123646" y="437071"/>
                      <a:pt x="186906" y="534838"/>
                      <a:pt x="267419" y="549215"/>
                    </a:cubicBezTo>
                    <a:cubicBezTo>
                      <a:pt x="347932" y="563592"/>
                      <a:pt x="462951" y="583720"/>
                      <a:pt x="577970" y="497456"/>
                    </a:cubicBezTo>
                    <a:cubicBezTo>
                      <a:pt x="692989" y="411192"/>
                      <a:pt x="920151" y="63260"/>
                      <a:pt x="957532" y="31630"/>
                    </a:cubicBezTo>
                    <a:cubicBezTo>
                      <a:pt x="994913" y="0"/>
                      <a:pt x="862642" y="218536"/>
                      <a:pt x="802257" y="307675"/>
                    </a:cubicBezTo>
                    <a:cubicBezTo>
                      <a:pt x="741872" y="396814"/>
                      <a:pt x="664234" y="514709"/>
                      <a:pt x="595223" y="566467"/>
                    </a:cubicBezTo>
                    <a:cubicBezTo>
                      <a:pt x="526212" y="618225"/>
                      <a:pt x="342182" y="615351"/>
                      <a:pt x="388189" y="618226"/>
                    </a:cubicBezTo>
                    <a:cubicBezTo>
                      <a:pt x="434196" y="621101"/>
                      <a:pt x="713117" y="609599"/>
                      <a:pt x="871268" y="583720"/>
                    </a:cubicBezTo>
                    <a:cubicBezTo>
                      <a:pt x="1029419" y="557841"/>
                      <a:pt x="1210574" y="523335"/>
                      <a:pt x="1337095" y="462950"/>
                    </a:cubicBezTo>
                    <a:cubicBezTo>
                      <a:pt x="1463616" y="402565"/>
                      <a:pt x="1664899" y="207034"/>
                      <a:pt x="1647646" y="221411"/>
                    </a:cubicBezTo>
                    <a:close/>
                  </a:path>
                </a:pathLst>
              </a:custGeom>
              <a:solidFill>
                <a:srgbClr val="987B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9" name="任意多边形 258"/>
              <p:cNvSpPr/>
              <p:nvPr/>
            </p:nvSpPr>
            <p:spPr>
              <a:xfrm>
                <a:off x="1500665" y="2573379"/>
                <a:ext cx="1157079" cy="1520382"/>
              </a:xfrm>
              <a:custGeom>
                <a:avLst/>
                <a:gdLst>
                  <a:gd name="connsiteX0" fmla="*/ 25880 w 1351472"/>
                  <a:gd name="connsiteY0" fmla="*/ 103517 h 1587260"/>
                  <a:gd name="connsiteX1" fmla="*/ 77638 w 1351472"/>
                  <a:gd name="connsiteY1" fmla="*/ 638355 h 1587260"/>
                  <a:gd name="connsiteX2" fmla="*/ 491706 w 1351472"/>
                  <a:gd name="connsiteY2" fmla="*/ 1259457 h 1587260"/>
                  <a:gd name="connsiteX3" fmla="*/ 715993 w 1351472"/>
                  <a:gd name="connsiteY3" fmla="*/ 1466490 h 1587260"/>
                  <a:gd name="connsiteX4" fmla="*/ 1302589 w 1351472"/>
                  <a:gd name="connsiteY4" fmla="*/ 1570007 h 1587260"/>
                  <a:gd name="connsiteX5" fmla="*/ 1009291 w 1351472"/>
                  <a:gd name="connsiteY5" fmla="*/ 1362974 h 1587260"/>
                  <a:gd name="connsiteX6" fmla="*/ 698740 w 1351472"/>
                  <a:gd name="connsiteY6" fmla="*/ 1052423 h 1587260"/>
                  <a:gd name="connsiteX7" fmla="*/ 526212 w 1351472"/>
                  <a:gd name="connsiteY7" fmla="*/ 741872 h 1587260"/>
                  <a:gd name="connsiteX8" fmla="*/ 422695 w 1351472"/>
                  <a:gd name="connsiteY8" fmla="*/ 362309 h 1587260"/>
                  <a:gd name="connsiteX9" fmla="*/ 457201 w 1351472"/>
                  <a:gd name="connsiteY9" fmla="*/ 448574 h 1587260"/>
                  <a:gd name="connsiteX10" fmla="*/ 267420 w 1351472"/>
                  <a:gd name="connsiteY10" fmla="*/ 448574 h 1587260"/>
                  <a:gd name="connsiteX11" fmla="*/ 181155 w 1351472"/>
                  <a:gd name="connsiteY11" fmla="*/ 241540 h 1587260"/>
                  <a:gd name="connsiteX12" fmla="*/ 181155 w 1351472"/>
                  <a:gd name="connsiteY12" fmla="*/ 224287 h 1587260"/>
                  <a:gd name="connsiteX13" fmla="*/ 25880 w 1351472"/>
                  <a:gd name="connsiteY13" fmla="*/ 34506 h 1587260"/>
                  <a:gd name="connsiteX14" fmla="*/ 43133 w 1351472"/>
                  <a:gd name="connsiteY14" fmla="*/ 17253 h 1587260"/>
                  <a:gd name="connsiteX15" fmla="*/ 43133 w 1351472"/>
                  <a:gd name="connsiteY15" fmla="*/ 0 h 1587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51472" h="1587260">
                    <a:moveTo>
                      <a:pt x="25880" y="103517"/>
                    </a:moveTo>
                    <a:cubicBezTo>
                      <a:pt x="12940" y="274607"/>
                      <a:pt x="0" y="445698"/>
                      <a:pt x="77638" y="638355"/>
                    </a:cubicBezTo>
                    <a:cubicBezTo>
                      <a:pt x="155276" y="831012"/>
                      <a:pt x="385314" y="1121435"/>
                      <a:pt x="491706" y="1259457"/>
                    </a:cubicBezTo>
                    <a:cubicBezTo>
                      <a:pt x="598098" y="1397479"/>
                      <a:pt x="580846" y="1414732"/>
                      <a:pt x="715993" y="1466490"/>
                    </a:cubicBezTo>
                    <a:cubicBezTo>
                      <a:pt x="851140" y="1518248"/>
                      <a:pt x="1253706" y="1587260"/>
                      <a:pt x="1302589" y="1570007"/>
                    </a:cubicBezTo>
                    <a:cubicBezTo>
                      <a:pt x="1351472" y="1552754"/>
                      <a:pt x="1109933" y="1449238"/>
                      <a:pt x="1009291" y="1362974"/>
                    </a:cubicBezTo>
                    <a:cubicBezTo>
                      <a:pt x="908650" y="1276710"/>
                      <a:pt x="779253" y="1155940"/>
                      <a:pt x="698740" y="1052423"/>
                    </a:cubicBezTo>
                    <a:cubicBezTo>
                      <a:pt x="618227" y="948906"/>
                      <a:pt x="572219" y="856891"/>
                      <a:pt x="526212" y="741872"/>
                    </a:cubicBezTo>
                    <a:cubicBezTo>
                      <a:pt x="480205" y="626853"/>
                      <a:pt x="434197" y="411192"/>
                      <a:pt x="422695" y="362309"/>
                    </a:cubicBezTo>
                    <a:cubicBezTo>
                      <a:pt x="411193" y="313426"/>
                      <a:pt x="483080" y="434197"/>
                      <a:pt x="457201" y="448574"/>
                    </a:cubicBezTo>
                    <a:cubicBezTo>
                      <a:pt x="431322" y="462951"/>
                      <a:pt x="313428" y="483080"/>
                      <a:pt x="267420" y="448574"/>
                    </a:cubicBezTo>
                    <a:cubicBezTo>
                      <a:pt x="221412" y="414068"/>
                      <a:pt x="195532" y="278921"/>
                      <a:pt x="181155" y="241540"/>
                    </a:cubicBezTo>
                    <a:cubicBezTo>
                      <a:pt x="166778" y="204159"/>
                      <a:pt x="207034" y="258793"/>
                      <a:pt x="181155" y="224287"/>
                    </a:cubicBezTo>
                    <a:cubicBezTo>
                      <a:pt x="155276" y="189781"/>
                      <a:pt x="48884" y="69012"/>
                      <a:pt x="25880" y="34506"/>
                    </a:cubicBezTo>
                    <a:cubicBezTo>
                      <a:pt x="2876" y="0"/>
                      <a:pt x="40258" y="23004"/>
                      <a:pt x="43133" y="17253"/>
                    </a:cubicBezTo>
                    <a:cubicBezTo>
                      <a:pt x="46008" y="11502"/>
                      <a:pt x="48884" y="5751"/>
                      <a:pt x="43133" y="0"/>
                    </a:cubicBezTo>
                  </a:path>
                </a:pathLst>
              </a:custGeom>
              <a:solidFill>
                <a:srgbClr val="28191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0" name="任意多边形 259"/>
              <p:cNvSpPr/>
              <p:nvPr/>
            </p:nvSpPr>
            <p:spPr>
              <a:xfrm>
                <a:off x="1554827" y="2278668"/>
                <a:ext cx="603159" cy="1423981"/>
              </a:xfrm>
              <a:custGeom>
                <a:avLst/>
                <a:gdLst>
                  <a:gd name="connsiteX0" fmla="*/ 238664 w 704491"/>
                  <a:gd name="connsiteY0" fmla="*/ 83388 h 1486619"/>
                  <a:gd name="connsiteX1" fmla="*/ 117894 w 704491"/>
                  <a:gd name="connsiteY1" fmla="*/ 480203 h 1486619"/>
                  <a:gd name="connsiteX2" fmla="*/ 255917 w 704491"/>
                  <a:gd name="connsiteY2" fmla="*/ 997788 h 1486619"/>
                  <a:gd name="connsiteX3" fmla="*/ 618227 w 704491"/>
                  <a:gd name="connsiteY3" fmla="*/ 1394603 h 1486619"/>
                  <a:gd name="connsiteX4" fmla="*/ 704491 w 704491"/>
                  <a:gd name="connsiteY4" fmla="*/ 1394603 h 1486619"/>
                  <a:gd name="connsiteX5" fmla="*/ 618227 w 704491"/>
                  <a:gd name="connsiteY5" fmla="*/ 1446362 h 1486619"/>
                  <a:gd name="connsiteX6" fmla="*/ 255917 w 704491"/>
                  <a:gd name="connsiteY6" fmla="*/ 1153064 h 1486619"/>
                  <a:gd name="connsiteX7" fmla="*/ 100642 w 704491"/>
                  <a:gd name="connsiteY7" fmla="*/ 842513 h 1486619"/>
                  <a:gd name="connsiteX8" fmla="*/ 14377 w 704491"/>
                  <a:gd name="connsiteY8" fmla="*/ 497456 h 1486619"/>
                  <a:gd name="connsiteX9" fmla="*/ 186906 w 704491"/>
                  <a:gd name="connsiteY9" fmla="*/ 14377 h 1486619"/>
                  <a:gd name="connsiteX10" fmla="*/ 186906 w 704491"/>
                  <a:gd name="connsiteY10" fmla="*/ 14377 h 1486619"/>
                  <a:gd name="connsiteX11" fmla="*/ 169653 w 704491"/>
                  <a:gd name="connsiteY11" fmla="*/ 14377 h 1486619"/>
                  <a:gd name="connsiteX12" fmla="*/ 238664 w 704491"/>
                  <a:gd name="connsiteY12" fmla="*/ 83388 h 1486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04491" h="1486619">
                    <a:moveTo>
                      <a:pt x="238664" y="83388"/>
                    </a:moveTo>
                    <a:cubicBezTo>
                      <a:pt x="230038" y="161026"/>
                      <a:pt x="115019" y="327803"/>
                      <a:pt x="117894" y="480203"/>
                    </a:cubicBezTo>
                    <a:cubicBezTo>
                      <a:pt x="120769" y="632603"/>
                      <a:pt x="172528" y="845388"/>
                      <a:pt x="255917" y="997788"/>
                    </a:cubicBezTo>
                    <a:cubicBezTo>
                      <a:pt x="339306" y="1150188"/>
                      <a:pt x="543465" y="1328467"/>
                      <a:pt x="618227" y="1394603"/>
                    </a:cubicBezTo>
                    <a:cubicBezTo>
                      <a:pt x="692989" y="1460739"/>
                      <a:pt x="704491" y="1385977"/>
                      <a:pt x="704491" y="1394603"/>
                    </a:cubicBezTo>
                    <a:cubicBezTo>
                      <a:pt x="704491" y="1403229"/>
                      <a:pt x="692989" y="1486619"/>
                      <a:pt x="618227" y="1446362"/>
                    </a:cubicBezTo>
                    <a:cubicBezTo>
                      <a:pt x="543465" y="1406106"/>
                      <a:pt x="342181" y="1253705"/>
                      <a:pt x="255917" y="1153064"/>
                    </a:cubicBezTo>
                    <a:cubicBezTo>
                      <a:pt x="169653" y="1052423"/>
                      <a:pt x="140899" y="951781"/>
                      <a:pt x="100642" y="842513"/>
                    </a:cubicBezTo>
                    <a:cubicBezTo>
                      <a:pt x="60385" y="733245"/>
                      <a:pt x="0" y="635478"/>
                      <a:pt x="14377" y="497456"/>
                    </a:cubicBezTo>
                    <a:cubicBezTo>
                      <a:pt x="28754" y="359434"/>
                      <a:pt x="186906" y="14377"/>
                      <a:pt x="186906" y="14377"/>
                    </a:cubicBezTo>
                    <a:lnTo>
                      <a:pt x="186906" y="14377"/>
                    </a:lnTo>
                    <a:cubicBezTo>
                      <a:pt x="184031" y="14377"/>
                      <a:pt x="158151" y="0"/>
                      <a:pt x="169653" y="14377"/>
                    </a:cubicBezTo>
                    <a:cubicBezTo>
                      <a:pt x="181155" y="28754"/>
                      <a:pt x="247290" y="5750"/>
                      <a:pt x="238664" y="83388"/>
                    </a:cubicBezTo>
                    <a:close/>
                  </a:path>
                </a:pathLst>
              </a:custGeom>
              <a:solidFill>
                <a:srgbClr val="987B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1" name="任意多边形 260"/>
              <p:cNvSpPr/>
              <p:nvPr/>
            </p:nvSpPr>
            <p:spPr>
              <a:xfrm>
                <a:off x="1530209" y="2474224"/>
                <a:ext cx="723790" cy="1985862"/>
              </a:xfrm>
              <a:custGeom>
                <a:avLst/>
                <a:gdLst>
                  <a:gd name="connsiteX0" fmla="*/ 129396 w 845389"/>
                  <a:gd name="connsiteY0" fmla="*/ 0 h 2073216"/>
                  <a:gd name="connsiteX1" fmla="*/ 8626 w 845389"/>
                  <a:gd name="connsiteY1" fmla="*/ 293298 h 2073216"/>
                  <a:gd name="connsiteX2" fmla="*/ 77637 w 845389"/>
                  <a:gd name="connsiteY2" fmla="*/ 862641 h 2073216"/>
                  <a:gd name="connsiteX3" fmla="*/ 163901 w 845389"/>
                  <a:gd name="connsiteY3" fmla="*/ 1328468 h 2073216"/>
                  <a:gd name="connsiteX4" fmla="*/ 750498 w 845389"/>
                  <a:gd name="connsiteY4" fmla="*/ 1966823 h 2073216"/>
                  <a:gd name="connsiteX5" fmla="*/ 733245 w 845389"/>
                  <a:gd name="connsiteY5" fmla="*/ 1966823 h 2073216"/>
                  <a:gd name="connsiteX6" fmla="*/ 560716 w 845389"/>
                  <a:gd name="connsiteY6" fmla="*/ 1690777 h 2073216"/>
                  <a:gd name="connsiteX7" fmla="*/ 370935 w 845389"/>
                  <a:gd name="connsiteY7" fmla="*/ 1500996 h 2073216"/>
                  <a:gd name="connsiteX8" fmla="*/ 146648 w 845389"/>
                  <a:gd name="connsiteY8" fmla="*/ 1155940 h 2073216"/>
                  <a:gd name="connsiteX9" fmla="*/ 181154 w 845389"/>
                  <a:gd name="connsiteY9" fmla="*/ 603849 h 2073216"/>
                  <a:gd name="connsiteX10" fmla="*/ 43131 w 845389"/>
                  <a:gd name="connsiteY10" fmla="*/ 293298 h 2073216"/>
                  <a:gd name="connsiteX11" fmla="*/ 129396 w 845389"/>
                  <a:gd name="connsiteY11" fmla="*/ 0 h 2073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5389" h="2073216">
                    <a:moveTo>
                      <a:pt x="129396" y="0"/>
                    </a:moveTo>
                    <a:cubicBezTo>
                      <a:pt x="123645" y="0"/>
                      <a:pt x="17253" y="149525"/>
                      <a:pt x="8626" y="293298"/>
                    </a:cubicBezTo>
                    <a:cubicBezTo>
                      <a:pt x="0" y="437072"/>
                      <a:pt x="51758" y="690113"/>
                      <a:pt x="77637" y="862641"/>
                    </a:cubicBezTo>
                    <a:cubicBezTo>
                      <a:pt x="103516" y="1035169"/>
                      <a:pt x="51758" y="1144438"/>
                      <a:pt x="163901" y="1328468"/>
                    </a:cubicBezTo>
                    <a:cubicBezTo>
                      <a:pt x="276045" y="1512498"/>
                      <a:pt x="655607" y="1860431"/>
                      <a:pt x="750498" y="1966823"/>
                    </a:cubicBezTo>
                    <a:cubicBezTo>
                      <a:pt x="845389" y="2073216"/>
                      <a:pt x="764875" y="2012831"/>
                      <a:pt x="733245" y="1966823"/>
                    </a:cubicBezTo>
                    <a:cubicBezTo>
                      <a:pt x="701615" y="1920815"/>
                      <a:pt x="621101" y="1768415"/>
                      <a:pt x="560716" y="1690777"/>
                    </a:cubicBezTo>
                    <a:cubicBezTo>
                      <a:pt x="500331" y="1613139"/>
                      <a:pt x="439946" y="1590135"/>
                      <a:pt x="370935" y="1500996"/>
                    </a:cubicBezTo>
                    <a:cubicBezTo>
                      <a:pt x="301924" y="1411857"/>
                      <a:pt x="178278" y="1305464"/>
                      <a:pt x="146648" y="1155940"/>
                    </a:cubicBezTo>
                    <a:cubicBezTo>
                      <a:pt x="115018" y="1006416"/>
                      <a:pt x="198407" y="747622"/>
                      <a:pt x="181154" y="603849"/>
                    </a:cubicBezTo>
                    <a:cubicBezTo>
                      <a:pt x="163901" y="460076"/>
                      <a:pt x="51757" y="396815"/>
                      <a:pt x="43131" y="293298"/>
                    </a:cubicBezTo>
                    <a:cubicBezTo>
                      <a:pt x="34505" y="189781"/>
                      <a:pt x="135147" y="0"/>
                      <a:pt x="129396" y="0"/>
                    </a:cubicBezTo>
                    <a:close/>
                  </a:path>
                </a:pathLst>
              </a:custGeom>
              <a:solidFill>
                <a:srgbClr val="71330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2" name="任意多边形 261"/>
              <p:cNvSpPr/>
              <p:nvPr/>
            </p:nvSpPr>
            <p:spPr>
              <a:xfrm>
                <a:off x="1510514" y="2322736"/>
                <a:ext cx="179716" cy="1457032"/>
              </a:xfrm>
              <a:custGeom>
                <a:avLst/>
                <a:gdLst>
                  <a:gd name="connsiteX0" fmla="*/ 169652 w 209909"/>
                  <a:gd name="connsiteY0" fmla="*/ 20128 h 1521124"/>
                  <a:gd name="connsiteX1" fmla="*/ 14377 w 209909"/>
                  <a:gd name="connsiteY1" fmla="*/ 399691 h 1521124"/>
                  <a:gd name="connsiteX2" fmla="*/ 83388 w 209909"/>
                  <a:gd name="connsiteY2" fmla="*/ 762000 h 1521124"/>
                  <a:gd name="connsiteX3" fmla="*/ 135147 w 209909"/>
                  <a:gd name="connsiteY3" fmla="*/ 1124309 h 1521124"/>
                  <a:gd name="connsiteX4" fmla="*/ 186905 w 209909"/>
                  <a:gd name="connsiteY4" fmla="*/ 1452113 h 1521124"/>
                  <a:gd name="connsiteX5" fmla="*/ 186905 w 209909"/>
                  <a:gd name="connsiteY5" fmla="*/ 710242 h 1521124"/>
                  <a:gd name="connsiteX6" fmla="*/ 48883 w 209909"/>
                  <a:gd name="connsiteY6" fmla="*/ 520460 h 1521124"/>
                  <a:gd name="connsiteX7" fmla="*/ 169652 w 209909"/>
                  <a:gd name="connsiteY7" fmla="*/ 20128 h 152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9909" h="1521124">
                    <a:moveTo>
                      <a:pt x="169652" y="20128"/>
                    </a:moveTo>
                    <a:cubicBezTo>
                      <a:pt x="163901" y="0"/>
                      <a:pt x="28754" y="276046"/>
                      <a:pt x="14377" y="399691"/>
                    </a:cubicBezTo>
                    <a:cubicBezTo>
                      <a:pt x="0" y="523336"/>
                      <a:pt x="63260" y="641230"/>
                      <a:pt x="83388" y="762000"/>
                    </a:cubicBezTo>
                    <a:cubicBezTo>
                      <a:pt x="103516" y="882770"/>
                      <a:pt x="117894" y="1009290"/>
                      <a:pt x="135147" y="1124309"/>
                    </a:cubicBezTo>
                    <a:cubicBezTo>
                      <a:pt x="152400" y="1239328"/>
                      <a:pt x="178279" y="1521124"/>
                      <a:pt x="186905" y="1452113"/>
                    </a:cubicBezTo>
                    <a:cubicBezTo>
                      <a:pt x="195531" y="1383102"/>
                      <a:pt x="209909" y="865518"/>
                      <a:pt x="186905" y="710242"/>
                    </a:cubicBezTo>
                    <a:cubicBezTo>
                      <a:pt x="163901" y="554966"/>
                      <a:pt x="57509" y="635479"/>
                      <a:pt x="48883" y="520460"/>
                    </a:cubicBezTo>
                    <a:cubicBezTo>
                      <a:pt x="40257" y="405441"/>
                      <a:pt x="175403" y="40256"/>
                      <a:pt x="169652" y="20128"/>
                    </a:cubicBezTo>
                    <a:close/>
                  </a:path>
                </a:pathLst>
              </a:custGeom>
              <a:solidFill>
                <a:srgbClr val="987B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3" name="任意多边形 262"/>
              <p:cNvSpPr/>
              <p:nvPr/>
            </p:nvSpPr>
            <p:spPr>
              <a:xfrm>
                <a:off x="2868566" y="2839610"/>
                <a:ext cx="733950" cy="1231704"/>
              </a:xfrm>
              <a:custGeom>
                <a:avLst/>
                <a:gdLst>
                  <a:gd name="connsiteX0" fmla="*/ 787879 w 793630"/>
                  <a:gd name="connsiteY0" fmla="*/ 117895 h 1121435"/>
                  <a:gd name="connsiteX1" fmla="*/ 753373 w 793630"/>
                  <a:gd name="connsiteY1" fmla="*/ 531963 h 1121435"/>
                  <a:gd name="connsiteX2" fmla="*/ 546339 w 793630"/>
                  <a:gd name="connsiteY2" fmla="*/ 894272 h 1121435"/>
                  <a:gd name="connsiteX3" fmla="*/ 28755 w 793630"/>
                  <a:gd name="connsiteY3" fmla="*/ 1118559 h 1121435"/>
                  <a:gd name="connsiteX4" fmla="*/ 373811 w 793630"/>
                  <a:gd name="connsiteY4" fmla="*/ 877019 h 1121435"/>
                  <a:gd name="connsiteX5" fmla="*/ 667109 w 793630"/>
                  <a:gd name="connsiteY5" fmla="*/ 462951 h 1121435"/>
                  <a:gd name="connsiteX6" fmla="*/ 770626 w 793630"/>
                  <a:gd name="connsiteY6" fmla="*/ 66136 h 1121435"/>
                  <a:gd name="connsiteX7" fmla="*/ 736121 w 793630"/>
                  <a:gd name="connsiteY7" fmla="*/ 66136 h 1121435"/>
                  <a:gd name="connsiteX8" fmla="*/ 787879 w 793630"/>
                  <a:gd name="connsiteY8" fmla="*/ 117895 h 112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3630" h="1121435">
                    <a:moveTo>
                      <a:pt x="787879" y="117895"/>
                    </a:moveTo>
                    <a:cubicBezTo>
                      <a:pt x="790754" y="195533"/>
                      <a:pt x="793630" y="402567"/>
                      <a:pt x="753373" y="531963"/>
                    </a:cubicBezTo>
                    <a:cubicBezTo>
                      <a:pt x="713116" y="661359"/>
                      <a:pt x="667109" y="796506"/>
                      <a:pt x="546339" y="894272"/>
                    </a:cubicBezTo>
                    <a:cubicBezTo>
                      <a:pt x="425569" y="992038"/>
                      <a:pt x="57510" y="1121435"/>
                      <a:pt x="28755" y="1118559"/>
                    </a:cubicBezTo>
                    <a:cubicBezTo>
                      <a:pt x="0" y="1115684"/>
                      <a:pt x="267419" y="986287"/>
                      <a:pt x="373811" y="877019"/>
                    </a:cubicBezTo>
                    <a:cubicBezTo>
                      <a:pt x="480203" y="767751"/>
                      <a:pt x="600973" y="598098"/>
                      <a:pt x="667109" y="462951"/>
                    </a:cubicBezTo>
                    <a:cubicBezTo>
                      <a:pt x="733245" y="327804"/>
                      <a:pt x="759124" y="132272"/>
                      <a:pt x="770626" y="66136"/>
                    </a:cubicBezTo>
                    <a:cubicBezTo>
                      <a:pt x="782128" y="0"/>
                      <a:pt x="730370" y="63261"/>
                      <a:pt x="736121" y="66136"/>
                    </a:cubicBezTo>
                    <a:cubicBezTo>
                      <a:pt x="741872" y="69011"/>
                      <a:pt x="785004" y="40257"/>
                      <a:pt x="787879" y="117895"/>
                    </a:cubicBezTo>
                    <a:close/>
                  </a:path>
                </a:pathLst>
              </a:custGeom>
              <a:solidFill>
                <a:srgbClr val="2819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4" name="任意多边形 263"/>
              <p:cNvSpPr/>
              <p:nvPr/>
            </p:nvSpPr>
            <p:spPr>
              <a:xfrm>
                <a:off x="2992560" y="1223765"/>
                <a:ext cx="834574" cy="1346859"/>
              </a:xfrm>
              <a:custGeom>
                <a:avLst/>
                <a:gdLst>
                  <a:gd name="connsiteX0" fmla="*/ 146649 w 974785"/>
                  <a:gd name="connsiteY0" fmla="*/ 28755 h 1406105"/>
                  <a:gd name="connsiteX1" fmla="*/ 336430 w 974785"/>
                  <a:gd name="connsiteY1" fmla="*/ 97766 h 1406105"/>
                  <a:gd name="connsiteX2" fmla="*/ 646981 w 974785"/>
                  <a:gd name="connsiteY2" fmla="*/ 235788 h 1406105"/>
                  <a:gd name="connsiteX3" fmla="*/ 715992 w 974785"/>
                  <a:gd name="connsiteY3" fmla="*/ 839638 h 1406105"/>
                  <a:gd name="connsiteX4" fmla="*/ 819509 w 974785"/>
                  <a:gd name="connsiteY4" fmla="*/ 1167441 h 1406105"/>
                  <a:gd name="connsiteX5" fmla="*/ 957532 w 974785"/>
                  <a:gd name="connsiteY5" fmla="*/ 1184694 h 1406105"/>
                  <a:gd name="connsiteX6" fmla="*/ 715992 w 974785"/>
                  <a:gd name="connsiteY6" fmla="*/ 1288211 h 1406105"/>
                  <a:gd name="connsiteX7" fmla="*/ 232913 w 974785"/>
                  <a:gd name="connsiteY7" fmla="*/ 477328 h 1406105"/>
                  <a:gd name="connsiteX8" fmla="*/ 8626 w 974785"/>
                  <a:gd name="connsiteY8" fmla="*/ 46007 h 1406105"/>
                  <a:gd name="connsiteX9" fmla="*/ 284671 w 974785"/>
                  <a:gd name="connsiteY9" fmla="*/ 270294 h 1406105"/>
                  <a:gd name="connsiteX10" fmla="*/ 146649 w 974785"/>
                  <a:gd name="connsiteY10" fmla="*/ 28755 h 1406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785" h="1406105">
                    <a:moveTo>
                      <a:pt x="146649" y="28755"/>
                    </a:moveTo>
                    <a:cubicBezTo>
                      <a:pt x="155275" y="0"/>
                      <a:pt x="253041" y="63261"/>
                      <a:pt x="336430" y="97766"/>
                    </a:cubicBezTo>
                    <a:cubicBezTo>
                      <a:pt x="419819" y="132272"/>
                      <a:pt x="583721" y="112143"/>
                      <a:pt x="646981" y="235788"/>
                    </a:cubicBezTo>
                    <a:cubicBezTo>
                      <a:pt x="710241" y="359433"/>
                      <a:pt x="687237" y="684363"/>
                      <a:pt x="715992" y="839638"/>
                    </a:cubicBezTo>
                    <a:cubicBezTo>
                      <a:pt x="744747" y="994913"/>
                      <a:pt x="779252" y="1109932"/>
                      <a:pt x="819509" y="1167441"/>
                    </a:cubicBezTo>
                    <a:cubicBezTo>
                      <a:pt x="859766" y="1224950"/>
                      <a:pt x="974785" y="1164566"/>
                      <a:pt x="957532" y="1184694"/>
                    </a:cubicBezTo>
                    <a:cubicBezTo>
                      <a:pt x="940279" y="1204822"/>
                      <a:pt x="836762" y="1406105"/>
                      <a:pt x="715992" y="1288211"/>
                    </a:cubicBezTo>
                    <a:cubicBezTo>
                      <a:pt x="595222" y="1170317"/>
                      <a:pt x="350807" y="684362"/>
                      <a:pt x="232913" y="477328"/>
                    </a:cubicBezTo>
                    <a:cubicBezTo>
                      <a:pt x="115019" y="270294"/>
                      <a:pt x="0" y="80513"/>
                      <a:pt x="8626" y="46007"/>
                    </a:cubicBezTo>
                    <a:cubicBezTo>
                      <a:pt x="17252" y="11501"/>
                      <a:pt x="267418" y="276045"/>
                      <a:pt x="284671" y="270294"/>
                    </a:cubicBezTo>
                    <a:cubicBezTo>
                      <a:pt x="301924" y="264543"/>
                      <a:pt x="138023" y="57510"/>
                      <a:pt x="146649" y="28755"/>
                    </a:cubicBezTo>
                    <a:close/>
                  </a:path>
                </a:pathLst>
              </a:custGeom>
              <a:solidFill>
                <a:srgbClr val="71330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5" name="任意多边形 264"/>
              <p:cNvSpPr/>
              <p:nvPr/>
            </p:nvSpPr>
            <p:spPr>
              <a:xfrm>
                <a:off x="3216589" y="1350463"/>
                <a:ext cx="428366" cy="966766"/>
              </a:xfrm>
              <a:custGeom>
                <a:avLst/>
                <a:gdLst>
                  <a:gd name="connsiteX0" fmla="*/ 143774 w 500333"/>
                  <a:gd name="connsiteY0" fmla="*/ 207034 h 1009292"/>
                  <a:gd name="connsiteX1" fmla="*/ 212785 w 500333"/>
                  <a:gd name="connsiteY1" fmla="*/ 431321 h 1009292"/>
                  <a:gd name="connsiteX2" fmla="*/ 23004 w 500333"/>
                  <a:gd name="connsiteY2" fmla="*/ 310551 h 1009292"/>
                  <a:gd name="connsiteX3" fmla="*/ 350808 w 500333"/>
                  <a:gd name="connsiteY3" fmla="*/ 897148 h 1009292"/>
                  <a:gd name="connsiteX4" fmla="*/ 488831 w 500333"/>
                  <a:gd name="connsiteY4" fmla="*/ 983412 h 1009292"/>
                  <a:gd name="connsiteX5" fmla="*/ 419819 w 500333"/>
                  <a:gd name="connsiteY5" fmla="*/ 776378 h 1009292"/>
                  <a:gd name="connsiteX6" fmla="*/ 385314 w 500333"/>
                  <a:gd name="connsiteY6" fmla="*/ 258793 h 1009292"/>
                  <a:gd name="connsiteX7" fmla="*/ 92016 w 500333"/>
                  <a:gd name="connsiteY7" fmla="*/ 51759 h 1009292"/>
                  <a:gd name="connsiteX8" fmla="*/ 74763 w 500333"/>
                  <a:gd name="connsiteY8" fmla="*/ 0 h 1009292"/>
                  <a:gd name="connsiteX9" fmla="*/ 126521 w 500333"/>
                  <a:gd name="connsiteY9" fmla="*/ 155276 h 1009292"/>
                  <a:gd name="connsiteX10" fmla="*/ 126521 w 500333"/>
                  <a:gd name="connsiteY10" fmla="*/ 155276 h 1009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0333" h="1009292">
                    <a:moveTo>
                      <a:pt x="143774" y="207034"/>
                    </a:moveTo>
                    <a:cubicBezTo>
                      <a:pt x="188343" y="310551"/>
                      <a:pt x="232913" y="414068"/>
                      <a:pt x="212785" y="431321"/>
                    </a:cubicBezTo>
                    <a:cubicBezTo>
                      <a:pt x="192657" y="448574"/>
                      <a:pt x="0" y="232913"/>
                      <a:pt x="23004" y="310551"/>
                    </a:cubicBezTo>
                    <a:cubicBezTo>
                      <a:pt x="46008" y="388189"/>
                      <a:pt x="273170" y="785004"/>
                      <a:pt x="350808" y="897148"/>
                    </a:cubicBezTo>
                    <a:cubicBezTo>
                      <a:pt x="428446" y="1009292"/>
                      <a:pt x="477329" y="1003540"/>
                      <a:pt x="488831" y="983412"/>
                    </a:cubicBezTo>
                    <a:cubicBezTo>
                      <a:pt x="500333" y="963284"/>
                      <a:pt x="437072" y="897148"/>
                      <a:pt x="419819" y="776378"/>
                    </a:cubicBezTo>
                    <a:cubicBezTo>
                      <a:pt x="402566" y="655608"/>
                      <a:pt x="439948" y="379563"/>
                      <a:pt x="385314" y="258793"/>
                    </a:cubicBezTo>
                    <a:cubicBezTo>
                      <a:pt x="330680" y="138023"/>
                      <a:pt x="143774" y="94891"/>
                      <a:pt x="92016" y="51759"/>
                    </a:cubicBezTo>
                    <a:cubicBezTo>
                      <a:pt x="40258" y="8627"/>
                      <a:pt x="74763" y="0"/>
                      <a:pt x="74763" y="0"/>
                    </a:cubicBezTo>
                    <a:lnTo>
                      <a:pt x="126521" y="155276"/>
                    </a:lnTo>
                    <a:lnTo>
                      <a:pt x="126521" y="155276"/>
                    </a:lnTo>
                  </a:path>
                </a:pathLst>
              </a:custGeom>
              <a:solidFill>
                <a:srgbClr val="977453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6" name="任意多边形 265"/>
              <p:cNvSpPr/>
              <p:nvPr/>
            </p:nvSpPr>
            <p:spPr>
              <a:xfrm>
                <a:off x="3386459" y="1543266"/>
                <a:ext cx="256034" cy="743665"/>
              </a:xfrm>
              <a:custGeom>
                <a:avLst/>
                <a:gdLst>
                  <a:gd name="connsiteX0" fmla="*/ 31630 w 299049"/>
                  <a:gd name="connsiteY0" fmla="*/ 23003 h 776377"/>
                  <a:gd name="connsiteX1" fmla="*/ 152400 w 299049"/>
                  <a:gd name="connsiteY1" fmla="*/ 92015 h 776377"/>
                  <a:gd name="connsiteX2" fmla="*/ 186906 w 299049"/>
                  <a:gd name="connsiteY2" fmla="*/ 575094 h 776377"/>
                  <a:gd name="connsiteX3" fmla="*/ 273170 w 299049"/>
                  <a:gd name="connsiteY3" fmla="*/ 747622 h 776377"/>
                  <a:gd name="connsiteX4" fmla="*/ 31630 w 299049"/>
                  <a:gd name="connsiteY4" fmla="*/ 402566 h 776377"/>
                  <a:gd name="connsiteX5" fmla="*/ 83389 w 299049"/>
                  <a:gd name="connsiteY5" fmla="*/ 419818 h 776377"/>
                  <a:gd name="connsiteX6" fmla="*/ 169653 w 299049"/>
                  <a:gd name="connsiteY6" fmla="*/ 143773 h 776377"/>
                  <a:gd name="connsiteX7" fmla="*/ 100642 w 299049"/>
                  <a:gd name="connsiteY7" fmla="*/ 5750 h 776377"/>
                  <a:gd name="connsiteX8" fmla="*/ 100642 w 299049"/>
                  <a:gd name="connsiteY8" fmla="*/ 5750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9049" h="776377">
                    <a:moveTo>
                      <a:pt x="31630" y="23003"/>
                    </a:moveTo>
                    <a:cubicBezTo>
                      <a:pt x="79075" y="11501"/>
                      <a:pt x="126521" y="0"/>
                      <a:pt x="152400" y="92015"/>
                    </a:cubicBezTo>
                    <a:cubicBezTo>
                      <a:pt x="178279" y="184030"/>
                      <a:pt x="166778" y="465826"/>
                      <a:pt x="186906" y="575094"/>
                    </a:cubicBezTo>
                    <a:cubicBezTo>
                      <a:pt x="207034" y="684362"/>
                      <a:pt x="299049" y="776377"/>
                      <a:pt x="273170" y="747622"/>
                    </a:cubicBezTo>
                    <a:cubicBezTo>
                      <a:pt x="247291" y="718867"/>
                      <a:pt x="63260" y="457200"/>
                      <a:pt x="31630" y="402566"/>
                    </a:cubicBezTo>
                    <a:cubicBezTo>
                      <a:pt x="0" y="347932"/>
                      <a:pt x="60385" y="462950"/>
                      <a:pt x="83389" y="419818"/>
                    </a:cubicBezTo>
                    <a:cubicBezTo>
                      <a:pt x="106393" y="376686"/>
                      <a:pt x="166778" y="212784"/>
                      <a:pt x="169653" y="143773"/>
                    </a:cubicBezTo>
                    <a:cubicBezTo>
                      <a:pt x="172528" y="74762"/>
                      <a:pt x="100642" y="5750"/>
                      <a:pt x="100642" y="5750"/>
                    </a:cubicBezTo>
                    <a:lnTo>
                      <a:pt x="100642" y="575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7" name="任意多边形 266"/>
              <p:cNvSpPr/>
              <p:nvPr/>
            </p:nvSpPr>
            <p:spPr>
              <a:xfrm>
                <a:off x="3577873" y="2441172"/>
                <a:ext cx="366975" cy="506795"/>
              </a:xfrm>
              <a:custGeom>
                <a:avLst/>
                <a:gdLst>
                  <a:gd name="connsiteX0" fmla="*/ 307675 w 517584"/>
                  <a:gd name="connsiteY0" fmla="*/ 0 h 529087"/>
                  <a:gd name="connsiteX1" fmla="*/ 462951 w 517584"/>
                  <a:gd name="connsiteY1" fmla="*/ 120770 h 529087"/>
                  <a:gd name="connsiteX2" fmla="*/ 514709 w 517584"/>
                  <a:gd name="connsiteY2" fmla="*/ 293298 h 529087"/>
                  <a:gd name="connsiteX3" fmla="*/ 445698 w 517584"/>
                  <a:gd name="connsiteY3" fmla="*/ 414068 h 529087"/>
                  <a:gd name="connsiteX4" fmla="*/ 290422 w 517584"/>
                  <a:gd name="connsiteY4" fmla="*/ 517585 h 529087"/>
                  <a:gd name="connsiteX5" fmla="*/ 31630 w 517584"/>
                  <a:gd name="connsiteY5" fmla="*/ 483080 h 529087"/>
                  <a:gd name="connsiteX6" fmla="*/ 100641 w 517584"/>
                  <a:gd name="connsiteY6" fmla="*/ 345057 h 529087"/>
                  <a:gd name="connsiteX7" fmla="*/ 100641 w 517584"/>
                  <a:gd name="connsiteY7" fmla="*/ 86264 h 529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7584" h="529087">
                    <a:moveTo>
                      <a:pt x="307675" y="0"/>
                    </a:moveTo>
                    <a:cubicBezTo>
                      <a:pt x="368060" y="35943"/>
                      <a:pt x="428445" y="71887"/>
                      <a:pt x="462951" y="120770"/>
                    </a:cubicBezTo>
                    <a:cubicBezTo>
                      <a:pt x="497457" y="169653"/>
                      <a:pt x="517584" y="244415"/>
                      <a:pt x="514709" y="293298"/>
                    </a:cubicBezTo>
                    <a:cubicBezTo>
                      <a:pt x="511834" y="342181"/>
                      <a:pt x="483079" y="376687"/>
                      <a:pt x="445698" y="414068"/>
                    </a:cubicBezTo>
                    <a:cubicBezTo>
                      <a:pt x="408317" y="451449"/>
                      <a:pt x="359433" y="506083"/>
                      <a:pt x="290422" y="517585"/>
                    </a:cubicBezTo>
                    <a:cubicBezTo>
                      <a:pt x="221411" y="529087"/>
                      <a:pt x="63260" y="511835"/>
                      <a:pt x="31630" y="483080"/>
                    </a:cubicBezTo>
                    <a:cubicBezTo>
                      <a:pt x="0" y="454325"/>
                      <a:pt x="89139" y="411193"/>
                      <a:pt x="100641" y="345057"/>
                    </a:cubicBezTo>
                    <a:cubicBezTo>
                      <a:pt x="112143" y="278921"/>
                      <a:pt x="106392" y="182592"/>
                      <a:pt x="100641" y="86264"/>
                    </a:cubicBezTo>
                  </a:path>
                </a:pathLst>
              </a:custGeom>
              <a:solidFill>
                <a:srgbClr val="71330D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8" name="任意多边形 267"/>
              <p:cNvSpPr/>
              <p:nvPr/>
            </p:nvSpPr>
            <p:spPr>
              <a:xfrm>
                <a:off x="3761360" y="2423094"/>
                <a:ext cx="312657" cy="1079693"/>
              </a:xfrm>
              <a:custGeom>
                <a:avLst/>
                <a:gdLst>
                  <a:gd name="connsiteX0" fmla="*/ 0 w 365184"/>
                  <a:gd name="connsiteY0" fmla="*/ 172529 h 1127186"/>
                  <a:gd name="connsiteX1" fmla="*/ 51758 w 365184"/>
                  <a:gd name="connsiteY1" fmla="*/ 448574 h 1127186"/>
                  <a:gd name="connsiteX2" fmla="*/ 258792 w 365184"/>
                  <a:gd name="connsiteY2" fmla="*/ 828136 h 1127186"/>
                  <a:gd name="connsiteX3" fmla="*/ 69011 w 365184"/>
                  <a:gd name="connsiteY3" fmla="*/ 1104182 h 1127186"/>
                  <a:gd name="connsiteX4" fmla="*/ 258792 w 365184"/>
                  <a:gd name="connsiteY4" fmla="*/ 966159 h 1127186"/>
                  <a:gd name="connsiteX5" fmla="*/ 362309 w 365184"/>
                  <a:gd name="connsiteY5" fmla="*/ 810883 h 1127186"/>
                  <a:gd name="connsiteX6" fmla="*/ 276045 w 365184"/>
                  <a:gd name="connsiteY6" fmla="*/ 638355 h 1127186"/>
                  <a:gd name="connsiteX7" fmla="*/ 172528 w 365184"/>
                  <a:gd name="connsiteY7" fmla="*/ 465827 h 1127186"/>
                  <a:gd name="connsiteX8" fmla="*/ 103517 w 365184"/>
                  <a:gd name="connsiteY8" fmla="*/ 0 h 1127186"/>
                  <a:gd name="connsiteX9" fmla="*/ 103517 w 365184"/>
                  <a:gd name="connsiteY9" fmla="*/ 0 h 1127186"/>
                  <a:gd name="connsiteX10" fmla="*/ 0 w 365184"/>
                  <a:gd name="connsiteY10" fmla="*/ 172529 h 1127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5184" h="1127186">
                    <a:moveTo>
                      <a:pt x="0" y="172529"/>
                    </a:moveTo>
                    <a:cubicBezTo>
                      <a:pt x="4313" y="255917"/>
                      <a:pt x="8626" y="339306"/>
                      <a:pt x="51758" y="448574"/>
                    </a:cubicBezTo>
                    <a:cubicBezTo>
                      <a:pt x="94890" y="557842"/>
                      <a:pt x="255917" y="718868"/>
                      <a:pt x="258792" y="828136"/>
                    </a:cubicBezTo>
                    <a:cubicBezTo>
                      <a:pt x="261667" y="937404"/>
                      <a:pt x="69011" y="1081178"/>
                      <a:pt x="69011" y="1104182"/>
                    </a:cubicBezTo>
                    <a:cubicBezTo>
                      <a:pt x="69011" y="1127186"/>
                      <a:pt x="209909" y="1015042"/>
                      <a:pt x="258792" y="966159"/>
                    </a:cubicBezTo>
                    <a:cubicBezTo>
                      <a:pt x="307675" y="917276"/>
                      <a:pt x="359434" y="865517"/>
                      <a:pt x="362309" y="810883"/>
                    </a:cubicBezTo>
                    <a:cubicBezTo>
                      <a:pt x="365184" y="756249"/>
                      <a:pt x="307675" y="695864"/>
                      <a:pt x="276045" y="638355"/>
                    </a:cubicBezTo>
                    <a:cubicBezTo>
                      <a:pt x="244415" y="580846"/>
                      <a:pt x="201283" y="572219"/>
                      <a:pt x="172528" y="465827"/>
                    </a:cubicBezTo>
                    <a:cubicBezTo>
                      <a:pt x="143773" y="359435"/>
                      <a:pt x="103517" y="0"/>
                      <a:pt x="103517" y="0"/>
                    </a:cubicBezTo>
                    <a:lnTo>
                      <a:pt x="103517" y="0"/>
                    </a:lnTo>
                    <a:lnTo>
                      <a:pt x="0" y="172529"/>
                    </a:lnTo>
                    <a:close/>
                  </a:path>
                </a:pathLst>
              </a:custGeom>
              <a:solidFill>
                <a:srgbClr val="2819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9" name="任意多边形 268"/>
              <p:cNvSpPr/>
              <p:nvPr/>
            </p:nvSpPr>
            <p:spPr>
              <a:xfrm>
                <a:off x="3782820" y="2523801"/>
                <a:ext cx="216645" cy="655526"/>
              </a:xfrm>
              <a:custGeom>
                <a:avLst/>
                <a:gdLst>
                  <a:gd name="connsiteX0" fmla="*/ 0 w 253042"/>
                  <a:gd name="connsiteY0" fmla="*/ 0 h 684362"/>
                  <a:gd name="connsiteX1" fmla="*/ 51759 w 253042"/>
                  <a:gd name="connsiteY1" fmla="*/ 293299 h 684362"/>
                  <a:gd name="connsiteX2" fmla="*/ 224287 w 253042"/>
                  <a:gd name="connsiteY2" fmla="*/ 621102 h 684362"/>
                  <a:gd name="connsiteX3" fmla="*/ 224287 w 253042"/>
                  <a:gd name="connsiteY3" fmla="*/ 672861 h 684362"/>
                  <a:gd name="connsiteX4" fmla="*/ 224287 w 253042"/>
                  <a:gd name="connsiteY4" fmla="*/ 672861 h 684362"/>
                  <a:gd name="connsiteX5" fmla="*/ 224287 w 253042"/>
                  <a:gd name="connsiteY5" fmla="*/ 672861 h 68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3042" h="684362">
                    <a:moveTo>
                      <a:pt x="0" y="0"/>
                    </a:moveTo>
                    <a:cubicBezTo>
                      <a:pt x="7189" y="94891"/>
                      <a:pt x="14378" y="189782"/>
                      <a:pt x="51759" y="293299"/>
                    </a:cubicBezTo>
                    <a:cubicBezTo>
                      <a:pt x="89140" y="396816"/>
                      <a:pt x="195532" y="557842"/>
                      <a:pt x="224287" y="621102"/>
                    </a:cubicBezTo>
                    <a:cubicBezTo>
                      <a:pt x="253042" y="684362"/>
                      <a:pt x="224287" y="672861"/>
                      <a:pt x="224287" y="672861"/>
                    </a:cubicBezTo>
                    <a:lnTo>
                      <a:pt x="224287" y="672861"/>
                    </a:lnTo>
                    <a:lnTo>
                      <a:pt x="224287" y="672861"/>
                    </a:lnTo>
                  </a:path>
                </a:pathLst>
              </a:custGeom>
              <a:ln w="38100">
                <a:solidFill>
                  <a:srgbClr val="6E400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0" name="任意多边形 269"/>
              <p:cNvSpPr/>
              <p:nvPr/>
            </p:nvSpPr>
            <p:spPr>
              <a:xfrm>
                <a:off x="3639035" y="2902090"/>
                <a:ext cx="206797" cy="845575"/>
              </a:xfrm>
              <a:custGeom>
                <a:avLst/>
                <a:gdLst>
                  <a:gd name="connsiteX0" fmla="*/ 31630 w 241539"/>
                  <a:gd name="connsiteY0" fmla="*/ 20128 h 882770"/>
                  <a:gd name="connsiteX1" fmla="*/ 152399 w 241539"/>
                  <a:gd name="connsiteY1" fmla="*/ 227162 h 882770"/>
                  <a:gd name="connsiteX2" fmla="*/ 238664 w 241539"/>
                  <a:gd name="connsiteY2" fmla="*/ 554966 h 882770"/>
                  <a:gd name="connsiteX3" fmla="*/ 169652 w 241539"/>
                  <a:gd name="connsiteY3" fmla="*/ 882770 h 882770"/>
                  <a:gd name="connsiteX4" fmla="*/ 186905 w 241539"/>
                  <a:gd name="connsiteY4" fmla="*/ 554966 h 882770"/>
                  <a:gd name="connsiteX5" fmla="*/ 135147 w 241539"/>
                  <a:gd name="connsiteY5" fmla="*/ 365185 h 882770"/>
                  <a:gd name="connsiteX6" fmla="*/ 14377 w 241539"/>
                  <a:gd name="connsiteY6" fmla="*/ 106393 h 882770"/>
                  <a:gd name="connsiteX7" fmla="*/ 31630 w 241539"/>
                  <a:gd name="connsiteY7" fmla="*/ 20128 h 882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1539" h="882770">
                    <a:moveTo>
                      <a:pt x="31630" y="20128"/>
                    </a:moveTo>
                    <a:cubicBezTo>
                      <a:pt x="54634" y="40256"/>
                      <a:pt x="117893" y="138022"/>
                      <a:pt x="152399" y="227162"/>
                    </a:cubicBezTo>
                    <a:cubicBezTo>
                      <a:pt x="186905" y="316302"/>
                      <a:pt x="235789" y="445698"/>
                      <a:pt x="238664" y="554966"/>
                    </a:cubicBezTo>
                    <a:cubicBezTo>
                      <a:pt x="241539" y="664234"/>
                      <a:pt x="178278" y="882770"/>
                      <a:pt x="169652" y="882770"/>
                    </a:cubicBezTo>
                    <a:cubicBezTo>
                      <a:pt x="161026" y="882770"/>
                      <a:pt x="192656" y="641230"/>
                      <a:pt x="186905" y="554966"/>
                    </a:cubicBezTo>
                    <a:cubicBezTo>
                      <a:pt x="181154" y="468702"/>
                      <a:pt x="163902" y="439947"/>
                      <a:pt x="135147" y="365185"/>
                    </a:cubicBezTo>
                    <a:cubicBezTo>
                      <a:pt x="106392" y="290423"/>
                      <a:pt x="28754" y="169653"/>
                      <a:pt x="14377" y="106393"/>
                    </a:cubicBezTo>
                    <a:cubicBezTo>
                      <a:pt x="0" y="43133"/>
                      <a:pt x="8626" y="0"/>
                      <a:pt x="31630" y="20128"/>
                    </a:cubicBezTo>
                    <a:close/>
                  </a:path>
                </a:pathLst>
              </a:custGeom>
              <a:solidFill>
                <a:srgbClr val="281911"/>
              </a:solidFill>
              <a:ln>
                <a:solidFill>
                  <a:srgbClr val="6E400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1" name="任意多边形 270"/>
              <p:cNvSpPr/>
              <p:nvPr/>
            </p:nvSpPr>
            <p:spPr>
              <a:xfrm>
                <a:off x="3455547" y="2696806"/>
                <a:ext cx="706557" cy="762946"/>
              </a:xfrm>
              <a:custGeom>
                <a:avLst/>
                <a:gdLst>
                  <a:gd name="connsiteX0" fmla="*/ 569343 w 825260"/>
                  <a:gd name="connsiteY0" fmla="*/ 74762 h 796506"/>
                  <a:gd name="connsiteX1" fmla="*/ 707366 w 825260"/>
                  <a:gd name="connsiteY1" fmla="*/ 195532 h 796506"/>
                  <a:gd name="connsiteX2" fmla="*/ 414068 w 825260"/>
                  <a:gd name="connsiteY2" fmla="*/ 626853 h 796506"/>
                  <a:gd name="connsiteX3" fmla="*/ 17253 w 825260"/>
                  <a:gd name="connsiteY3" fmla="*/ 678611 h 796506"/>
                  <a:gd name="connsiteX4" fmla="*/ 310551 w 825260"/>
                  <a:gd name="connsiteY4" fmla="*/ 764876 h 796506"/>
                  <a:gd name="connsiteX5" fmla="*/ 621102 w 825260"/>
                  <a:gd name="connsiteY5" fmla="*/ 488830 h 796506"/>
                  <a:gd name="connsiteX6" fmla="*/ 810883 w 825260"/>
                  <a:gd name="connsiteY6" fmla="*/ 109268 h 796506"/>
                  <a:gd name="connsiteX7" fmla="*/ 534838 w 825260"/>
                  <a:gd name="connsiteY7" fmla="*/ 5751 h 796506"/>
                  <a:gd name="connsiteX8" fmla="*/ 569343 w 825260"/>
                  <a:gd name="connsiteY8" fmla="*/ 74762 h 796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5260" h="796506">
                    <a:moveTo>
                      <a:pt x="569343" y="74762"/>
                    </a:moveTo>
                    <a:cubicBezTo>
                      <a:pt x="598098" y="106392"/>
                      <a:pt x="733245" y="103517"/>
                      <a:pt x="707366" y="195532"/>
                    </a:cubicBezTo>
                    <a:cubicBezTo>
                      <a:pt x="681487" y="287547"/>
                      <a:pt x="529087" y="546340"/>
                      <a:pt x="414068" y="626853"/>
                    </a:cubicBezTo>
                    <a:cubicBezTo>
                      <a:pt x="299049" y="707366"/>
                      <a:pt x="34506" y="655607"/>
                      <a:pt x="17253" y="678611"/>
                    </a:cubicBezTo>
                    <a:cubicBezTo>
                      <a:pt x="0" y="701615"/>
                      <a:pt x="209910" y="796506"/>
                      <a:pt x="310551" y="764876"/>
                    </a:cubicBezTo>
                    <a:cubicBezTo>
                      <a:pt x="411192" y="733246"/>
                      <a:pt x="537713" y="598098"/>
                      <a:pt x="621102" y="488830"/>
                    </a:cubicBezTo>
                    <a:cubicBezTo>
                      <a:pt x="704491" y="379562"/>
                      <a:pt x="825260" y="189781"/>
                      <a:pt x="810883" y="109268"/>
                    </a:cubicBezTo>
                    <a:cubicBezTo>
                      <a:pt x="796506" y="28755"/>
                      <a:pt x="580846" y="11502"/>
                      <a:pt x="534838" y="5751"/>
                    </a:cubicBezTo>
                    <a:cubicBezTo>
                      <a:pt x="488831" y="0"/>
                      <a:pt x="540588" y="43132"/>
                      <a:pt x="569343" y="74762"/>
                    </a:cubicBezTo>
                    <a:close/>
                  </a:path>
                </a:pathLst>
              </a:custGeom>
              <a:solidFill>
                <a:srgbClr val="2819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2" name="任意多边形 271"/>
              <p:cNvSpPr/>
              <p:nvPr/>
            </p:nvSpPr>
            <p:spPr>
              <a:xfrm>
                <a:off x="2683314" y="3107124"/>
                <a:ext cx="44459" cy="93663"/>
              </a:xfrm>
              <a:custGeom>
                <a:avLst/>
                <a:gdLst>
                  <a:gd name="connsiteX0" fmla="*/ 34412 w 78658"/>
                  <a:gd name="connsiteY0" fmla="*/ 0 h 152399"/>
                  <a:gd name="connsiteX1" fmla="*/ 4916 w 78658"/>
                  <a:gd name="connsiteY1" fmla="*/ 117987 h 152399"/>
                  <a:gd name="connsiteX2" fmla="*/ 63909 w 78658"/>
                  <a:gd name="connsiteY2" fmla="*/ 147483 h 152399"/>
                  <a:gd name="connsiteX3" fmla="*/ 78658 w 78658"/>
                  <a:gd name="connsiteY3" fmla="*/ 147483 h 152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658" h="152399">
                    <a:moveTo>
                      <a:pt x="34412" y="0"/>
                    </a:moveTo>
                    <a:cubicBezTo>
                      <a:pt x="17206" y="46703"/>
                      <a:pt x="0" y="93407"/>
                      <a:pt x="4916" y="117987"/>
                    </a:cubicBezTo>
                    <a:cubicBezTo>
                      <a:pt x="9832" y="142567"/>
                      <a:pt x="51619" y="142567"/>
                      <a:pt x="63909" y="147483"/>
                    </a:cubicBezTo>
                    <a:cubicBezTo>
                      <a:pt x="76199" y="152399"/>
                      <a:pt x="77428" y="149941"/>
                      <a:pt x="78658" y="147483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3" name="任意多边形 272"/>
              <p:cNvSpPr/>
              <p:nvPr/>
            </p:nvSpPr>
            <p:spPr>
              <a:xfrm>
                <a:off x="3437855" y="3483829"/>
                <a:ext cx="423555" cy="736631"/>
              </a:xfrm>
              <a:custGeom>
                <a:avLst/>
                <a:gdLst>
                  <a:gd name="connsiteX0" fmla="*/ 56271 w 494714"/>
                  <a:gd name="connsiteY0" fmla="*/ 0 h 769034"/>
                  <a:gd name="connsiteX1" fmla="*/ 267286 w 494714"/>
                  <a:gd name="connsiteY1" fmla="*/ 56271 h 769034"/>
                  <a:gd name="connsiteX2" fmla="*/ 393895 w 494714"/>
                  <a:gd name="connsiteY2" fmla="*/ 196948 h 769034"/>
                  <a:gd name="connsiteX3" fmla="*/ 295422 w 494714"/>
                  <a:gd name="connsiteY3" fmla="*/ 464234 h 769034"/>
                  <a:gd name="connsiteX4" fmla="*/ 323557 w 494714"/>
                  <a:gd name="connsiteY4" fmla="*/ 661182 h 769034"/>
                  <a:gd name="connsiteX5" fmla="*/ 478302 w 494714"/>
                  <a:gd name="connsiteY5" fmla="*/ 548640 h 769034"/>
                  <a:gd name="connsiteX6" fmla="*/ 422031 w 494714"/>
                  <a:gd name="connsiteY6" fmla="*/ 689317 h 769034"/>
                  <a:gd name="connsiteX7" fmla="*/ 295422 w 494714"/>
                  <a:gd name="connsiteY7" fmla="*/ 745588 h 769034"/>
                  <a:gd name="connsiteX8" fmla="*/ 211015 w 494714"/>
                  <a:gd name="connsiteY8" fmla="*/ 548640 h 769034"/>
                  <a:gd name="connsiteX9" fmla="*/ 281354 w 494714"/>
                  <a:gd name="connsiteY9" fmla="*/ 253219 h 769034"/>
                  <a:gd name="connsiteX10" fmla="*/ 140677 w 494714"/>
                  <a:gd name="connsiteY10" fmla="*/ 70339 h 769034"/>
                  <a:gd name="connsiteX11" fmla="*/ 0 w 494714"/>
                  <a:gd name="connsiteY11" fmla="*/ 56271 h 769034"/>
                  <a:gd name="connsiteX12" fmla="*/ 0 w 494714"/>
                  <a:gd name="connsiteY12" fmla="*/ 56271 h 769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4714" h="769034">
                    <a:moveTo>
                      <a:pt x="56271" y="0"/>
                    </a:moveTo>
                    <a:cubicBezTo>
                      <a:pt x="133643" y="11723"/>
                      <a:pt x="211015" y="23446"/>
                      <a:pt x="267286" y="56271"/>
                    </a:cubicBezTo>
                    <a:cubicBezTo>
                      <a:pt x="323557" y="89096"/>
                      <a:pt x="389206" y="128954"/>
                      <a:pt x="393895" y="196948"/>
                    </a:cubicBezTo>
                    <a:cubicBezTo>
                      <a:pt x="398584" y="264942"/>
                      <a:pt x="307145" y="386862"/>
                      <a:pt x="295422" y="464234"/>
                    </a:cubicBezTo>
                    <a:cubicBezTo>
                      <a:pt x="283699" y="541606"/>
                      <a:pt x="293077" y="647114"/>
                      <a:pt x="323557" y="661182"/>
                    </a:cubicBezTo>
                    <a:cubicBezTo>
                      <a:pt x="354037" y="675250"/>
                      <a:pt x="461890" y="543951"/>
                      <a:pt x="478302" y="548640"/>
                    </a:cubicBezTo>
                    <a:cubicBezTo>
                      <a:pt x="494714" y="553329"/>
                      <a:pt x="452511" y="656492"/>
                      <a:pt x="422031" y="689317"/>
                    </a:cubicBezTo>
                    <a:cubicBezTo>
                      <a:pt x="391551" y="722142"/>
                      <a:pt x="330591" y="769034"/>
                      <a:pt x="295422" y="745588"/>
                    </a:cubicBezTo>
                    <a:cubicBezTo>
                      <a:pt x="260253" y="722142"/>
                      <a:pt x="213360" y="630701"/>
                      <a:pt x="211015" y="548640"/>
                    </a:cubicBezTo>
                    <a:cubicBezTo>
                      <a:pt x="208670" y="466579"/>
                      <a:pt x="293077" y="332936"/>
                      <a:pt x="281354" y="253219"/>
                    </a:cubicBezTo>
                    <a:cubicBezTo>
                      <a:pt x="269631" y="173502"/>
                      <a:pt x="187569" y="103164"/>
                      <a:pt x="140677" y="70339"/>
                    </a:cubicBezTo>
                    <a:cubicBezTo>
                      <a:pt x="93785" y="37514"/>
                      <a:pt x="0" y="56271"/>
                      <a:pt x="0" y="56271"/>
                    </a:cubicBezTo>
                    <a:lnTo>
                      <a:pt x="0" y="56271"/>
                    </a:lnTo>
                  </a:path>
                </a:pathLst>
              </a:custGeom>
              <a:solidFill>
                <a:srgbClr val="28191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3" name="任意多边形 222"/>
            <p:cNvSpPr/>
            <p:nvPr/>
          </p:nvSpPr>
          <p:spPr>
            <a:xfrm>
              <a:off x="2580337" y="2260328"/>
              <a:ext cx="1681396" cy="1943724"/>
            </a:xfrm>
            <a:custGeom>
              <a:avLst/>
              <a:gdLst>
                <a:gd name="connsiteX0" fmla="*/ 589613 w 1681396"/>
                <a:gd name="connsiteY0" fmla="*/ 54964 h 1943724"/>
                <a:gd name="connsiteX1" fmla="*/ 289810 w 1681396"/>
                <a:gd name="connsiteY1" fmla="*/ 84944 h 1943724"/>
                <a:gd name="connsiteX2" fmla="*/ 34977 w 1681396"/>
                <a:gd name="connsiteY2" fmla="*/ 144905 h 1943724"/>
                <a:gd name="connsiteX3" fmla="*/ 79948 w 1681396"/>
                <a:gd name="connsiteY3" fmla="*/ 189876 h 1943724"/>
                <a:gd name="connsiteX4" fmla="*/ 49967 w 1681396"/>
                <a:gd name="connsiteY4" fmla="*/ 219856 h 1943724"/>
                <a:gd name="connsiteX5" fmla="*/ 124918 w 1681396"/>
                <a:gd name="connsiteY5" fmla="*/ 264826 h 1943724"/>
                <a:gd name="connsiteX6" fmla="*/ 94938 w 1681396"/>
                <a:gd name="connsiteY6" fmla="*/ 324787 h 1943724"/>
                <a:gd name="connsiteX7" fmla="*/ 139908 w 1681396"/>
                <a:gd name="connsiteY7" fmla="*/ 339777 h 1943724"/>
                <a:gd name="connsiteX8" fmla="*/ 184879 w 1681396"/>
                <a:gd name="connsiteY8" fmla="*/ 354767 h 1943724"/>
                <a:gd name="connsiteX9" fmla="*/ 154898 w 1681396"/>
                <a:gd name="connsiteY9" fmla="*/ 399738 h 1943724"/>
                <a:gd name="connsiteX10" fmla="*/ 199869 w 1681396"/>
                <a:gd name="connsiteY10" fmla="*/ 414728 h 1943724"/>
                <a:gd name="connsiteX11" fmla="*/ 214859 w 1681396"/>
                <a:gd name="connsiteY11" fmla="*/ 474689 h 1943724"/>
                <a:gd name="connsiteX12" fmla="*/ 289810 w 1681396"/>
                <a:gd name="connsiteY12" fmla="*/ 489679 h 1943724"/>
                <a:gd name="connsiteX13" fmla="*/ 289810 w 1681396"/>
                <a:gd name="connsiteY13" fmla="*/ 534649 h 1943724"/>
                <a:gd name="connsiteX14" fmla="*/ 349771 w 1681396"/>
                <a:gd name="connsiteY14" fmla="*/ 564630 h 1943724"/>
                <a:gd name="connsiteX15" fmla="*/ 334780 w 1681396"/>
                <a:gd name="connsiteY15" fmla="*/ 624590 h 1943724"/>
                <a:gd name="connsiteX16" fmla="*/ 409731 w 1681396"/>
                <a:gd name="connsiteY16" fmla="*/ 699541 h 1943724"/>
                <a:gd name="connsiteX17" fmla="*/ 394741 w 1681396"/>
                <a:gd name="connsiteY17" fmla="*/ 744512 h 1943724"/>
                <a:gd name="connsiteX18" fmla="*/ 424721 w 1681396"/>
                <a:gd name="connsiteY18" fmla="*/ 834453 h 1943724"/>
                <a:gd name="connsiteX19" fmla="*/ 169889 w 1681396"/>
                <a:gd name="connsiteY19" fmla="*/ 1748853 h 1943724"/>
                <a:gd name="connsiteX20" fmla="*/ 124918 w 1681396"/>
                <a:gd name="connsiteY20" fmla="*/ 1868774 h 1943724"/>
                <a:gd name="connsiteX21" fmla="*/ 364761 w 1681396"/>
                <a:gd name="connsiteY21" fmla="*/ 1883764 h 1943724"/>
                <a:gd name="connsiteX22" fmla="*/ 499672 w 1681396"/>
                <a:gd name="connsiteY22" fmla="*/ 1913744 h 1943724"/>
                <a:gd name="connsiteX23" fmla="*/ 1144249 w 1681396"/>
                <a:gd name="connsiteY23" fmla="*/ 1868774 h 1943724"/>
                <a:gd name="connsiteX24" fmla="*/ 1608944 w 1681396"/>
                <a:gd name="connsiteY24" fmla="*/ 1913744 h 1943724"/>
                <a:gd name="connsiteX25" fmla="*/ 1578964 w 1681396"/>
                <a:gd name="connsiteY25" fmla="*/ 1688892 h 1943724"/>
                <a:gd name="connsiteX26" fmla="*/ 1219200 w 1681396"/>
                <a:gd name="connsiteY26" fmla="*/ 774492 h 1943724"/>
                <a:gd name="connsiteX27" fmla="*/ 1279161 w 1681396"/>
                <a:gd name="connsiteY27" fmla="*/ 654571 h 1943724"/>
                <a:gd name="connsiteX28" fmla="*/ 1279161 w 1681396"/>
                <a:gd name="connsiteY28" fmla="*/ 549640 h 1943724"/>
                <a:gd name="connsiteX29" fmla="*/ 1339121 w 1681396"/>
                <a:gd name="connsiteY29" fmla="*/ 549640 h 1943724"/>
                <a:gd name="connsiteX30" fmla="*/ 1339121 w 1681396"/>
                <a:gd name="connsiteY30" fmla="*/ 489679 h 1943724"/>
                <a:gd name="connsiteX31" fmla="*/ 1459043 w 1681396"/>
                <a:gd name="connsiteY31" fmla="*/ 429718 h 1943724"/>
                <a:gd name="connsiteX32" fmla="*/ 1444053 w 1681396"/>
                <a:gd name="connsiteY32" fmla="*/ 339777 h 1943724"/>
                <a:gd name="connsiteX33" fmla="*/ 1519003 w 1681396"/>
                <a:gd name="connsiteY33" fmla="*/ 339777 h 1943724"/>
                <a:gd name="connsiteX34" fmla="*/ 1504013 w 1681396"/>
                <a:gd name="connsiteY34" fmla="*/ 264826 h 1943724"/>
                <a:gd name="connsiteX35" fmla="*/ 1548984 w 1681396"/>
                <a:gd name="connsiteY35" fmla="*/ 234846 h 1943724"/>
                <a:gd name="connsiteX36" fmla="*/ 1504013 w 1681396"/>
                <a:gd name="connsiteY36" fmla="*/ 189876 h 1943724"/>
                <a:gd name="connsiteX37" fmla="*/ 1623935 w 1681396"/>
                <a:gd name="connsiteY37" fmla="*/ 144905 h 1943724"/>
                <a:gd name="connsiteX38" fmla="*/ 1519003 w 1681396"/>
                <a:gd name="connsiteY38" fmla="*/ 69954 h 1943724"/>
                <a:gd name="connsiteX39" fmla="*/ 1099279 w 1681396"/>
                <a:gd name="connsiteY39" fmla="*/ 9994 h 1943724"/>
                <a:gd name="connsiteX40" fmla="*/ 979357 w 1681396"/>
                <a:gd name="connsiteY40" fmla="*/ 39974 h 1943724"/>
                <a:gd name="connsiteX41" fmla="*/ 859436 w 1681396"/>
                <a:gd name="connsiteY41" fmla="*/ 249836 h 1943724"/>
                <a:gd name="connsiteX42" fmla="*/ 784485 w 1681396"/>
                <a:gd name="connsiteY42" fmla="*/ 174885 h 1943724"/>
                <a:gd name="connsiteX43" fmla="*/ 589613 w 1681396"/>
                <a:gd name="connsiteY43" fmla="*/ 54964 h 194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681396" h="1943724">
                  <a:moveTo>
                    <a:pt x="589613" y="54964"/>
                  </a:moveTo>
                  <a:cubicBezTo>
                    <a:pt x="507167" y="39974"/>
                    <a:pt x="382249" y="69954"/>
                    <a:pt x="289810" y="84944"/>
                  </a:cubicBezTo>
                  <a:cubicBezTo>
                    <a:pt x="197371" y="99934"/>
                    <a:pt x="69954" y="127416"/>
                    <a:pt x="34977" y="144905"/>
                  </a:cubicBezTo>
                  <a:cubicBezTo>
                    <a:pt x="0" y="162394"/>
                    <a:pt x="77450" y="177384"/>
                    <a:pt x="79948" y="189876"/>
                  </a:cubicBezTo>
                  <a:cubicBezTo>
                    <a:pt x="82446" y="202368"/>
                    <a:pt x="42472" y="207364"/>
                    <a:pt x="49967" y="219856"/>
                  </a:cubicBezTo>
                  <a:cubicBezTo>
                    <a:pt x="57462" y="232348"/>
                    <a:pt x="117423" y="247338"/>
                    <a:pt x="124918" y="264826"/>
                  </a:cubicBezTo>
                  <a:cubicBezTo>
                    <a:pt x="132413" y="282314"/>
                    <a:pt x="92440" y="312295"/>
                    <a:pt x="94938" y="324787"/>
                  </a:cubicBezTo>
                  <a:cubicBezTo>
                    <a:pt x="97436" y="337279"/>
                    <a:pt x="139908" y="339777"/>
                    <a:pt x="139908" y="339777"/>
                  </a:cubicBezTo>
                  <a:cubicBezTo>
                    <a:pt x="154898" y="344774"/>
                    <a:pt x="182381" y="344774"/>
                    <a:pt x="184879" y="354767"/>
                  </a:cubicBezTo>
                  <a:cubicBezTo>
                    <a:pt x="187377" y="364761"/>
                    <a:pt x="152400" y="389745"/>
                    <a:pt x="154898" y="399738"/>
                  </a:cubicBezTo>
                  <a:cubicBezTo>
                    <a:pt x="157396" y="409732"/>
                    <a:pt x="189876" y="402236"/>
                    <a:pt x="199869" y="414728"/>
                  </a:cubicBezTo>
                  <a:cubicBezTo>
                    <a:pt x="209863" y="427220"/>
                    <a:pt x="199869" y="462197"/>
                    <a:pt x="214859" y="474689"/>
                  </a:cubicBezTo>
                  <a:cubicBezTo>
                    <a:pt x="229849" y="487181"/>
                    <a:pt x="277318" y="479686"/>
                    <a:pt x="289810" y="489679"/>
                  </a:cubicBezTo>
                  <a:cubicBezTo>
                    <a:pt x="302302" y="499672"/>
                    <a:pt x="279817" y="522157"/>
                    <a:pt x="289810" y="534649"/>
                  </a:cubicBezTo>
                  <a:cubicBezTo>
                    <a:pt x="299804" y="547141"/>
                    <a:pt x="342276" y="549640"/>
                    <a:pt x="349771" y="564630"/>
                  </a:cubicBezTo>
                  <a:cubicBezTo>
                    <a:pt x="357266" y="579620"/>
                    <a:pt x="324787" y="602105"/>
                    <a:pt x="334780" y="624590"/>
                  </a:cubicBezTo>
                  <a:cubicBezTo>
                    <a:pt x="344773" y="647075"/>
                    <a:pt x="399738" y="679554"/>
                    <a:pt x="409731" y="699541"/>
                  </a:cubicBezTo>
                  <a:cubicBezTo>
                    <a:pt x="419725" y="719528"/>
                    <a:pt x="392243" y="722027"/>
                    <a:pt x="394741" y="744512"/>
                  </a:cubicBezTo>
                  <a:cubicBezTo>
                    <a:pt x="397239" y="766997"/>
                    <a:pt x="462196" y="667063"/>
                    <a:pt x="424721" y="834453"/>
                  </a:cubicBezTo>
                  <a:cubicBezTo>
                    <a:pt x="387246" y="1001843"/>
                    <a:pt x="219856" y="1576466"/>
                    <a:pt x="169889" y="1748853"/>
                  </a:cubicBezTo>
                  <a:cubicBezTo>
                    <a:pt x="119922" y="1921240"/>
                    <a:pt x="92439" y="1846289"/>
                    <a:pt x="124918" y="1868774"/>
                  </a:cubicBezTo>
                  <a:cubicBezTo>
                    <a:pt x="157397" y="1891259"/>
                    <a:pt x="302302" y="1876269"/>
                    <a:pt x="364761" y="1883764"/>
                  </a:cubicBezTo>
                  <a:cubicBezTo>
                    <a:pt x="427220" y="1891259"/>
                    <a:pt x="369757" y="1916242"/>
                    <a:pt x="499672" y="1913744"/>
                  </a:cubicBezTo>
                  <a:cubicBezTo>
                    <a:pt x="629587" y="1911246"/>
                    <a:pt x="959370" y="1868774"/>
                    <a:pt x="1144249" y="1868774"/>
                  </a:cubicBezTo>
                  <a:cubicBezTo>
                    <a:pt x="1329128" y="1868774"/>
                    <a:pt x="1536492" y="1943724"/>
                    <a:pt x="1608944" y="1913744"/>
                  </a:cubicBezTo>
                  <a:cubicBezTo>
                    <a:pt x="1681396" y="1883764"/>
                    <a:pt x="1643921" y="1878767"/>
                    <a:pt x="1578964" y="1688892"/>
                  </a:cubicBezTo>
                  <a:cubicBezTo>
                    <a:pt x="1514007" y="1499017"/>
                    <a:pt x="1269167" y="946879"/>
                    <a:pt x="1219200" y="774492"/>
                  </a:cubicBezTo>
                  <a:cubicBezTo>
                    <a:pt x="1169233" y="602105"/>
                    <a:pt x="1269168" y="692046"/>
                    <a:pt x="1279161" y="654571"/>
                  </a:cubicBezTo>
                  <a:cubicBezTo>
                    <a:pt x="1289155" y="617096"/>
                    <a:pt x="1269168" y="567128"/>
                    <a:pt x="1279161" y="549640"/>
                  </a:cubicBezTo>
                  <a:cubicBezTo>
                    <a:pt x="1289154" y="532152"/>
                    <a:pt x="1329128" y="559633"/>
                    <a:pt x="1339121" y="549640"/>
                  </a:cubicBezTo>
                  <a:cubicBezTo>
                    <a:pt x="1349114" y="539647"/>
                    <a:pt x="1319134" y="509666"/>
                    <a:pt x="1339121" y="489679"/>
                  </a:cubicBezTo>
                  <a:cubicBezTo>
                    <a:pt x="1359108" y="469692"/>
                    <a:pt x="1441554" y="454702"/>
                    <a:pt x="1459043" y="429718"/>
                  </a:cubicBezTo>
                  <a:cubicBezTo>
                    <a:pt x="1476532" y="404734"/>
                    <a:pt x="1434060" y="354767"/>
                    <a:pt x="1444053" y="339777"/>
                  </a:cubicBezTo>
                  <a:cubicBezTo>
                    <a:pt x="1454046" y="324787"/>
                    <a:pt x="1509010" y="352269"/>
                    <a:pt x="1519003" y="339777"/>
                  </a:cubicBezTo>
                  <a:cubicBezTo>
                    <a:pt x="1528996" y="327285"/>
                    <a:pt x="1499016" y="282314"/>
                    <a:pt x="1504013" y="264826"/>
                  </a:cubicBezTo>
                  <a:cubicBezTo>
                    <a:pt x="1509010" y="247338"/>
                    <a:pt x="1548984" y="247338"/>
                    <a:pt x="1548984" y="234846"/>
                  </a:cubicBezTo>
                  <a:cubicBezTo>
                    <a:pt x="1548984" y="222354"/>
                    <a:pt x="1491521" y="204866"/>
                    <a:pt x="1504013" y="189876"/>
                  </a:cubicBezTo>
                  <a:cubicBezTo>
                    <a:pt x="1516505" y="174886"/>
                    <a:pt x="1621437" y="164892"/>
                    <a:pt x="1623935" y="144905"/>
                  </a:cubicBezTo>
                  <a:cubicBezTo>
                    <a:pt x="1626433" y="124918"/>
                    <a:pt x="1606446" y="92439"/>
                    <a:pt x="1519003" y="69954"/>
                  </a:cubicBezTo>
                  <a:cubicBezTo>
                    <a:pt x="1431560" y="47469"/>
                    <a:pt x="1189220" y="14991"/>
                    <a:pt x="1099279" y="9994"/>
                  </a:cubicBezTo>
                  <a:cubicBezTo>
                    <a:pt x="1009338" y="4997"/>
                    <a:pt x="1019331" y="0"/>
                    <a:pt x="979357" y="39974"/>
                  </a:cubicBezTo>
                  <a:cubicBezTo>
                    <a:pt x="939383" y="79948"/>
                    <a:pt x="891915" y="227351"/>
                    <a:pt x="859436" y="249836"/>
                  </a:cubicBezTo>
                  <a:cubicBezTo>
                    <a:pt x="826957" y="272321"/>
                    <a:pt x="831954" y="204865"/>
                    <a:pt x="784485" y="174885"/>
                  </a:cubicBezTo>
                  <a:cubicBezTo>
                    <a:pt x="737016" y="144905"/>
                    <a:pt x="672059" y="69954"/>
                    <a:pt x="589613" y="54964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4" name="任意多边形 223"/>
            <p:cNvSpPr/>
            <p:nvPr/>
          </p:nvSpPr>
          <p:spPr>
            <a:xfrm>
              <a:off x="3143240" y="2071702"/>
              <a:ext cx="469692" cy="422222"/>
            </a:xfrm>
            <a:custGeom>
              <a:avLst/>
              <a:gdLst>
                <a:gd name="connsiteX0" fmla="*/ 89941 w 469692"/>
                <a:gd name="connsiteY0" fmla="*/ 59960 h 422222"/>
                <a:gd name="connsiteX1" fmla="*/ 74951 w 469692"/>
                <a:gd name="connsiteY1" fmla="*/ 179881 h 422222"/>
                <a:gd name="connsiteX2" fmla="*/ 0 w 469692"/>
                <a:gd name="connsiteY2" fmla="*/ 239842 h 422222"/>
                <a:gd name="connsiteX3" fmla="*/ 74951 w 469692"/>
                <a:gd name="connsiteY3" fmla="*/ 254832 h 422222"/>
                <a:gd name="connsiteX4" fmla="*/ 269823 w 469692"/>
                <a:gd name="connsiteY4" fmla="*/ 419724 h 422222"/>
                <a:gd name="connsiteX5" fmla="*/ 374754 w 469692"/>
                <a:gd name="connsiteY5" fmla="*/ 269822 h 422222"/>
                <a:gd name="connsiteX6" fmla="*/ 464695 w 469692"/>
                <a:gd name="connsiteY6" fmla="*/ 209862 h 422222"/>
                <a:gd name="connsiteX7" fmla="*/ 404734 w 469692"/>
                <a:gd name="connsiteY7" fmla="*/ 149901 h 422222"/>
                <a:gd name="connsiteX8" fmla="*/ 374754 w 469692"/>
                <a:gd name="connsiteY8" fmla="*/ 14990 h 422222"/>
                <a:gd name="connsiteX9" fmla="*/ 254833 w 469692"/>
                <a:gd name="connsiteY9" fmla="*/ 59960 h 422222"/>
                <a:gd name="connsiteX10" fmla="*/ 89941 w 469692"/>
                <a:gd name="connsiteY10" fmla="*/ 59960 h 422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9692" h="422222">
                  <a:moveTo>
                    <a:pt x="89941" y="59960"/>
                  </a:moveTo>
                  <a:cubicBezTo>
                    <a:pt x="59961" y="79947"/>
                    <a:pt x="89941" y="149901"/>
                    <a:pt x="74951" y="179881"/>
                  </a:cubicBezTo>
                  <a:cubicBezTo>
                    <a:pt x="59961" y="209861"/>
                    <a:pt x="0" y="227350"/>
                    <a:pt x="0" y="239842"/>
                  </a:cubicBezTo>
                  <a:cubicBezTo>
                    <a:pt x="0" y="252334"/>
                    <a:pt x="29981" y="224852"/>
                    <a:pt x="74951" y="254832"/>
                  </a:cubicBezTo>
                  <a:cubicBezTo>
                    <a:pt x="119922" y="284812"/>
                    <a:pt x="219856" y="417226"/>
                    <a:pt x="269823" y="419724"/>
                  </a:cubicBezTo>
                  <a:cubicBezTo>
                    <a:pt x="319790" y="422222"/>
                    <a:pt x="342275" y="304799"/>
                    <a:pt x="374754" y="269822"/>
                  </a:cubicBezTo>
                  <a:cubicBezTo>
                    <a:pt x="407233" y="234845"/>
                    <a:pt x="459698" y="229849"/>
                    <a:pt x="464695" y="209862"/>
                  </a:cubicBezTo>
                  <a:cubicBezTo>
                    <a:pt x="469692" y="189875"/>
                    <a:pt x="419724" y="182380"/>
                    <a:pt x="404734" y="149901"/>
                  </a:cubicBezTo>
                  <a:cubicBezTo>
                    <a:pt x="389744" y="117422"/>
                    <a:pt x="399738" y="29980"/>
                    <a:pt x="374754" y="14990"/>
                  </a:cubicBezTo>
                  <a:cubicBezTo>
                    <a:pt x="349771" y="0"/>
                    <a:pt x="297305" y="57462"/>
                    <a:pt x="254833" y="59960"/>
                  </a:cubicBezTo>
                  <a:cubicBezTo>
                    <a:pt x="212361" y="62458"/>
                    <a:pt x="119921" y="39973"/>
                    <a:pt x="89941" y="5996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" name="任意多边形 224"/>
            <p:cNvSpPr/>
            <p:nvPr/>
          </p:nvSpPr>
          <p:spPr>
            <a:xfrm>
              <a:off x="2428860" y="2250335"/>
              <a:ext cx="1920317" cy="2488367"/>
            </a:xfrm>
            <a:custGeom>
              <a:avLst/>
              <a:gdLst>
                <a:gd name="connsiteX0" fmla="*/ 502170 w 1816308"/>
                <a:gd name="connsiteY0" fmla="*/ 64957 h 2488367"/>
                <a:gd name="connsiteX1" fmla="*/ 652071 w 1816308"/>
                <a:gd name="connsiteY1" fmla="*/ 514662 h 2488367"/>
                <a:gd name="connsiteX2" fmla="*/ 697042 w 1816308"/>
                <a:gd name="connsiteY2" fmla="*/ 544642 h 2488367"/>
                <a:gd name="connsiteX3" fmla="*/ 1026825 w 1816308"/>
                <a:gd name="connsiteY3" fmla="*/ 544642 h 2488367"/>
                <a:gd name="connsiteX4" fmla="*/ 1086786 w 1816308"/>
                <a:gd name="connsiteY4" fmla="*/ 544642 h 2488367"/>
                <a:gd name="connsiteX5" fmla="*/ 1176727 w 1816308"/>
                <a:gd name="connsiteY5" fmla="*/ 244839 h 2488367"/>
                <a:gd name="connsiteX6" fmla="*/ 1236688 w 1816308"/>
                <a:gd name="connsiteY6" fmla="*/ 49967 h 2488367"/>
                <a:gd name="connsiteX7" fmla="*/ 1401580 w 1816308"/>
                <a:gd name="connsiteY7" fmla="*/ 64957 h 2488367"/>
                <a:gd name="connsiteX8" fmla="*/ 1356609 w 1816308"/>
                <a:gd name="connsiteY8" fmla="*/ 154898 h 2488367"/>
                <a:gd name="connsiteX9" fmla="*/ 1236688 w 1816308"/>
                <a:gd name="connsiteY9" fmla="*/ 529652 h 2488367"/>
                <a:gd name="connsiteX10" fmla="*/ 1251678 w 1816308"/>
                <a:gd name="connsiteY10" fmla="*/ 694544 h 2488367"/>
                <a:gd name="connsiteX11" fmla="*/ 1791324 w 1816308"/>
                <a:gd name="connsiteY11" fmla="*/ 2208551 h 2488367"/>
                <a:gd name="connsiteX12" fmla="*/ 1401580 w 1816308"/>
                <a:gd name="connsiteY12" fmla="*/ 2373442 h 2488367"/>
                <a:gd name="connsiteX13" fmla="*/ 906904 w 1816308"/>
                <a:gd name="connsiteY13" fmla="*/ 2358452 h 2488367"/>
                <a:gd name="connsiteX14" fmla="*/ 142406 w 1816308"/>
                <a:gd name="connsiteY14" fmla="*/ 2373442 h 2488367"/>
                <a:gd name="connsiteX15" fmla="*/ 52465 w 1816308"/>
                <a:gd name="connsiteY15" fmla="*/ 2298492 h 2488367"/>
                <a:gd name="connsiteX16" fmla="*/ 187376 w 1816308"/>
                <a:gd name="connsiteY16" fmla="*/ 1893757 h 2488367"/>
                <a:gd name="connsiteX17" fmla="*/ 502170 w 1816308"/>
                <a:gd name="connsiteY17" fmla="*/ 784485 h 2488367"/>
                <a:gd name="connsiteX18" fmla="*/ 517160 w 1816308"/>
                <a:gd name="connsiteY18" fmla="*/ 574623 h 2488367"/>
                <a:gd name="connsiteX19" fmla="*/ 367258 w 1816308"/>
                <a:gd name="connsiteY19" fmla="*/ 124918 h 2488367"/>
                <a:gd name="connsiteX20" fmla="*/ 502170 w 1816308"/>
                <a:gd name="connsiteY20" fmla="*/ 64957 h 2488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16308" h="2488367">
                  <a:moveTo>
                    <a:pt x="502170" y="64957"/>
                  </a:moveTo>
                  <a:cubicBezTo>
                    <a:pt x="549639" y="129914"/>
                    <a:pt x="619592" y="434715"/>
                    <a:pt x="652071" y="514662"/>
                  </a:cubicBezTo>
                  <a:cubicBezTo>
                    <a:pt x="684550" y="594609"/>
                    <a:pt x="634583" y="539645"/>
                    <a:pt x="697042" y="544642"/>
                  </a:cubicBezTo>
                  <a:cubicBezTo>
                    <a:pt x="759501" y="549639"/>
                    <a:pt x="1026825" y="544642"/>
                    <a:pt x="1026825" y="544642"/>
                  </a:cubicBezTo>
                  <a:cubicBezTo>
                    <a:pt x="1091782" y="544642"/>
                    <a:pt x="1061802" y="594609"/>
                    <a:pt x="1086786" y="544642"/>
                  </a:cubicBezTo>
                  <a:cubicBezTo>
                    <a:pt x="1111770" y="494675"/>
                    <a:pt x="1151743" y="327285"/>
                    <a:pt x="1176727" y="244839"/>
                  </a:cubicBezTo>
                  <a:cubicBezTo>
                    <a:pt x="1201711" y="162393"/>
                    <a:pt x="1199212" y="79947"/>
                    <a:pt x="1236688" y="49967"/>
                  </a:cubicBezTo>
                  <a:cubicBezTo>
                    <a:pt x="1274164" y="19987"/>
                    <a:pt x="1381593" y="47469"/>
                    <a:pt x="1401580" y="64957"/>
                  </a:cubicBezTo>
                  <a:cubicBezTo>
                    <a:pt x="1421567" y="82445"/>
                    <a:pt x="1384091" y="77449"/>
                    <a:pt x="1356609" y="154898"/>
                  </a:cubicBezTo>
                  <a:cubicBezTo>
                    <a:pt x="1329127" y="232347"/>
                    <a:pt x="1254176" y="439711"/>
                    <a:pt x="1236688" y="529652"/>
                  </a:cubicBezTo>
                  <a:cubicBezTo>
                    <a:pt x="1219200" y="619593"/>
                    <a:pt x="1159239" y="414728"/>
                    <a:pt x="1251678" y="694544"/>
                  </a:cubicBezTo>
                  <a:cubicBezTo>
                    <a:pt x="1344117" y="974360"/>
                    <a:pt x="1766340" y="1928735"/>
                    <a:pt x="1791324" y="2208551"/>
                  </a:cubicBezTo>
                  <a:cubicBezTo>
                    <a:pt x="1816308" y="2488367"/>
                    <a:pt x="1548983" y="2348459"/>
                    <a:pt x="1401580" y="2373442"/>
                  </a:cubicBezTo>
                  <a:cubicBezTo>
                    <a:pt x="1254177" y="2398425"/>
                    <a:pt x="1116766" y="2358452"/>
                    <a:pt x="906904" y="2358452"/>
                  </a:cubicBezTo>
                  <a:cubicBezTo>
                    <a:pt x="697042" y="2358452"/>
                    <a:pt x="284812" y="2383435"/>
                    <a:pt x="142406" y="2373442"/>
                  </a:cubicBezTo>
                  <a:cubicBezTo>
                    <a:pt x="0" y="2363449"/>
                    <a:pt x="44970" y="2378439"/>
                    <a:pt x="52465" y="2298492"/>
                  </a:cubicBezTo>
                  <a:cubicBezTo>
                    <a:pt x="59960" y="2218545"/>
                    <a:pt x="112425" y="2146092"/>
                    <a:pt x="187376" y="1893757"/>
                  </a:cubicBezTo>
                  <a:cubicBezTo>
                    <a:pt x="262327" y="1641422"/>
                    <a:pt x="447206" y="1004341"/>
                    <a:pt x="502170" y="784485"/>
                  </a:cubicBezTo>
                  <a:cubicBezTo>
                    <a:pt x="557134" y="564629"/>
                    <a:pt x="539645" y="684551"/>
                    <a:pt x="517160" y="574623"/>
                  </a:cubicBezTo>
                  <a:cubicBezTo>
                    <a:pt x="494675" y="464695"/>
                    <a:pt x="377251" y="207364"/>
                    <a:pt x="367258" y="124918"/>
                  </a:cubicBezTo>
                  <a:cubicBezTo>
                    <a:pt x="357265" y="42472"/>
                    <a:pt x="454701" y="0"/>
                    <a:pt x="502170" y="64957"/>
                  </a:cubicBezTo>
                  <a:close/>
                </a:path>
              </a:pathLst>
            </a:custGeom>
            <a:solidFill>
              <a:srgbClr val="92D050"/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6" name="任意多边形 225"/>
            <p:cNvSpPr/>
            <p:nvPr/>
          </p:nvSpPr>
          <p:spPr>
            <a:xfrm>
              <a:off x="2735235" y="3379594"/>
              <a:ext cx="592112" cy="362262"/>
            </a:xfrm>
            <a:custGeom>
              <a:avLst/>
              <a:gdLst>
                <a:gd name="connsiteX0" fmla="*/ 104932 w 592112"/>
                <a:gd name="connsiteY0" fmla="*/ 0 h 362262"/>
                <a:gd name="connsiteX1" fmla="*/ 314794 w 592112"/>
                <a:gd name="connsiteY1" fmla="*/ 149901 h 362262"/>
                <a:gd name="connsiteX2" fmla="*/ 464696 w 592112"/>
                <a:gd name="connsiteY2" fmla="*/ 224852 h 362262"/>
                <a:gd name="connsiteX3" fmla="*/ 554637 w 592112"/>
                <a:gd name="connsiteY3" fmla="*/ 269823 h 362262"/>
                <a:gd name="connsiteX4" fmla="*/ 569627 w 592112"/>
                <a:gd name="connsiteY4" fmla="*/ 314793 h 362262"/>
                <a:gd name="connsiteX5" fmla="*/ 419725 w 592112"/>
                <a:gd name="connsiteY5" fmla="*/ 359764 h 362262"/>
                <a:gd name="connsiteX6" fmla="*/ 224853 w 592112"/>
                <a:gd name="connsiteY6" fmla="*/ 299803 h 362262"/>
                <a:gd name="connsiteX7" fmla="*/ 44971 w 592112"/>
                <a:gd name="connsiteY7" fmla="*/ 104931 h 362262"/>
                <a:gd name="connsiteX8" fmla="*/ 0 w 592112"/>
                <a:gd name="connsiteY8" fmla="*/ 89941 h 362262"/>
                <a:gd name="connsiteX9" fmla="*/ 0 w 592112"/>
                <a:gd name="connsiteY9" fmla="*/ 89941 h 36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2112" h="362262">
                  <a:moveTo>
                    <a:pt x="104932" y="0"/>
                  </a:moveTo>
                  <a:cubicBezTo>
                    <a:pt x="179882" y="56213"/>
                    <a:pt x="254833" y="112426"/>
                    <a:pt x="314794" y="149901"/>
                  </a:cubicBezTo>
                  <a:cubicBezTo>
                    <a:pt x="374755" y="187376"/>
                    <a:pt x="464696" y="224852"/>
                    <a:pt x="464696" y="224852"/>
                  </a:cubicBezTo>
                  <a:cubicBezTo>
                    <a:pt x="504670" y="244839"/>
                    <a:pt x="537149" y="254833"/>
                    <a:pt x="554637" y="269823"/>
                  </a:cubicBezTo>
                  <a:cubicBezTo>
                    <a:pt x="572125" y="284813"/>
                    <a:pt x="592112" y="299803"/>
                    <a:pt x="569627" y="314793"/>
                  </a:cubicBezTo>
                  <a:cubicBezTo>
                    <a:pt x="547142" y="329783"/>
                    <a:pt x="477187" y="362262"/>
                    <a:pt x="419725" y="359764"/>
                  </a:cubicBezTo>
                  <a:cubicBezTo>
                    <a:pt x="362263" y="357266"/>
                    <a:pt x="287312" y="342275"/>
                    <a:pt x="224853" y="299803"/>
                  </a:cubicBezTo>
                  <a:cubicBezTo>
                    <a:pt x="162394" y="257331"/>
                    <a:pt x="82446" y="139908"/>
                    <a:pt x="44971" y="104931"/>
                  </a:cubicBezTo>
                  <a:cubicBezTo>
                    <a:pt x="7496" y="69954"/>
                    <a:pt x="0" y="89941"/>
                    <a:pt x="0" y="89941"/>
                  </a:cubicBezTo>
                  <a:lnTo>
                    <a:pt x="0" y="8994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7" name="任意多边形 226"/>
            <p:cNvSpPr/>
            <p:nvPr/>
          </p:nvSpPr>
          <p:spPr>
            <a:xfrm>
              <a:off x="3527216" y="3424564"/>
              <a:ext cx="527154" cy="367259"/>
            </a:xfrm>
            <a:custGeom>
              <a:avLst/>
              <a:gdLst>
                <a:gd name="connsiteX0" fmla="*/ 437213 w 527154"/>
                <a:gd name="connsiteY0" fmla="*/ 0 h 367259"/>
                <a:gd name="connsiteX1" fmla="*/ 242341 w 527154"/>
                <a:gd name="connsiteY1" fmla="*/ 179882 h 367259"/>
                <a:gd name="connsiteX2" fmla="*/ 92439 w 527154"/>
                <a:gd name="connsiteY2" fmla="*/ 269823 h 367259"/>
                <a:gd name="connsiteX3" fmla="*/ 2498 w 527154"/>
                <a:gd name="connsiteY3" fmla="*/ 299804 h 367259"/>
                <a:gd name="connsiteX4" fmla="*/ 77449 w 527154"/>
                <a:gd name="connsiteY4" fmla="*/ 359764 h 367259"/>
                <a:gd name="connsiteX5" fmla="*/ 257331 w 527154"/>
                <a:gd name="connsiteY5" fmla="*/ 344774 h 367259"/>
                <a:gd name="connsiteX6" fmla="*/ 437213 w 527154"/>
                <a:gd name="connsiteY6" fmla="*/ 224853 h 367259"/>
                <a:gd name="connsiteX7" fmla="*/ 527154 w 527154"/>
                <a:gd name="connsiteY7" fmla="*/ 59961 h 36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154" h="367259">
                  <a:moveTo>
                    <a:pt x="437213" y="0"/>
                  </a:moveTo>
                  <a:cubicBezTo>
                    <a:pt x="368508" y="67456"/>
                    <a:pt x="299803" y="134912"/>
                    <a:pt x="242341" y="179882"/>
                  </a:cubicBezTo>
                  <a:cubicBezTo>
                    <a:pt x="184879" y="224852"/>
                    <a:pt x="132413" y="249836"/>
                    <a:pt x="92439" y="269823"/>
                  </a:cubicBezTo>
                  <a:cubicBezTo>
                    <a:pt x="52465" y="289810"/>
                    <a:pt x="4996" y="284814"/>
                    <a:pt x="2498" y="299804"/>
                  </a:cubicBezTo>
                  <a:cubicBezTo>
                    <a:pt x="0" y="314794"/>
                    <a:pt x="34977" y="352269"/>
                    <a:pt x="77449" y="359764"/>
                  </a:cubicBezTo>
                  <a:cubicBezTo>
                    <a:pt x="119921" y="367259"/>
                    <a:pt x="197370" y="367259"/>
                    <a:pt x="257331" y="344774"/>
                  </a:cubicBezTo>
                  <a:cubicBezTo>
                    <a:pt x="317292" y="322289"/>
                    <a:pt x="392243" y="272322"/>
                    <a:pt x="437213" y="224853"/>
                  </a:cubicBezTo>
                  <a:cubicBezTo>
                    <a:pt x="482183" y="177384"/>
                    <a:pt x="504668" y="118672"/>
                    <a:pt x="527154" y="59961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8" name="任意多边形 227"/>
            <p:cNvSpPr/>
            <p:nvPr/>
          </p:nvSpPr>
          <p:spPr>
            <a:xfrm>
              <a:off x="3003030" y="3247869"/>
              <a:ext cx="851941" cy="444708"/>
            </a:xfrm>
            <a:custGeom>
              <a:avLst/>
              <a:gdLst>
                <a:gd name="connsiteX0" fmla="*/ 9993 w 851941"/>
                <a:gd name="connsiteY0" fmla="*/ 34977 h 444708"/>
                <a:gd name="connsiteX1" fmla="*/ 99934 w 851941"/>
                <a:gd name="connsiteY1" fmla="*/ 274820 h 444708"/>
                <a:gd name="connsiteX2" fmla="*/ 309796 w 851941"/>
                <a:gd name="connsiteY2" fmla="*/ 409731 h 444708"/>
                <a:gd name="connsiteX3" fmla="*/ 624590 w 851941"/>
                <a:gd name="connsiteY3" fmla="*/ 409731 h 444708"/>
                <a:gd name="connsiteX4" fmla="*/ 819462 w 851941"/>
                <a:gd name="connsiteY4" fmla="*/ 199869 h 444708"/>
                <a:gd name="connsiteX5" fmla="*/ 819462 w 851941"/>
                <a:gd name="connsiteY5" fmla="*/ 19987 h 444708"/>
                <a:gd name="connsiteX6" fmla="*/ 714531 w 851941"/>
                <a:gd name="connsiteY6" fmla="*/ 79947 h 444708"/>
                <a:gd name="connsiteX7" fmla="*/ 384747 w 851941"/>
                <a:gd name="connsiteY7" fmla="*/ 109928 h 444708"/>
                <a:gd name="connsiteX8" fmla="*/ 159895 w 851941"/>
                <a:gd name="connsiteY8" fmla="*/ 94938 h 444708"/>
                <a:gd name="connsiteX9" fmla="*/ 9993 w 851941"/>
                <a:gd name="connsiteY9" fmla="*/ 34977 h 44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1941" h="444708">
                  <a:moveTo>
                    <a:pt x="9993" y="34977"/>
                  </a:moveTo>
                  <a:cubicBezTo>
                    <a:pt x="0" y="64957"/>
                    <a:pt x="49967" y="212361"/>
                    <a:pt x="99934" y="274820"/>
                  </a:cubicBezTo>
                  <a:cubicBezTo>
                    <a:pt x="149901" y="337279"/>
                    <a:pt x="222353" y="387246"/>
                    <a:pt x="309796" y="409731"/>
                  </a:cubicBezTo>
                  <a:cubicBezTo>
                    <a:pt x="397239" y="432216"/>
                    <a:pt x="539646" y="444708"/>
                    <a:pt x="624590" y="409731"/>
                  </a:cubicBezTo>
                  <a:cubicBezTo>
                    <a:pt x="709534" y="374754"/>
                    <a:pt x="786983" y="264826"/>
                    <a:pt x="819462" y="199869"/>
                  </a:cubicBezTo>
                  <a:cubicBezTo>
                    <a:pt x="851941" y="134912"/>
                    <a:pt x="836950" y="39974"/>
                    <a:pt x="819462" y="19987"/>
                  </a:cubicBezTo>
                  <a:cubicBezTo>
                    <a:pt x="801974" y="0"/>
                    <a:pt x="786983" y="64957"/>
                    <a:pt x="714531" y="79947"/>
                  </a:cubicBezTo>
                  <a:cubicBezTo>
                    <a:pt x="642079" y="94937"/>
                    <a:pt x="477186" y="107430"/>
                    <a:pt x="384747" y="109928"/>
                  </a:cubicBezTo>
                  <a:cubicBezTo>
                    <a:pt x="292308" y="112427"/>
                    <a:pt x="214859" y="107430"/>
                    <a:pt x="159895" y="94938"/>
                  </a:cubicBezTo>
                  <a:cubicBezTo>
                    <a:pt x="104931" y="82446"/>
                    <a:pt x="19986" y="4997"/>
                    <a:pt x="9993" y="3497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9" name="椭圆 228"/>
            <p:cNvSpPr/>
            <p:nvPr/>
          </p:nvSpPr>
          <p:spPr>
            <a:xfrm>
              <a:off x="3000364" y="3214686"/>
              <a:ext cx="857256" cy="142876"/>
            </a:xfrm>
            <a:prstGeom prst="ellipse">
              <a:avLst/>
            </a:prstGeom>
            <a:solidFill>
              <a:srgbClr val="E7EA7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30" name="组合 104"/>
            <p:cNvGrpSpPr/>
            <p:nvPr/>
          </p:nvGrpSpPr>
          <p:grpSpPr>
            <a:xfrm>
              <a:off x="2786047" y="1142977"/>
              <a:ext cx="1071568" cy="214313"/>
              <a:chOff x="2090402" y="2644850"/>
              <a:chExt cx="1297132" cy="316963"/>
            </a:xfrm>
          </p:grpSpPr>
          <p:sp>
            <p:nvSpPr>
              <p:cNvPr id="233" name="任意多边形 232"/>
              <p:cNvSpPr/>
              <p:nvPr/>
            </p:nvSpPr>
            <p:spPr>
              <a:xfrm>
                <a:off x="2143204" y="2786193"/>
                <a:ext cx="402734" cy="175620"/>
              </a:xfrm>
              <a:custGeom>
                <a:avLst/>
                <a:gdLst>
                  <a:gd name="connsiteX0" fmla="*/ 0 w 680883"/>
                  <a:gd name="connsiteY0" fmla="*/ 201561 h 213851"/>
                  <a:gd name="connsiteX1" fmla="*/ 162232 w 680883"/>
                  <a:gd name="connsiteY1" fmla="*/ 54077 h 213851"/>
                  <a:gd name="connsiteX2" fmla="*/ 427703 w 680883"/>
                  <a:gd name="connsiteY2" fmla="*/ 9832 h 213851"/>
                  <a:gd name="connsiteX3" fmla="*/ 678425 w 680883"/>
                  <a:gd name="connsiteY3" fmla="*/ 113071 h 213851"/>
                  <a:gd name="connsiteX4" fmla="*/ 442451 w 680883"/>
                  <a:gd name="connsiteY4" fmla="*/ 83574 h 213851"/>
                  <a:gd name="connsiteX5" fmla="*/ 162232 w 680883"/>
                  <a:gd name="connsiteY5" fmla="*/ 127819 h 213851"/>
                  <a:gd name="connsiteX6" fmla="*/ 0 w 680883"/>
                  <a:gd name="connsiteY6" fmla="*/ 201561 h 21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0883" h="213851">
                    <a:moveTo>
                      <a:pt x="0" y="201561"/>
                    </a:moveTo>
                    <a:cubicBezTo>
                      <a:pt x="0" y="189271"/>
                      <a:pt x="90948" y="86032"/>
                      <a:pt x="162232" y="54077"/>
                    </a:cubicBezTo>
                    <a:cubicBezTo>
                      <a:pt x="233516" y="22122"/>
                      <a:pt x="341671" y="0"/>
                      <a:pt x="427703" y="9832"/>
                    </a:cubicBezTo>
                    <a:cubicBezTo>
                      <a:pt x="513735" y="19664"/>
                      <a:pt x="675967" y="100781"/>
                      <a:pt x="678425" y="113071"/>
                    </a:cubicBezTo>
                    <a:cubicBezTo>
                      <a:pt x="680883" y="125361"/>
                      <a:pt x="528483" y="81116"/>
                      <a:pt x="442451" y="83574"/>
                    </a:cubicBezTo>
                    <a:cubicBezTo>
                      <a:pt x="356419" y="86032"/>
                      <a:pt x="231058" y="108155"/>
                      <a:pt x="162232" y="127819"/>
                    </a:cubicBezTo>
                    <a:cubicBezTo>
                      <a:pt x="93406" y="147483"/>
                      <a:pt x="0" y="213851"/>
                      <a:pt x="0" y="20156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任意多边形 233"/>
              <p:cNvSpPr/>
              <p:nvPr/>
            </p:nvSpPr>
            <p:spPr>
              <a:xfrm>
                <a:off x="2119241" y="2777792"/>
                <a:ext cx="383458" cy="75535"/>
              </a:xfrm>
              <a:custGeom>
                <a:avLst/>
                <a:gdLst>
                  <a:gd name="connsiteX0" fmla="*/ 0 w 678426"/>
                  <a:gd name="connsiteY0" fmla="*/ 122903 h 122903"/>
                  <a:gd name="connsiteX1" fmla="*/ 221226 w 678426"/>
                  <a:gd name="connsiteY1" fmla="*/ 19664 h 122903"/>
                  <a:gd name="connsiteX2" fmla="*/ 589936 w 678426"/>
                  <a:gd name="connsiteY2" fmla="*/ 4916 h 122903"/>
                  <a:gd name="connsiteX3" fmla="*/ 678426 w 678426"/>
                  <a:gd name="connsiteY3" fmla="*/ 34412 h 122903"/>
                  <a:gd name="connsiteX4" fmla="*/ 678426 w 678426"/>
                  <a:gd name="connsiteY4" fmla="*/ 34412 h 122903"/>
                  <a:gd name="connsiteX5" fmla="*/ 663678 w 678426"/>
                  <a:gd name="connsiteY5" fmla="*/ 19664 h 122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8426" h="122903">
                    <a:moveTo>
                      <a:pt x="0" y="122903"/>
                    </a:moveTo>
                    <a:cubicBezTo>
                      <a:pt x="61451" y="81115"/>
                      <a:pt x="122903" y="39328"/>
                      <a:pt x="221226" y="19664"/>
                    </a:cubicBezTo>
                    <a:cubicBezTo>
                      <a:pt x="319549" y="0"/>
                      <a:pt x="513736" y="2458"/>
                      <a:pt x="589936" y="4916"/>
                    </a:cubicBezTo>
                    <a:cubicBezTo>
                      <a:pt x="666136" y="7374"/>
                      <a:pt x="678426" y="34412"/>
                      <a:pt x="678426" y="34412"/>
                    </a:cubicBezTo>
                    <a:lnTo>
                      <a:pt x="678426" y="34412"/>
                    </a:lnTo>
                    <a:lnTo>
                      <a:pt x="663678" y="19664"/>
                    </a:lnTo>
                  </a:path>
                </a:pathLst>
              </a:cu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5" name="任意多边形 234"/>
              <p:cNvSpPr/>
              <p:nvPr/>
            </p:nvSpPr>
            <p:spPr>
              <a:xfrm>
                <a:off x="2090402" y="2687150"/>
                <a:ext cx="345609" cy="227782"/>
              </a:xfrm>
              <a:custGeom>
                <a:avLst/>
                <a:gdLst>
                  <a:gd name="connsiteX0" fmla="*/ 459658 w 459658"/>
                  <a:gd name="connsiteY0" fmla="*/ 226142 h 270387"/>
                  <a:gd name="connsiteX1" fmla="*/ 326923 w 459658"/>
                  <a:gd name="connsiteY1" fmla="*/ 122903 h 270387"/>
                  <a:gd name="connsiteX2" fmla="*/ 282677 w 459658"/>
                  <a:gd name="connsiteY2" fmla="*/ 4916 h 270387"/>
                  <a:gd name="connsiteX3" fmla="*/ 253181 w 459658"/>
                  <a:gd name="connsiteY3" fmla="*/ 93406 h 270387"/>
                  <a:gd name="connsiteX4" fmla="*/ 282677 w 459658"/>
                  <a:gd name="connsiteY4" fmla="*/ 181896 h 270387"/>
                  <a:gd name="connsiteX5" fmla="*/ 282677 w 459658"/>
                  <a:gd name="connsiteY5" fmla="*/ 181896 h 270387"/>
                  <a:gd name="connsiteX6" fmla="*/ 164690 w 459658"/>
                  <a:gd name="connsiteY6" fmla="*/ 122903 h 270387"/>
                  <a:gd name="connsiteX7" fmla="*/ 135194 w 459658"/>
                  <a:gd name="connsiteY7" fmla="*/ 49161 h 270387"/>
                  <a:gd name="connsiteX8" fmla="*/ 149942 w 459658"/>
                  <a:gd name="connsiteY8" fmla="*/ 181896 h 270387"/>
                  <a:gd name="connsiteX9" fmla="*/ 223684 w 459658"/>
                  <a:gd name="connsiteY9" fmla="*/ 226142 h 270387"/>
                  <a:gd name="connsiteX10" fmla="*/ 105697 w 459658"/>
                  <a:gd name="connsiteY10" fmla="*/ 211393 h 270387"/>
                  <a:gd name="connsiteX11" fmla="*/ 31955 w 459658"/>
                  <a:gd name="connsiteY11" fmla="*/ 122903 h 270387"/>
                  <a:gd name="connsiteX12" fmla="*/ 2458 w 459658"/>
                  <a:gd name="connsiteY12" fmla="*/ 122903 h 270387"/>
                  <a:gd name="connsiteX13" fmla="*/ 46703 w 459658"/>
                  <a:gd name="connsiteY13" fmla="*/ 240890 h 270387"/>
                  <a:gd name="connsiteX14" fmla="*/ 90948 w 459658"/>
                  <a:gd name="connsiteY14" fmla="*/ 270387 h 270387"/>
                  <a:gd name="connsiteX15" fmla="*/ 90948 w 459658"/>
                  <a:gd name="connsiteY15" fmla="*/ 270387 h 27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9658" h="270387">
                    <a:moveTo>
                      <a:pt x="459658" y="226142"/>
                    </a:moveTo>
                    <a:cubicBezTo>
                      <a:pt x="408039" y="192958"/>
                      <a:pt x="356420" y="159774"/>
                      <a:pt x="326923" y="122903"/>
                    </a:cubicBezTo>
                    <a:cubicBezTo>
                      <a:pt x="297426" y="86032"/>
                      <a:pt x="294967" y="9832"/>
                      <a:pt x="282677" y="4916"/>
                    </a:cubicBezTo>
                    <a:cubicBezTo>
                      <a:pt x="270387" y="0"/>
                      <a:pt x="253181" y="63909"/>
                      <a:pt x="253181" y="93406"/>
                    </a:cubicBezTo>
                    <a:cubicBezTo>
                      <a:pt x="253181" y="122903"/>
                      <a:pt x="282677" y="181896"/>
                      <a:pt x="282677" y="181896"/>
                    </a:cubicBezTo>
                    <a:lnTo>
                      <a:pt x="282677" y="181896"/>
                    </a:lnTo>
                    <a:cubicBezTo>
                      <a:pt x="263013" y="172064"/>
                      <a:pt x="189270" y="145025"/>
                      <a:pt x="164690" y="122903"/>
                    </a:cubicBezTo>
                    <a:cubicBezTo>
                      <a:pt x="140110" y="100781"/>
                      <a:pt x="137652" y="39329"/>
                      <a:pt x="135194" y="49161"/>
                    </a:cubicBezTo>
                    <a:cubicBezTo>
                      <a:pt x="132736" y="58993"/>
                      <a:pt x="135194" y="152399"/>
                      <a:pt x="149942" y="181896"/>
                    </a:cubicBezTo>
                    <a:cubicBezTo>
                      <a:pt x="164690" y="211393"/>
                      <a:pt x="231058" y="221226"/>
                      <a:pt x="223684" y="226142"/>
                    </a:cubicBezTo>
                    <a:cubicBezTo>
                      <a:pt x="216310" y="231058"/>
                      <a:pt x="137652" y="228599"/>
                      <a:pt x="105697" y="211393"/>
                    </a:cubicBezTo>
                    <a:cubicBezTo>
                      <a:pt x="73742" y="194187"/>
                      <a:pt x="49162" y="137651"/>
                      <a:pt x="31955" y="122903"/>
                    </a:cubicBezTo>
                    <a:cubicBezTo>
                      <a:pt x="14748" y="108155"/>
                      <a:pt x="0" y="103239"/>
                      <a:pt x="2458" y="122903"/>
                    </a:cubicBezTo>
                    <a:cubicBezTo>
                      <a:pt x="4916" y="142567"/>
                      <a:pt x="31955" y="216309"/>
                      <a:pt x="46703" y="240890"/>
                    </a:cubicBezTo>
                    <a:cubicBezTo>
                      <a:pt x="61451" y="265471"/>
                      <a:pt x="90948" y="270387"/>
                      <a:pt x="90948" y="270387"/>
                    </a:cubicBezTo>
                    <a:lnTo>
                      <a:pt x="90948" y="270387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6" name="任意多边形 235"/>
              <p:cNvSpPr/>
              <p:nvPr/>
            </p:nvSpPr>
            <p:spPr>
              <a:xfrm rot="420721">
                <a:off x="2875879" y="2731339"/>
                <a:ext cx="511655" cy="152934"/>
              </a:xfrm>
              <a:custGeom>
                <a:avLst/>
                <a:gdLst>
                  <a:gd name="connsiteX0" fmla="*/ 56536 w 747252"/>
                  <a:gd name="connsiteY0" fmla="*/ 149942 h 213852"/>
                  <a:gd name="connsiteX1" fmla="*/ 248265 w 747252"/>
                  <a:gd name="connsiteY1" fmla="*/ 31955 h 213852"/>
                  <a:gd name="connsiteX2" fmla="*/ 469490 w 747252"/>
                  <a:gd name="connsiteY2" fmla="*/ 17206 h 213852"/>
                  <a:gd name="connsiteX3" fmla="*/ 705465 w 747252"/>
                  <a:gd name="connsiteY3" fmla="*/ 135194 h 213852"/>
                  <a:gd name="connsiteX4" fmla="*/ 720213 w 747252"/>
                  <a:gd name="connsiteY4" fmla="*/ 149942 h 213852"/>
                  <a:gd name="connsiteX5" fmla="*/ 631723 w 747252"/>
                  <a:gd name="connsiteY5" fmla="*/ 120445 h 213852"/>
                  <a:gd name="connsiteX6" fmla="*/ 469490 w 747252"/>
                  <a:gd name="connsiteY6" fmla="*/ 105697 h 213852"/>
                  <a:gd name="connsiteX7" fmla="*/ 263013 w 747252"/>
                  <a:gd name="connsiteY7" fmla="*/ 120445 h 213852"/>
                  <a:gd name="connsiteX8" fmla="*/ 159774 w 747252"/>
                  <a:gd name="connsiteY8" fmla="*/ 149942 h 213852"/>
                  <a:gd name="connsiteX9" fmla="*/ 12290 w 747252"/>
                  <a:gd name="connsiteY9" fmla="*/ 208936 h 213852"/>
                  <a:gd name="connsiteX10" fmla="*/ 56536 w 747252"/>
                  <a:gd name="connsiteY10" fmla="*/ 149942 h 213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7252" h="213852">
                    <a:moveTo>
                      <a:pt x="56536" y="149942"/>
                    </a:moveTo>
                    <a:cubicBezTo>
                      <a:pt x="95865" y="120445"/>
                      <a:pt x="179439" y="54078"/>
                      <a:pt x="248265" y="31955"/>
                    </a:cubicBezTo>
                    <a:cubicBezTo>
                      <a:pt x="317091" y="9832"/>
                      <a:pt x="393290" y="0"/>
                      <a:pt x="469490" y="17206"/>
                    </a:cubicBezTo>
                    <a:cubicBezTo>
                      <a:pt x="545690" y="34413"/>
                      <a:pt x="663678" y="113071"/>
                      <a:pt x="705465" y="135194"/>
                    </a:cubicBezTo>
                    <a:cubicBezTo>
                      <a:pt x="747252" y="157317"/>
                      <a:pt x="732503" y="152400"/>
                      <a:pt x="720213" y="149942"/>
                    </a:cubicBezTo>
                    <a:cubicBezTo>
                      <a:pt x="707923" y="147484"/>
                      <a:pt x="673510" y="127819"/>
                      <a:pt x="631723" y="120445"/>
                    </a:cubicBezTo>
                    <a:cubicBezTo>
                      <a:pt x="589936" y="113071"/>
                      <a:pt x="530942" y="105697"/>
                      <a:pt x="469490" y="105697"/>
                    </a:cubicBezTo>
                    <a:cubicBezTo>
                      <a:pt x="408038" y="105697"/>
                      <a:pt x="314632" y="113071"/>
                      <a:pt x="263013" y="120445"/>
                    </a:cubicBezTo>
                    <a:cubicBezTo>
                      <a:pt x="211394" y="127819"/>
                      <a:pt x="201561" y="135194"/>
                      <a:pt x="159774" y="149942"/>
                    </a:cubicBezTo>
                    <a:cubicBezTo>
                      <a:pt x="117987" y="164690"/>
                      <a:pt x="24580" y="213852"/>
                      <a:pt x="12290" y="208936"/>
                    </a:cubicBezTo>
                    <a:cubicBezTo>
                      <a:pt x="0" y="204020"/>
                      <a:pt x="17207" y="179439"/>
                      <a:pt x="56536" y="14994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7" name="任意多边形 236"/>
              <p:cNvSpPr/>
              <p:nvPr/>
            </p:nvSpPr>
            <p:spPr>
              <a:xfrm>
                <a:off x="2861149" y="2709810"/>
                <a:ext cx="400130" cy="71003"/>
              </a:xfrm>
              <a:custGeom>
                <a:avLst/>
                <a:gdLst>
                  <a:gd name="connsiteX0" fmla="*/ 0 w 707922"/>
                  <a:gd name="connsiteY0" fmla="*/ 115529 h 115529"/>
                  <a:gd name="connsiteX1" fmla="*/ 265471 w 707922"/>
                  <a:gd name="connsiteY1" fmla="*/ 27038 h 115529"/>
                  <a:gd name="connsiteX2" fmla="*/ 442451 w 707922"/>
                  <a:gd name="connsiteY2" fmla="*/ 12290 h 115529"/>
                  <a:gd name="connsiteX3" fmla="*/ 707922 w 707922"/>
                  <a:gd name="connsiteY3" fmla="*/ 100780 h 115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7922" h="115529">
                    <a:moveTo>
                      <a:pt x="0" y="115529"/>
                    </a:moveTo>
                    <a:cubicBezTo>
                      <a:pt x="95864" y="79886"/>
                      <a:pt x="191729" y="44244"/>
                      <a:pt x="265471" y="27038"/>
                    </a:cubicBezTo>
                    <a:cubicBezTo>
                      <a:pt x="339213" y="9832"/>
                      <a:pt x="368709" y="0"/>
                      <a:pt x="442451" y="12290"/>
                    </a:cubicBezTo>
                    <a:cubicBezTo>
                      <a:pt x="516193" y="24580"/>
                      <a:pt x="612057" y="62680"/>
                      <a:pt x="707922" y="100780"/>
                    </a:cubicBezTo>
                  </a:path>
                </a:pathLst>
              </a:cu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8" name="任意多边形 237"/>
              <p:cNvSpPr/>
              <p:nvPr/>
            </p:nvSpPr>
            <p:spPr>
              <a:xfrm>
                <a:off x="2944510" y="2644850"/>
                <a:ext cx="265364" cy="145027"/>
              </a:xfrm>
              <a:custGeom>
                <a:avLst/>
                <a:gdLst>
                  <a:gd name="connsiteX0" fmla="*/ 0 w 469490"/>
                  <a:gd name="connsiteY0" fmla="*/ 235974 h 235974"/>
                  <a:gd name="connsiteX1" fmla="*/ 117987 w 469490"/>
                  <a:gd name="connsiteY1" fmla="*/ 117987 h 235974"/>
                  <a:gd name="connsiteX2" fmla="*/ 132735 w 469490"/>
                  <a:gd name="connsiteY2" fmla="*/ 14748 h 235974"/>
                  <a:gd name="connsiteX3" fmla="*/ 176980 w 469490"/>
                  <a:gd name="connsiteY3" fmla="*/ 191729 h 235974"/>
                  <a:gd name="connsiteX4" fmla="*/ 309716 w 469490"/>
                  <a:gd name="connsiteY4" fmla="*/ 73742 h 235974"/>
                  <a:gd name="connsiteX5" fmla="*/ 339213 w 469490"/>
                  <a:gd name="connsiteY5" fmla="*/ 29497 h 235974"/>
                  <a:gd name="connsiteX6" fmla="*/ 294967 w 469490"/>
                  <a:gd name="connsiteY6" fmla="*/ 162232 h 235974"/>
                  <a:gd name="connsiteX7" fmla="*/ 280219 w 469490"/>
                  <a:gd name="connsiteY7" fmla="*/ 162232 h 235974"/>
                  <a:gd name="connsiteX8" fmla="*/ 442451 w 469490"/>
                  <a:gd name="connsiteY8" fmla="*/ 73742 h 235974"/>
                  <a:gd name="connsiteX9" fmla="*/ 442451 w 469490"/>
                  <a:gd name="connsiteY9" fmla="*/ 14748 h 235974"/>
                  <a:gd name="connsiteX10" fmla="*/ 383458 w 469490"/>
                  <a:gd name="connsiteY10" fmla="*/ 162232 h 235974"/>
                  <a:gd name="connsiteX11" fmla="*/ 383458 w 469490"/>
                  <a:gd name="connsiteY11" fmla="*/ 162232 h 235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9490" h="235974">
                    <a:moveTo>
                      <a:pt x="0" y="235974"/>
                    </a:moveTo>
                    <a:cubicBezTo>
                      <a:pt x="47932" y="195416"/>
                      <a:pt x="95865" y="154858"/>
                      <a:pt x="117987" y="117987"/>
                    </a:cubicBezTo>
                    <a:cubicBezTo>
                      <a:pt x="140110" y="81116"/>
                      <a:pt x="122903" y="2458"/>
                      <a:pt x="132735" y="14748"/>
                    </a:cubicBezTo>
                    <a:cubicBezTo>
                      <a:pt x="142567" y="27038"/>
                      <a:pt x="147483" y="181897"/>
                      <a:pt x="176980" y="191729"/>
                    </a:cubicBezTo>
                    <a:cubicBezTo>
                      <a:pt x="206477" y="201561"/>
                      <a:pt x="282677" y="100781"/>
                      <a:pt x="309716" y="73742"/>
                    </a:cubicBezTo>
                    <a:cubicBezTo>
                      <a:pt x="336755" y="46703"/>
                      <a:pt x="341671" y="14749"/>
                      <a:pt x="339213" y="29497"/>
                    </a:cubicBezTo>
                    <a:cubicBezTo>
                      <a:pt x="336755" y="44245"/>
                      <a:pt x="304799" y="140110"/>
                      <a:pt x="294967" y="162232"/>
                    </a:cubicBezTo>
                    <a:cubicBezTo>
                      <a:pt x="285135" y="184354"/>
                      <a:pt x="255638" y="176980"/>
                      <a:pt x="280219" y="162232"/>
                    </a:cubicBezTo>
                    <a:cubicBezTo>
                      <a:pt x="304800" y="147484"/>
                      <a:pt x="415412" y="98323"/>
                      <a:pt x="442451" y="73742"/>
                    </a:cubicBezTo>
                    <a:cubicBezTo>
                      <a:pt x="469490" y="49161"/>
                      <a:pt x="452283" y="0"/>
                      <a:pt x="442451" y="14748"/>
                    </a:cubicBezTo>
                    <a:cubicBezTo>
                      <a:pt x="432619" y="29496"/>
                      <a:pt x="383458" y="162232"/>
                      <a:pt x="383458" y="162232"/>
                    </a:cubicBezTo>
                    <a:lnTo>
                      <a:pt x="383458" y="162232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1" name="任意多边形 230"/>
            <p:cNvSpPr/>
            <p:nvPr/>
          </p:nvSpPr>
          <p:spPr>
            <a:xfrm>
              <a:off x="3071802" y="1643050"/>
              <a:ext cx="507167" cy="217357"/>
            </a:xfrm>
            <a:custGeom>
              <a:avLst/>
              <a:gdLst>
                <a:gd name="connsiteX0" fmla="*/ 87442 w 507167"/>
                <a:gd name="connsiteY0" fmla="*/ 59961 h 217357"/>
                <a:gd name="connsiteX1" fmla="*/ 342275 w 507167"/>
                <a:gd name="connsiteY1" fmla="*/ 44970 h 217357"/>
                <a:gd name="connsiteX2" fmla="*/ 492177 w 507167"/>
                <a:gd name="connsiteY2" fmla="*/ 14990 h 217357"/>
                <a:gd name="connsiteX3" fmla="*/ 432216 w 507167"/>
                <a:gd name="connsiteY3" fmla="*/ 134911 h 217357"/>
                <a:gd name="connsiteX4" fmla="*/ 222354 w 507167"/>
                <a:gd name="connsiteY4" fmla="*/ 209862 h 217357"/>
                <a:gd name="connsiteX5" fmla="*/ 27482 w 507167"/>
                <a:gd name="connsiteY5" fmla="*/ 89941 h 217357"/>
                <a:gd name="connsiteX6" fmla="*/ 87442 w 507167"/>
                <a:gd name="connsiteY6" fmla="*/ 59961 h 217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7167" h="217357">
                  <a:moveTo>
                    <a:pt x="87442" y="59961"/>
                  </a:moveTo>
                  <a:cubicBezTo>
                    <a:pt x="139908" y="52466"/>
                    <a:pt x="274819" y="52465"/>
                    <a:pt x="342275" y="44970"/>
                  </a:cubicBezTo>
                  <a:cubicBezTo>
                    <a:pt x="409731" y="37475"/>
                    <a:pt x="477187" y="0"/>
                    <a:pt x="492177" y="14990"/>
                  </a:cubicBezTo>
                  <a:cubicBezTo>
                    <a:pt x="507167" y="29980"/>
                    <a:pt x="477187" y="102432"/>
                    <a:pt x="432216" y="134911"/>
                  </a:cubicBezTo>
                  <a:cubicBezTo>
                    <a:pt x="387246" y="167390"/>
                    <a:pt x="289810" y="217357"/>
                    <a:pt x="222354" y="209862"/>
                  </a:cubicBezTo>
                  <a:cubicBezTo>
                    <a:pt x="154898" y="202367"/>
                    <a:pt x="54964" y="117423"/>
                    <a:pt x="27482" y="89941"/>
                  </a:cubicBezTo>
                  <a:cubicBezTo>
                    <a:pt x="0" y="62459"/>
                    <a:pt x="34976" y="67456"/>
                    <a:pt x="87442" y="59961"/>
                  </a:cubicBezTo>
                  <a:close/>
                </a:path>
              </a:pathLst>
            </a:custGeom>
            <a:solidFill>
              <a:srgbClr val="F59395"/>
            </a:solidFill>
            <a:ln>
              <a:solidFill>
                <a:srgbClr val="EB71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2" name="任意多边形 231"/>
            <p:cNvSpPr/>
            <p:nvPr/>
          </p:nvSpPr>
          <p:spPr>
            <a:xfrm>
              <a:off x="3552669" y="911902"/>
              <a:ext cx="194872" cy="32478"/>
            </a:xfrm>
            <a:custGeom>
              <a:avLst/>
              <a:gdLst>
                <a:gd name="connsiteX0" fmla="*/ 0 w 194872"/>
                <a:gd name="connsiteY0" fmla="*/ 17488 h 32478"/>
                <a:gd name="connsiteX1" fmla="*/ 104931 w 194872"/>
                <a:gd name="connsiteY1" fmla="*/ 2498 h 32478"/>
                <a:gd name="connsiteX2" fmla="*/ 194872 w 194872"/>
                <a:gd name="connsiteY2" fmla="*/ 32478 h 3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4872" h="32478">
                  <a:moveTo>
                    <a:pt x="0" y="17488"/>
                  </a:moveTo>
                  <a:cubicBezTo>
                    <a:pt x="36226" y="8744"/>
                    <a:pt x="72452" y="0"/>
                    <a:pt x="104931" y="2498"/>
                  </a:cubicBezTo>
                  <a:cubicBezTo>
                    <a:pt x="137410" y="4996"/>
                    <a:pt x="166141" y="18737"/>
                    <a:pt x="194872" y="3247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8" name="任意多边形 277"/>
          <p:cNvSpPr/>
          <p:nvPr/>
        </p:nvSpPr>
        <p:spPr>
          <a:xfrm>
            <a:off x="3000364" y="3643314"/>
            <a:ext cx="345924" cy="941314"/>
          </a:xfrm>
          <a:custGeom>
            <a:avLst/>
            <a:gdLst>
              <a:gd name="connsiteX0" fmla="*/ 70153 w 345924"/>
              <a:gd name="connsiteY0" fmla="*/ 655562 h 655562"/>
              <a:gd name="connsiteX1" fmla="*/ 26610 w 345924"/>
              <a:gd name="connsiteY1" fmla="*/ 510419 h 655562"/>
              <a:gd name="connsiteX2" fmla="*/ 113695 w 345924"/>
              <a:gd name="connsiteY2" fmla="*/ 321734 h 655562"/>
              <a:gd name="connsiteX3" fmla="*/ 12095 w 345924"/>
              <a:gd name="connsiteY3" fmla="*/ 191105 h 655562"/>
              <a:gd name="connsiteX4" fmla="*/ 41124 w 345924"/>
              <a:gd name="connsiteY4" fmla="*/ 74991 h 655562"/>
              <a:gd name="connsiteX5" fmla="*/ 70153 w 345924"/>
              <a:gd name="connsiteY5" fmla="*/ 2419 h 655562"/>
              <a:gd name="connsiteX6" fmla="*/ 41124 w 345924"/>
              <a:gd name="connsiteY6" fmla="*/ 89505 h 655562"/>
              <a:gd name="connsiteX7" fmla="*/ 142724 w 345924"/>
              <a:gd name="connsiteY7" fmla="*/ 133048 h 655562"/>
              <a:gd name="connsiteX8" fmla="*/ 244324 w 345924"/>
              <a:gd name="connsiteY8" fmla="*/ 89505 h 655562"/>
              <a:gd name="connsiteX9" fmla="*/ 345924 w 345924"/>
              <a:gd name="connsiteY9" fmla="*/ 104019 h 655562"/>
              <a:gd name="connsiteX10" fmla="*/ 244324 w 345924"/>
              <a:gd name="connsiteY10" fmla="*/ 147562 h 655562"/>
              <a:gd name="connsiteX11" fmla="*/ 287867 w 345924"/>
              <a:gd name="connsiteY11" fmla="*/ 321734 h 655562"/>
              <a:gd name="connsiteX12" fmla="*/ 258838 w 345924"/>
              <a:gd name="connsiteY12" fmla="*/ 365277 h 655562"/>
              <a:gd name="connsiteX13" fmla="*/ 215295 w 345924"/>
              <a:gd name="connsiteY13" fmla="*/ 452362 h 655562"/>
              <a:gd name="connsiteX14" fmla="*/ 258838 w 345924"/>
              <a:gd name="connsiteY14" fmla="*/ 553962 h 655562"/>
              <a:gd name="connsiteX15" fmla="*/ 229810 w 345924"/>
              <a:gd name="connsiteY15" fmla="*/ 612019 h 655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5924" h="655562">
                <a:moveTo>
                  <a:pt x="70153" y="655562"/>
                </a:moveTo>
                <a:cubicBezTo>
                  <a:pt x="44753" y="610809"/>
                  <a:pt x="19353" y="566057"/>
                  <a:pt x="26610" y="510419"/>
                </a:cubicBezTo>
                <a:cubicBezTo>
                  <a:pt x="33867" y="454781"/>
                  <a:pt x="116114" y="374953"/>
                  <a:pt x="113695" y="321734"/>
                </a:cubicBezTo>
                <a:cubicBezTo>
                  <a:pt x="111276" y="268515"/>
                  <a:pt x="24190" y="232229"/>
                  <a:pt x="12095" y="191105"/>
                </a:cubicBezTo>
                <a:cubicBezTo>
                  <a:pt x="0" y="149981"/>
                  <a:pt x="31448" y="106439"/>
                  <a:pt x="41124" y="74991"/>
                </a:cubicBezTo>
                <a:cubicBezTo>
                  <a:pt x="50800" y="43543"/>
                  <a:pt x="70153" y="0"/>
                  <a:pt x="70153" y="2419"/>
                </a:cubicBezTo>
                <a:cubicBezTo>
                  <a:pt x="70153" y="4838"/>
                  <a:pt x="29029" y="67734"/>
                  <a:pt x="41124" y="89505"/>
                </a:cubicBezTo>
                <a:cubicBezTo>
                  <a:pt x="53219" y="111276"/>
                  <a:pt x="108857" y="133048"/>
                  <a:pt x="142724" y="133048"/>
                </a:cubicBezTo>
                <a:cubicBezTo>
                  <a:pt x="176591" y="133048"/>
                  <a:pt x="210457" y="94343"/>
                  <a:pt x="244324" y="89505"/>
                </a:cubicBezTo>
                <a:cubicBezTo>
                  <a:pt x="278191" y="84667"/>
                  <a:pt x="345924" y="94343"/>
                  <a:pt x="345924" y="104019"/>
                </a:cubicBezTo>
                <a:cubicBezTo>
                  <a:pt x="345924" y="113695"/>
                  <a:pt x="254000" y="111276"/>
                  <a:pt x="244324" y="147562"/>
                </a:cubicBezTo>
                <a:cubicBezTo>
                  <a:pt x="234648" y="183848"/>
                  <a:pt x="285448" y="285448"/>
                  <a:pt x="287867" y="321734"/>
                </a:cubicBezTo>
                <a:cubicBezTo>
                  <a:pt x="290286" y="358020"/>
                  <a:pt x="270933" y="343506"/>
                  <a:pt x="258838" y="365277"/>
                </a:cubicBezTo>
                <a:cubicBezTo>
                  <a:pt x="246743" y="387048"/>
                  <a:pt x="215295" y="420915"/>
                  <a:pt x="215295" y="452362"/>
                </a:cubicBezTo>
                <a:cubicBezTo>
                  <a:pt x="215295" y="483809"/>
                  <a:pt x="256419" y="527353"/>
                  <a:pt x="258838" y="553962"/>
                </a:cubicBezTo>
                <a:cubicBezTo>
                  <a:pt x="261257" y="580572"/>
                  <a:pt x="234648" y="597505"/>
                  <a:pt x="229810" y="612019"/>
                </a:cubicBezTo>
              </a:path>
            </a:pathLst>
          </a:custGeom>
          <a:solidFill>
            <a:schemeClr val="bg1">
              <a:lumMod val="95000"/>
            </a:schemeClr>
          </a:solidFill>
          <a:effectLst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4429124" y="2643182"/>
            <a:ext cx="2286016" cy="1714512"/>
            <a:chOff x="4429124" y="2643182"/>
            <a:chExt cx="2286016" cy="1714512"/>
          </a:xfrm>
        </p:grpSpPr>
        <p:sp>
          <p:nvSpPr>
            <p:cNvPr id="66" name="云形 65"/>
            <p:cNvSpPr/>
            <p:nvPr/>
          </p:nvSpPr>
          <p:spPr>
            <a:xfrm>
              <a:off x="4429124" y="2643182"/>
              <a:ext cx="2286016" cy="1714512"/>
            </a:xfrm>
            <a:prstGeom prst="cloud">
              <a:avLst/>
            </a:prstGeom>
            <a:solidFill>
              <a:schemeClr val="bg1">
                <a:lumMod val="95000"/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TextBox 66"/>
            <p:cNvSpPr txBox="1"/>
            <p:nvPr/>
          </p:nvSpPr>
          <p:spPr>
            <a:xfrm rot="20929768">
              <a:off x="4929190" y="2928934"/>
              <a:ext cx="178595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Lt DFGirl" pitchFamily="82" charset="-120"/>
                  <a:ea typeface="FrLt DFGirl" pitchFamily="82" charset="-120"/>
                </a:rPr>
                <a:t>宝贝。吃饭咯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FrLt DFGirl" pitchFamily="82" charset="-120"/>
                <a:ea typeface="FrLt DFGirl" pitchFamily="82" charset="-120"/>
              </a:endParaRPr>
            </a:p>
          </p:txBody>
        </p:sp>
      </p:grpSp>
    </p:spTree>
  </p:cSld>
  <p:clrMapOvr>
    <a:masterClrMapping/>
  </p:clrMapOvr>
  <p:transition advTm="582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6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800"/>
                            </p:stCondLst>
                            <p:childTnLst>
                              <p:par>
                                <p:cTn id="15" presetID="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3000" fill="hold"/>
                                        <p:tgtEl>
                                          <p:spTgt spid="2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Documents and Settings\Administrator\Application Data\Tencent\Users\248287775\QQ\WinTemp\RichOle\AWAO98)05$M)}97R9$ZOD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571528"/>
            <a:ext cx="9786974" cy="8633826"/>
          </a:xfrm>
          <a:prstGeom prst="rect">
            <a:avLst/>
          </a:prstGeom>
          <a:noFill/>
        </p:spPr>
      </p:pic>
      <p:grpSp>
        <p:nvGrpSpPr>
          <p:cNvPr id="92" name="组合 91"/>
          <p:cNvGrpSpPr/>
          <p:nvPr/>
        </p:nvGrpSpPr>
        <p:grpSpPr>
          <a:xfrm>
            <a:off x="6643702" y="3786190"/>
            <a:ext cx="3149495" cy="4512927"/>
            <a:chOff x="6643702" y="2714620"/>
            <a:chExt cx="3078057" cy="4798679"/>
          </a:xfrm>
        </p:grpSpPr>
        <p:sp>
          <p:nvSpPr>
            <p:cNvPr id="47" name="矩形 46"/>
            <p:cNvSpPr/>
            <p:nvPr/>
          </p:nvSpPr>
          <p:spPr>
            <a:xfrm>
              <a:off x="7143768" y="4500570"/>
              <a:ext cx="357190" cy="3012729"/>
            </a:xfrm>
            <a:prstGeom prst="rect">
              <a:avLst/>
            </a:prstGeom>
            <a:solidFill>
              <a:srgbClr val="937247"/>
            </a:solidFill>
            <a:ln w="95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6643702" y="2714620"/>
              <a:ext cx="3071834" cy="1644129"/>
            </a:xfrm>
            <a:custGeom>
              <a:avLst/>
              <a:gdLst>
                <a:gd name="connsiteX0" fmla="*/ 3725333 w 3899504"/>
                <a:gd name="connsiteY0" fmla="*/ 43542 h 1799771"/>
                <a:gd name="connsiteX1" fmla="*/ 1461104 w 3899504"/>
                <a:gd name="connsiteY1" fmla="*/ 29028 h 1799771"/>
                <a:gd name="connsiteX2" fmla="*/ 1199847 w 3899504"/>
                <a:gd name="connsiteY2" fmla="*/ 29028 h 1799771"/>
                <a:gd name="connsiteX3" fmla="*/ 1040190 w 3899504"/>
                <a:gd name="connsiteY3" fmla="*/ 203199 h 1799771"/>
                <a:gd name="connsiteX4" fmla="*/ 328990 w 3899504"/>
                <a:gd name="connsiteY4" fmla="*/ 1233714 h 1799771"/>
                <a:gd name="connsiteX5" fmla="*/ 24190 w 3899504"/>
                <a:gd name="connsiteY5" fmla="*/ 1712685 h 1799771"/>
                <a:gd name="connsiteX6" fmla="*/ 183847 w 3899504"/>
                <a:gd name="connsiteY6" fmla="*/ 1756228 h 1799771"/>
                <a:gd name="connsiteX7" fmla="*/ 1606247 w 3899504"/>
                <a:gd name="connsiteY7" fmla="*/ 1741714 h 1799771"/>
                <a:gd name="connsiteX8" fmla="*/ 3101219 w 3899504"/>
                <a:gd name="connsiteY8" fmla="*/ 1785257 h 1799771"/>
                <a:gd name="connsiteX9" fmla="*/ 3899504 w 3899504"/>
                <a:gd name="connsiteY9" fmla="*/ 1785257 h 179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9504" h="1799771">
                  <a:moveTo>
                    <a:pt x="3725333" y="43542"/>
                  </a:moveTo>
                  <a:lnTo>
                    <a:pt x="1461104" y="29028"/>
                  </a:lnTo>
                  <a:cubicBezTo>
                    <a:pt x="1040190" y="26609"/>
                    <a:pt x="1269999" y="0"/>
                    <a:pt x="1199847" y="29028"/>
                  </a:cubicBezTo>
                  <a:cubicBezTo>
                    <a:pt x="1129695" y="58056"/>
                    <a:pt x="1185333" y="2418"/>
                    <a:pt x="1040190" y="203199"/>
                  </a:cubicBezTo>
                  <a:cubicBezTo>
                    <a:pt x="895047" y="403980"/>
                    <a:pt x="498323" y="982133"/>
                    <a:pt x="328990" y="1233714"/>
                  </a:cubicBezTo>
                  <a:cubicBezTo>
                    <a:pt x="159657" y="1485295"/>
                    <a:pt x="48381" y="1625599"/>
                    <a:pt x="24190" y="1712685"/>
                  </a:cubicBezTo>
                  <a:cubicBezTo>
                    <a:pt x="0" y="1799771"/>
                    <a:pt x="183847" y="1756228"/>
                    <a:pt x="183847" y="1756228"/>
                  </a:cubicBezTo>
                  <a:cubicBezTo>
                    <a:pt x="447523" y="1761066"/>
                    <a:pt x="1120018" y="1736876"/>
                    <a:pt x="1606247" y="1741714"/>
                  </a:cubicBezTo>
                  <a:cubicBezTo>
                    <a:pt x="2092476" y="1746552"/>
                    <a:pt x="2719010" y="1778000"/>
                    <a:pt x="3101219" y="1785257"/>
                  </a:cubicBezTo>
                  <a:cubicBezTo>
                    <a:pt x="3483428" y="1792514"/>
                    <a:pt x="3691466" y="1788885"/>
                    <a:pt x="3899504" y="1785257"/>
                  </a:cubicBezTo>
                </a:path>
              </a:pathLst>
            </a:custGeom>
            <a:solidFill>
              <a:srgbClr val="937247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6651828" y="4253749"/>
              <a:ext cx="3069931" cy="246821"/>
            </a:xfrm>
            <a:prstGeom prst="rect">
              <a:avLst/>
            </a:prstGeom>
            <a:solidFill>
              <a:srgbClr val="BE9E4E"/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7500958" y="4500570"/>
              <a:ext cx="71438" cy="2928958"/>
            </a:xfrm>
            <a:prstGeom prst="rect">
              <a:avLst/>
            </a:prstGeom>
            <a:solidFill>
              <a:srgbClr val="BE9E4E"/>
            </a:solidFill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7572396" y="4500570"/>
              <a:ext cx="214314" cy="2928958"/>
            </a:xfrm>
            <a:prstGeom prst="rect">
              <a:avLst/>
            </a:prstGeom>
            <a:solidFill>
              <a:srgbClr val="937247"/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7786710" y="4500570"/>
              <a:ext cx="142876" cy="2714644"/>
            </a:xfrm>
            <a:prstGeom prst="rect">
              <a:avLst/>
            </a:prstGeom>
            <a:solidFill>
              <a:srgbClr val="BE9E4E"/>
            </a:solidFill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8" name="任意多边形 67"/>
          <p:cNvSpPr/>
          <p:nvPr/>
        </p:nvSpPr>
        <p:spPr>
          <a:xfrm>
            <a:off x="8286776" y="4143380"/>
            <a:ext cx="1112762" cy="1059543"/>
          </a:xfrm>
          <a:custGeom>
            <a:avLst/>
            <a:gdLst>
              <a:gd name="connsiteX0" fmla="*/ 836991 w 1112762"/>
              <a:gd name="connsiteY0" fmla="*/ 1059543 h 1059543"/>
              <a:gd name="connsiteX1" fmla="*/ 604762 w 1112762"/>
              <a:gd name="connsiteY1" fmla="*/ 870857 h 1059543"/>
              <a:gd name="connsiteX2" fmla="*/ 387048 w 1112762"/>
              <a:gd name="connsiteY2" fmla="*/ 580571 h 1059543"/>
              <a:gd name="connsiteX3" fmla="*/ 328991 w 1112762"/>
              <a:gd name="connsiteY3" fmla="*/ 464457 h 1059543"/>
              <a:gd name="connsiteX4" fmla="*/ 256419 w 1112762"/>
              <a:gd name="connsiteY4" fmla="*/ 362857 h 1059543"/>
              <a:gd name="connsiteX5" fmla="*/ 38705 w 1112762"/>
              <a:gd name="connsiteY5" fmla="*/ 72571 h 1059543"/>
              <a:gd name="connsiteX6" fmla="*/ 24191 w 1112762"/>
              <a:gd name="connsiteY6" fmla="*/ 29029 h 1059543"/>
              <a:gd name="connsiteX7" fmla="*/ 169333 w 1112762"/>
              <a:gd name="connsiteY7" fmla="*/ 14514 h 1059543"/>
              <a:gd name="connsiteX8" fmla="*/ 227391 w 1112762"/>
              <a:gd name="connsiteY8" fmla="*/ 116114 h 1059543"/>
              <a:gd name="connsiteX9" fmla="*/ 416076 w 1112762"/>
              <a:gd name="connsiteY9" fmla="*/ 333829 h 1059543"/>
              <a:gd name="connsiteX10" fmla="*/ 735391 w 1112762"/>
              <a:gd name="connsiteY10" fmla="*/ 667657 h 1059543"/>
              <a:gd name="connsiteX11" fmla="*/ 953105 w 1112762"/>
              <a:gd name="connsiteY11" fmla="*/ 783771 h 1059543"/>
              <a:gd name="connsiteX12" fmla="*/ 1112762 w 1112762"/>
              <a:gd name="connsiteY12" fmla="*/ 812800 h 1059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12762" h="1059543">
                <a:moveTo>
                  <a:pt x="836991" y="1059543"/>
                </a:moveTo>
                <a:cubicBezTo>
                  <a:pt x="758372" y="1005114"/>
                  <a:pt x="679753" y="950686"/>
                  <a:pt x="604762" y="870857"/>
                </a:cubicBezTo>
                <a:cubicBezTo>
                  <a:pt x="529772" y="791028"/>
                  <a:pt x="433010" y="648304"/>
                  <a:pt x="387048" y="580571"/>
                </a:cubicBezTo>
                <a:cubicBezTo>
                  <a:pt x="341086" y="512838"/>
                  <a:pt x="350762" y="500743"/>
                  <a:pt x="328991" y="464457"/>
                </a:cubicBezTo>
                <a:cubicBezTo>
                  <a:pt x="307220" y="428171"/>
                  <a:pt x="304800" y="428171"/>
                  <a:pt x="256419" y="362857"/>
                </a:cubicBezTo>
                <a:cubicBezTo>
                  <a:pt x="208038" y="297543"/>
                  <a:pt x="77410" y="128209"/>
                  <a:pt x="38705" y="72571"/>
                </a:cubicBezTo>
                <a:cubicBezTo>
                  <a:pt x="0" y="16933"/>
                  <a:pt x="2420" y="38705"/>
                  <a:pt x="24191" y="29029"/>
                </a:cubicBezTo>
                <a:cubicBezTo>
                  <a:pt x="45962" y="19353"/>
                  <a:pt x="135466" y="0"/>
                  <a:pt x="169333" y="14514"/>
                </a:cubicBezTo>
                <a:cubicBezTo>
                  <a:pt x="203200" y="29028"/>
                  <a:pt x="186267" y="62895"/>
                  <a:pt x="227391" y="116114"/>
                </a:cubicBezTo>
                <a:cubicBezTo>
                  <a:pt x="268515" y="169333"/>
                  <a:pt x="331410" y="241905"/>
                  <a:pt x="416076" y="333829"/>
                </a:cubicBezTo>
                <a:cubicBezTo>
                  <a:pt x="500742" y="425753"/>
                  <a:pt x="645886" y="592667"/>
                  <a:pt x="735391" y="667657"/>
                </a:cubicBezTo>
                <a:cubicBezTo>
                  <a:pt x="824896" y="742647"/>
                  <a:pt x="890210" y="759580"/>
                  <a:pt x="953105" y="783771"/>
                </a:cubicBezTo>
                <a:cubicBezTo>
                  <a:pt x="1016000" y="807962"/>
                  <a:pt x="1081314" y="807962"/>
                  <a:pt x="1112762" y="812800"/>
                </a:cubicBez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9" name="组合 68"/>
          <p:cNvGrpSpPr/>
          <p:nvPr/>
        </p:nvGrpSpPr>
        <p:grpSpPr>
          <a:xfrm>
            <a:off x="7000892" y="4000504"/>
            <a:ext cx="1605494" cy="1143305"/>
            <a:chOff x="7143768" y="3143248"/>
            <a:chExt cx="1605494" cy="1143305"/>
          </a:xfrm>
        </p:grpSpPr>
        <p:grpSp>
          <p:nvGrpSpPr>
            <p:cNvPr id="63" name="组合 62"/>
            <p:cNvGrpSpPr/>
            <p:nvPr/>
          </p:nvGrpSpPr>
          <p:grpSpPr>
            <a:xfrm>
              <a:off x="7500958" y="3143248"/>
              <a:ext cx="1248304" cy="1028577"/>
              <a:chOff x="1857356" y="2289889"/>
              <a:chExt cx="1248304" cy="1028577"/>
            </a:xfrm>
          </p:grpSpPr>
          <p:sp>
            <p:nvSpPr>
              <p:cNvPr id="62" name="任意多边形 2"/>
              <p:cNvSpPr/>
              <p:nvPr/>
            </p:nvSpPr>
            <p:spPr>
              <a:xfrm rot="9113985">
                <a:off x="2233061" y="3049477"/>
                <a:ext cx="447433" cy="268989"/>
              </a:xfrm>
              <a:custGeom>
                <a:avLst/>
                <a:gdLst>
                  <a:gd name="connsiteX0" fmla="*/ 0 w 495905"/>
                  <a:gd name="connsiteY0" fmla="*/ 79828 h 326571"/>
                  <a:gd name="connsiteX1" fmla="*/ 58057 w 495905"/>
                  <a:gd name="connsiteY1" fmla="*/ 7257 h 326571"/>
                  <a:gd name="connsiteX2" fmla="*/ 275772 w 495905"/>
                  <a:gd name="connsiteY2" fmla="*/ 36286 h 326571"/>
                  <a:gd name="connsiteX3" fmla="*/ 406400 w 495905"/>
                  <a:gd name="connsiteY3" fmla="*/ 137886 h 326571"/>
                  <a:gd name="connsiteX4" fmla="*/ 478972 w 495905"/>
                  <a:gd name="connsiteY4" fmla="*/ 224971 h 326571"/>
                  <a:gd name="connsiteX5" fmla="*/ 493486 w 495905"/>
                  <a:gd name="connsiteY5" fmla="*/ 283028 h 326571"/>
                  <a:gd name="connsiteX6" fmla="*/ 464457 w 495905"/>
                  <a:gd name="connsiteY6" fmla="*/ 326571 h 326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5905" h="326571">
                    <a:moveTo>
                      <a:pt x="0" y="79828"/>
                    </a:moveTo>
                    <a:cubicBezTo>
                      <a:pt x="6047" y="47171"/>
                      <a:pt x="12095" y="14514"/>
                      <a:pt x="58057" y="7257"/>
                    </a:cubicBezTo>
                    <a:cubicBezTo>
                      <a:pt x="104019" y="0"/>
                      <a:pt x="217715" y="14515"/>
                      <a:pt x="275772" y="36286"/>
                    </a:cubicBezTo>
                    <a:cubicBezTo>
                      <a:pt x="333829" y="58057"/>
                      <a:pt x="372533" y="106439"/>
                      <a:pt x="406400" y="137886"/>
                    </a:cubicBezTo>
                    <a:cubicBezTo>
                      <a:pt x="440267" y="169333"/>
                      <a:pt x="464458" y="200781"/>
                      <a:pt x="478972" y="224971"/>
                    </a:cubicBezTo>
                    <a:cubicBezTo>
                      <a:pt x="493486" y="249161"/>
                      <a:pt x="495905" y="266095"/>
                      <a:pt x="493486" y="283028"/>
                    </a:cubicBezTo>
                    <a:cubicBezTo>
                      <a:pt x="491067" y="299961"/>
                      <a:pt x="477762" y="313266"/>
                      <a:pt x="464457" y="326571"/>
                    </a:cubicBezTo>
                  </a:path>
                </a:pathLst>
              </a:custGeom>
              <a:solidFill>
                <a:schemeClr val="bg1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任意多边形 60"/>
              <p:cNvSpPr/>
              <p:nvPr/>
            </p:nvSpPr>
            <p:spPr>
              <a:xfrm rot="9113985">
                <a:off x="1936112" y="2289889"/>
                <a:ext cx="1169548" cy="878655"/>
              </a:xfrm>
              <a:custGeom>
                <a:avLst/>
                <a:gdLst>
                  <a:gd name="connsiteX0" fmla="*/ 1284514 w 2056190"/>
                  <a:gd name="connsiteY0" fmla="*/ 31448 h 1550609"/>
                  <a:gd name="connsiteX1" fmla="*/ 1037771 w 2056190"/>
                  <a:gd name="connsiteY1" fmla="*/ 2419 h 1550609"/>
                  <a:gd name="connsiteX2" fmla="*/ 776514 w 2056190"/>
                  <a:gd name="connsiteY2" fmla="*/ 45962 h 1550609"/>
                  <a:gd name="connsiteX3" fmla="*/ 399143 w 2056190"/>
                  <a:gd name="connsiteY3" fmla="*/ 191105 h 1550609"/>
                  <a:gd name="connsiteX4" fmla="*/ 36286 w 2056190"/>
                  <a:gd name="connsiteY4" fmla="*/ 524933 h 1550609"/>
                  <a:gd name="connsiteX5" fmla="*/ 181428 w 2056190"/>
                  <a:gd name="connsiteY5" fmla="*/ 524933 h 1550609"/>
                  <a:gd name="connsiteX6" fmla="*/ 674914 w 2056190"/>
                  <a:gd name="connsiteY6" fmla="*/ 626533 h 1550609"/>
                  <a:gd name="connsiteX7" fmla="*/ 1124857 w 2056190"/>
                  <a:gd name="connsiteY7" fmla="*/ 757162 h 1550609"/>
                  <a:gd name="connsiteX8" fmla="*/ 1444171 w 2056190"/>
                  <a:gd name="connsiteY8" fmla="*/ 974876 h 1550609"/>
                  <a:gd name="connsiteX9" fmla="*/ 1690914 w 2056190"/>
                  <a:gd name="connsiteY9" fmla="*/ 1178076 h 1550609"/>
                  <a:gd name="connsiteX10" fmla="*/ 1836057 w 2056190"/>
                  <a:gd name="connsiteY10" fmla="*/ 1468362 h 1550609"/>
                  <a:gd name="connsiteX11" fmla="*/ 1850571 w 2056190"/>
                  <a:gd name="connsiteY11" fmla="*/ 1540933 h 1550609"/>
                  <a:gd name="connsiteX12" fmla="*/ 1995714 w 2056190"/>
                  <a:gd name="connsiteY12" fmla="*/ 1410305 h 1550609"/>
                  <a:gd name="connsiteX13" fmla="*/ 2039257 w 2056190"/>
                  <a:gd name="connsiteY13" fmla="*/ 1120019 h 1550609"/>
                  <a:gd name="connsiteX14" fmla="*/ 2039257 w 2056190"/>
                  <a:gd name="connsiteY14" fmla="*/ 829733 h 1550609"/>
                  <a:gd name="connsiteX15" fmla="*/ 1937657 w 2056190"/>
                  <a:gd name="connsiteY15" fmla="*/ 553962 h 1550609"/>
                  <a:gd name="connsiteX16" fmla="*/ 1763486 w 2056190"/>
                  <a:gd name="connsiteY16" fmla="*/ 307219 h 1550609"/>
                  <a:gd name="connsiteX17" fmla="*/ 1531257 w 2056190"/>
                  <a:gd name="connsiteY17" fmla="*/ 89505 h 1550609"/>
                  <a:gd name="connsiteX18" fmla="*/ 1211943 w 2056190"/>
                  <a:gd name="connsiteY18" fmla="*/ 2419 h 1550609"/>
                  <a:gd name="connsiteX19" fmla="*/ 1211943 w 2056190"/>
                  <a:gd name="connsiteY19" fmla="*/ 2419 h 1550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56190" h="1550609">
                    <a:moveTo>
                      <a:pt x="1284514" y="31448"/>
                    </a:moveTo>
                    <a:cubicBezTo>
                      <a:pt x="1203476" y="15724"/>
                      <a:pt x="1122438" y="0"/>
                      <a:pt x="1037771" y="2419"/>
                    </a:cubicBezTo>
                    <a:cubicBezTo>
                      <a:pt x="953104" y="4838"/>
                      <a:pt x="882952" y="14514"/>
                      <a:pt x="776514" y="45962"/>
                    </a:cubicBezTo>
                    <a:cubicBezTo>
                      <a:pt x="670076" y="77410"/>
                      <a:pt x="522514" y="111277"/>
                      <a:pt x="399143" y="191105"/>
                    </a:cubicBezTo>
                    <a:cubicBezTo>
                      <a:pt x="275772" y="270933"/>
                      <a:pt x="72572" y="469295"/>
                      <a:pt x="36286" y="524933"/>
                    </a:cubicBezTo>
                    <a:cubicBezTo>
                      <a:pt x="0" y="580571"/>
                      <a:pt x="74990" y="508000"/>
                      <a:pt x="181428" y="524933"/>
                    </a:cubicBezTo>
                    <a:cubicBezTo>
                      <a:pt x="287866" y="541866"/>
                      <a:pt x="517676" y="587828"/>
                      <a:pt x="674914" y="626533"/>
                    </a:cubicBezTo>
                    <a:cubicBezTo>
                      <a:pt x="832152" y="665238"/>
                      <a:pt x="996647" y="699105"/>
                      <a:pt x="1124857" y="757162"/>
                    </a:cubicBezTo>
                    <a:cubicBezTo>
                      <a:pt x="1253067" y="815219"/>
                      <a:pt x="1349828" y="904724"/>
                      <a:pt x="1444171" y="974876"/>
                    </a:cubicBezTo>
                    <a:cubicBezTo>
                      <a:pt x="1538514" y="1045028"/>
                      <a:pt x="1625600" y="1095828"/>
                      <a:pt x="1690914" y="1178076"/>
                    </a:cubicBezTo>
                    <a:cubicBezTo>
                      <a:pt x="1756228" y="1260324"/>
                      <a:pt x="1809448" y="1407886"/>
                      <a:pt x="1836057" y="1468362"/>
                    </a:cubicBezTo>
                    <a:cubicBezTo>
                      <a:pt x="1862667" y="1528838"/>
                      <a:pt x="1823962" y="1550609"/>
                      <a:pt x="1850571" y="1540933"/>
                    </a:cubicBezTo>
                    <a:cubicBezTo>
                      <a:pt x="1877181" y="1531257"/>
                      <a:pt x="1964266" y="1480457"/>
                      <a:pt x="1995714" y="1410305"/>
                    </a:cubicBezTo>
                    <a:cubicBezTo>
                      <a:pt x="2027162" y="1340153"/>
                      <a:pt x="2032000" y="1216781"/>
                      <a:pt x="2039257" y="1120019"/>
                    </a:cubicBezTo>
                    <a:cubicBezTo>
                      <a:pt x="2046514" y="1023257"/>
                      <a:pt x="2056190" y="924076"/>
                      <a:pt x="2039257" y="829733"/>
                    </a:cubicBezTo>
                    <a:cubicBezTo>
                      <a:pt x="2022324" y="735390"/>
                      <a:pt x="1983619" y="641047"/>
                      <a:pt x="1937657" y="553962"/>
                    </a:cubicBezTo>
                    <a:cubicBezTo>
                      <a:pt x="1891695" y="466877"/>
                      <a:pt x="1831219" y="384629"/>
                      <a:pt x="1763486" y="307219"/>
                    </a:cubicBezTo>
                    <a:cubicBezTo>
                      <a:pt x="1695753" y="229810"/>
                      <a:pt x="1623181" y="140305"/>
                      <a:pt x="1531257" y="89505"/>
                    </a:cubicBezTo>
                    <a:cubicBezTo>
                      <a:pt x="1439333" y="38705"/>
                      <a:pt x="1211943" y="2419"/>
                      <a:pt x="1211943" y="2419"/>
                    </a:cubicBezTo>
                    <a:lnTo>
                      <a:pt x="1211943" y="2419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1857356" y="2500306"/>
                <a:ext cx="1214446" cy="285752"/>
              </a:xfrm>
              <a:prstGeom prst="ellipse">
                <a:avLst/>
              </a:prstGeom>
              <a:solidFill>
                <a:srgbClr val="E7EA72"/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4" name="任意多边形 63"/>
            <p:cNvSpPr/>
            <p:nvPr/>
          </p:nvSpPr>
          <p:spPr>
            <a:xfrm>
              <a:off x="7196667" y="3285067"/>
              <a:ext cx="164495" cy="849086"/>
            </a:xfrm>
            <a:custGeom>
              <a:avLst/>
              <a:gdLst>
                <a:gd name="connsiteX0" fmla="*/ 31447 w 164495"/>
                <a:gd name="connsiteY0" fmla="*/ 256419 h 849086"/>
                <a:gd name="connsiteX1" fmla="*/ 104019 w 164495"/>
                <a:gd name="connsiteY1" fmla="*/ 764419 h 849086"/>
                <a:gd name="connsiteX2" fmla="*/ 162076 w 164495"/>
                <a:gd name="connsiteY2" fmla="*/ 764419 h 849086"/>
                <a:gd name="connsiteX3" fmla="*/ 118533 w 164495"/>
                <a:gd name="connsiteY3" fmla="*/ 604762 h 849086"/>
                <a:gd name="connsiteX4" fmla="*/ 16933 w 164495"/>
                <a:gd name="connsiteY4" fmla="*/ 67733 h 849086"/>
                <a:gd name="connsiteX5" fmla="*/ 16933 w 164495"/>
                <a:gd name="connsiteY5" fmla="*/ 198362 h 849086"/>
                <a:gd name="connsiteX6" fmla="*/ 31447 w 164495"/>
                <a:gd name="connsiteY6" fmla="*/ 256419 h 849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4495" h="849086">
                  <a:moveTo>
                    <a:pt x="31447" y="256419"/>
                  </a:moveTo>
                  <a:cubicBezTo>
                    <a:pt x="56847" y="468085"/>
                    <a:pt x="82248" y="679752"/>
                    <a:pt x="104019" y="764419"/>
                  </a:cubicBezTo>
                  <a:cubicBezTo>
                    <a:pt x="125790" y="849086"/>
                    <a:pt x="159657" y="791029"/>
                    <a:pt x="162076" y="764419"/>
                  </a:cubicBezTo>
                  <a:cubicBezTo>
                    <a:pt x="164495" y="737810"/>
                    <a:pt x="142723" y="720876"/>
                    <a:pt x="118533" y="604762"/>
                  </a:cubicBezTo>
                  <a:cubicBezTo>
                    <a:pt x="94343" y="488648"/>
                    <a:pt x="33866" y="135466"/>
                    <a:pt x="16933" y="67733"/>
                  </a:cubicBezTo>
                  <a:cubicBezTo>
                    <a:pt x="0" y="0"/>
                    <a:pt x="16933" y="198362"/>
                    <a:pt x="16933" y="198362"/>
                  </a:cubicBezTo>
                  <a:lnTo>
                    <a:pt x="31447" y="25641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7143768" y="3357562"/>
              <a:ext cx="45719" cy="928991"/>
            </a:xfrm>
            <a:custGeom>
              <a:avLst/>
              <a:gdLst>
                <a:gd name="connsiteX0" fmla="*/ 31447 w 164495"/>
                <a:gd name="connsiteY0" fmla="*/ 256419 h 849086"/>
                <a:gd name="connsiteX1" fmla="*/ 104019 w 164495"/>
                <a:gd name="connsiteY1" fmla="*/ 764419 h 849086"/>
                <a:gd name="connsiteX2" fmla="*/ 162076 w 164495"/>
                <a:gd name="connsiteY2" fmla="*/ 764419 h 849086"/>
                <a:gd name="connsiteX3" fmla="*/ 118533 w 164495"/>
                <a:gd name="connsiteY3" fmla="*/ 604762 h 849086"/>
                <a:gd name="connsiteX4" fmla="*/ 16933 w 164495"/>
                <a:gd name="connsiteY4" fmla="*/ 67733 h 849086"/>
                <a:gd name="connsiteX5" fmla="*/ 16933 w 164495"/>
                <a:gd name="connsiteY5" fmla="*/ 198362 h 849086"/>
                <a:gd name="connsiteX6" fmla="*/ 31447 w 164495"/>
                <a:gd name="connsiteY6" fmla="*/ 256419 h 849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4495" h="849086">
                  <a:moveTo>
                    <a:pt x="31447" y="256419"/>
                  </a:moveTo>
                  <a:cubicBezTo>
                    <a:pt x="56847" y="468085"/>
                    <a:pt x="82248" y="679752"/>
                    <a:pt x="104019" y="764419"/>
                  </a:cubicBezTo>
                  <a:cubicBezTo>
                    <a:pt x="125790" y="849086"/>
                    <a:pt x="159657" y="791029"/>
                    <a:pt x="162076" y="764419"/>
                  </a:cubicBezTo>
                  <a:cubicBezTo>
                    <a:pt x="164495" y="737810"/>
                    <a:pt x="142723" y="720876"/>
                    <a:pt x="118533" y="604762"/>
                  </a:cubicBezTo>
                  <a:cubicBezTo>
                    <a:pt x="94343" y="488648"/>
                    <a:pt x="33866" y="135466"/>
                    <a:pt x="16933" y="67733"/>
                  </a:cubicBezTo>
                  <a:cubicBezTo>
                    <a:pt x="0" y="0"/>
                    <a:pt x="16933" y="198362"/>
                    <a:pt x="16933" y="198362"/>
                  </a:cubicBezTo>
                  <a:lnTo>
                    <a:pt x="31447" y="25641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7" name="任意多边形 66"/>
          <p:cNvSpPr/>
          <p:nvPr/>
        </p:nvSpPr>
        <p:spPr>
          <a:xfrm>
            <a:off x="8776305" y="4143380"/>
            <a:ext cx="735390" cy="1040191"/>
          </a:xfrm>
          <a:custGeom>
            <a:avLst/>
            <a:gdLst>
              <a:gd name="connsiteX0" fmla="*/ 374952 w 735390"/>
              <a:gd name="connsiteY0" fmla="*/ 137886 h 1040191"/>
              <a:gd name="connsiteX1" fmla="*/ 55638 w 735390"/>
              <a:gd name="connsiteY1" fmla="*/ 515258 h 1040191"/>
              <a:gd name="connsiteX2" fmla="*/ 55638 w 735390"/>
              <a:gd name="connsiteY2" fmla="*/ 762001 h 1040191"/>
              <a:gd name="connsiteX3" fmla="*/ 389466 w 735390"/>
              <a:gd name="connsiteY3" fmla="*/ 965201 h 1040191"/>
              <a:gd name="connsiteX4" fmla="*/ 694266 w 735390"/>
              <a:gd name="connsiteY4" fmla="*/ 1023258 h 1040191"/>
              <a:gd name="connsiteX5" fmla="*/ 636209 w 735390"/>
              <a:gd name="connsiteY5" fmla="*/ 863601 h 1040191"/>
              <a:gd name="connsiteX6" fmla="*/ 331409 w 735390"/>
              <a:gd name="connsiteY6" fmla="*/ 674915 h 1040191"/>
              <a:gd name="connsiteX7" fmla="*/ 273352 w 735390"/>
              <a:gd name="connsiteY7" fmla="*/ 544286 h 1040191"/>
              <a:gd name="connsiteX8" fmla="*/ 491066 w 735390"/>
              <a:gd name="connsiteY8" fmla="*/ 268515 h 1040191"/>
              <a:gd name="connsiteX9" fmla="*/ 708781 w 735390"/>
              <a:gd name="connsiteY9" fmla="*/ 36286 h 1040191"/>
              <a:gd name="connsiteX10" fmla="*/ 534609 w 735390"/>
              <a:gd name="connsiteY10" fmla="*/ 50801 h 1040191"/>
              <a:gd name="connsiteX11" fmla="*/ 374952 w 735390"/>
              <a:gd name="connsiteY11" fmla="*/ 137886 h 1040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35390" h="1040191">
                <a:moveTo>
                  <a:pt x="374952" y="137886"/>
                </a:moveTo>
                <a:cubicBezTo>
                  <a:pt x="295124" y="215295"/>
                  <a:pt x="108857" y="411239"/>
                  <a:pt x="55638" y="515258"/>
                </a:cubicBezTo>
                <a:cubicBezTo>
                  <a:pt x="2419" y="619277"/>
                  <a:pt x="0" y="687011"/>
                  <a:pt x="55638" y="762001"/>
                </a:cubicBezTo>
                <a:cubicBezTo>
                  <a:pt x="111276" y="836991"/>
                  <a:pt x="283028" y="921658"/>
                  <a:pt x="389466" y="965201"/>
                </a:cubicBezTo>
                <a:cubicBezTo>
                  <a:pt x="495904" y="1008744"/>
                  <a:pt x="653142" y="1040191"/>
                  <a:pt x="694266" y="1023258"/>
                </a:cubicBezTo>
                <a:cubicBezTo>
                  <a:pt x="735390" y="1006325"/>
                  <a:pt x="696685" y="921658"/>
                  <a:pt x="636209" y="863601"/>
                </a:cubicBezTo>
                <a:cubicBezTo>
                  <a:pt x="575733" y="805544"/>
                  <a:pt x="391885" y="728134"/>
                  <a:pt x="331409" y="674915"/>
                </a:cubicBezTo>
                <a:cubicBezTo>
                  <a:pt x="270933" y="621696"/>
                  <a:pt x="246743" y="612019"/>
                  <a:pt x="273352" y="544286"/>
                </a:cubicBezTo>
                <a:cubicBezTo>
                  <a:pt x="299961" y="476553"/>
                  <a:pt x="418494" y="353182"/>
                  <a:pt x="491066" y="268515"/>
                </a:cubicBezTo>
                <a:cubicBezTo>
                  <a:pt x="563638" y="183848"/>
                  <a:pt x="701524" y="72572"/>
                  <a:pt x="708781" y="36286"/>
                </a:cubicBezTo>
                <a:cubicBezTo>
                  <a:pt x="716038" y="0"/>
                  <a:pt x="590247" y="31449"/>
                  <a:pt x="534609" y="50801"/>
                </a:cubicBezTo>
                <a:cubicBezTo>
                  <a:pt x="478971" y="70154"/>
                  <a:pt x="454780" y="60477"/>
                  <a:pt x="374952" y="137886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4786314" y="3000372"/>
            <a:ext cx="1721308" cy="1863993"/>
            <a:chOff x="5072066" y="2368248"/>
            <a:chExt cx="1721308" cy="1863993"/>
          </a:xfrm>
        </p:grpSpPr>
        <p:grpSp>
          <p:nvGrpSpPr>
            <p:cNvPr id="81" name="组合 80"/>
            <p:cNvGrpSpPr/>
            <p:nvPr/>
          </p:nvGrpSpPr>
          <p:grpSpPr>
            <a:xfrm>
              <a:off x="5072066" y="2428868"/>
              <a:ext cx="1721308" cy="1803373"/>
              <a:chOff x="5500694" y="2539273"/>
              <a:chExt cx="1721308" cy="1803373"/>
            </a:xfrm>
          </p:grpSpPr>
          <p:grpSp>
            <p:nvGrpSpPr>
              <p:cNvPr id="75" name="组合 74"/>
              <p:cNvGrpSpPr/>
              <p:nvPr/>
            </p:nvGrpSpPr>
            <p:grpSpPr>
              <a:xfrm rot="18286008">
                <a:off x="6083562" y="2649136"/>
                <a:ext cx="1248304" cy="1028577"/>
                <a:chOff x="2759710" y="2463129"/>
                <a:chExt cx="1248304" cy="1028577"/>
              </a:xfrm>
            </p:grpSpPr>
            <p:sp>
              <p:nvSpPr>
                <p:cNvPr id="74" name="任意多边形 2"/>
                <p:cNvSpPr/>
                <p:nvPr/>
              </p:nvSpPr>
              <p:spPr>
                <a:xfrm rot="9113985">
                  <a:off x="3135415" y="3222717"/>
                  <a:ext cx="447433" cy="268989"/>
                </a:xfrm>
                <a:custGeom>
                  <a:avLst/>
                  <a:gdLst>
                    <a:gd name="connsiteX0" fmla="*/ 0 w 495905"/>
                    <a:gd name="connsiteY0" fmla="*/ 79828 h 326571"/>
                    <a:gd name="connsiteX1" fmla="*/ 58057 w 495905"/>
                    <a:gd name="connsiteY1" fmla="*/ 7257 h 326571"/>
                    <a:gd name="connsiteX2" fmla="*/ 275772 w 495905"/>
                    <a:gd name="connsiteY2" fmla="*/ 36286 h 326571"/>
                    <a:gd name="connsiteX3" fmla="*/ 406400 w 495905"/>
                    <a:gd name="connsiteY3" fmla="*/ 137886 h 326571"/>
                    <a:gd name="connsiteX4" fmla="*/ 478972 w 495905"/>
                    <a:gd name="connsiteY4" fmla="*/ 224971 h 326571"/>
                    <a:gd name="connsiteX5" fmla="*/ 493486 w 495905"/>
                    <a:gd name="connsiteY5" fmla="*/ 283028 h 326571"/>
                    <a:gd name="connsiteX6" fmla="*/ 464457 w 495905"/>
                    <a:gd name="connsiteY6" fmla="*/ 326571 h 326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95905" h="326571">
                      <a:moveTo>
                        <a:pt x="0" y="79828"/>
                      </a:moveTo>
                      <a:cubicBezTo>
                        <a:pt x="6047" y="47171"/>
                        <a:pt x="12095" y="14514"/>
                        <a:pt x="58057" y="7257"/>
                      </a:cubicBezTo>
                      <a:cubicBezTo>
                        <a:pt x="104019" y="0"/>
                        <a:pt x="217715" y="14515"/>
                        <a:pt x="275772" y="36286"/>
                      </a:cubicBezTo>
                      <a:cubicBezTo>
                        <a:pt x="333829" y="58057"/>
                        <a:pt x="372533" y="106439"/>
                        <a:pt x="406400" y="137886"/>
                      </a:cubicBezTo>
                      <a:cubicBezTo>
                        <a:pt x="440267" y="169333"/>
                        <a:pt x="464458" y="200781"/>
                        <a:pt x="478972" y="224971"/>
                      </a:cubicBezTo>
                      <a:cubicBezTo>
                        <a:pt x="493486" y="249161"/>
                        <a:pt x="495905" y="266095"/>
                        <a:pt x="493486" y="283028"/>
                      </a:cubicBezTo>
                      <a:cubicBezTo>
                        <a:pt x="491067" y="299961"/>
                        <a:pt x="477762" y="313266"/>
                        <a:pt x="464457" y="326571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3" name="任意多边形 72"/>
                <p:cNvSpPr/>
                <p:nvPr/>
              </p:nvSpPr>
              <p:spPr>
                <a:xfrm rot="9113985">
                  <a:off x="2838466" y="2463129"/>
                  <a:ext cx="1169548" cy="878655"/>
                </a:xfrm>
                <a:custGeom>
                  <a:avLst/>
                  <a:gdLst>
                    <a:gd name="connsiteX0" fmla="*/ 1284514 w 2056190"/>
                    <a:gd name="connsiteY0" fmla="*/ 31448 h 1550609"/>
                    <a:gd name="connsiteX1" fmla="*/ 1037771 w 2056190"/>
                    <a:gd name="connsiteY1" fmla="*/ 2419 h 1550609"/>
                    <a:gd name="connsiteX2" fmla="*/ 776514 w 2056190"/>
                    <a:gd name="connsiteY2" fmla="*/ 45962 h 1550609"/>
                    <a:gd name="connsiteX3" fmla="*/ 399143 w 2056190"/>
                    <a:gd name="connsiteY3" fmla="*/ 191105 h 1550609"/>
                    <a:gd name="connsiteX4" fmla="*/ 36286 w 2056190"/>
                    <a:gd name="connsiteY4" fmla="*/ 524933 h 1550609"/>
                    <a:gd name="connsiteX5" fmla="*/ 181428 w 2056190"/>
                    <a:gd name="connsiteY5" fmla="*/ 524933 h 1550609"/>
                    <a:gd name="connsiteX6" fmla="*/ 674914 w 2056190"/>
                    <a:gd name="connsiteY6" fmla="*/ 626533 h 1550609"/>
                    <a:gd name="connsiteX7" fmla="*/ 1124857 w 2056190"/>
                    <a:gd name="connsiteY7" fmla="*/ 757162 h 1550609"/>
                    <a:gd name="connsiteX8" fmla="*/ 1444171 w 2056190"/>
                    <a:gd name="connsiteY8" fmla="*/ 974876 h 1550609"/>
                    <a:gd name="connsiteX9" fmla="*/ 1690914 w 2056190"/>
                    <a:gd name="connsiteY9" fmla="*/ 1178076 h 1550609"/>
                    <a:gd name="connsiteX10" fmla="*/ 1836057 w 2056190"/>
                    <a:gd name="connsiteY10" fmla="*/ 1468362 h 1550609"/>
                    <a:gd name="connsiteX11" fmla="*/ 1850571 w 2056190"/>
                    <a:gd name="connsiteY11" fmla="*/ 1540933 h 1550609"/>
                    <a:gd name="connsiteX12" fmla="*/ 1995714 w 2056190"/>
                    <a:gd name="connsiteY12" fmla="*/ 1410305 h 1550609"/>
                    <a:gd name="connsiteX13" fmla="*/ 2039257 w 2056190"/>
                    <a:gd name="connsiteY13" fmla="*/ 1120019 h 1550609"/>
                    <a:gd name="connsiteX14" fmla="*/ 2039257 w 2056190"/>
                    <a:gd name="connsiteY14" fmla="*/ 829733 h 1550609"/>
                    <a:gd name="connsiteX15" fmla="*/ 1937657 w 2056190"/>
                    <a:gd name="connsiteY15" fmla="*/ 553962 h 1550609"/>
                    <a:gd name="connsiteX16" fmla="*/ 1763486 w 2056190"/>
                    <a:gd name="connsiteY16" fmla="*/ 307219 h 1550609"/>
                    <a:gd name="connsiteX17" fmla="*/ 1531257 w 2056190"/>
                    <a:gd name="connsiteY17" fmla="*/ 89505 h 1550609"/>
                    <a:gd name="connsiteX18" fmla="*/ 1211943 w 2056190"/>
                    <a:gd name="connsiteY18" fmla="*/ 2419 h 1550609"/>
                    <a:gd name="connsiteX19" fmla="*/ 1211943 w 2056190"/>
                    <a:gd name="connsiteY19" fmla="*/ 2419 h 15506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056190" h="1550609">
                      <a:moveTo>
                        <a:pt x="1284514" y="31448"/>
                      </a:moveTo>
                      <a:cubicBezTo>
                        <a:pt x="1203476" y="15724"/>
                        <a:pt x="1122438" y="0"/>
                        <a:pt x="1037771" y="2419"/>
                      </a:cubicBezTo>
                      <a:cubicBezTo>
                        <a:pt x="953104" y="4838"/>
                        <a:pt x="882952" y="14514"/>
                        <a:pt x="776514" y="45962"/>
                      </a:cubicBezTo>
                      <a:cubicBezTo>
                        <a:pt x="670076" y="77410"/>
                        <a:pt x="522514" y="111277"/>
                        <a:pt x="399143" y="191105"/>
                      </a:cubicBezTo>
                      <a:cubicBezTo>
                        <a:pt x="275772" y="270933"/>
                        <a:pt x="72572" y="469295"/>
                        <a:pt x="36286" y="524933"/>
                      </a:cubicBezTo>
                      <a:cubicBezTo>
                        <a:pt x="0" y="580571"/>
                        <a:pt x="74990" y="508000"/>
                        <a:pt x="181428" y="524933"/>
                      </a:cubicBezTo>
                      <a:cubicBezTo>
                        <a:pt x="287866" y="541866"/>
                        <a:pt x="517676" y="587828"/>
                        <a:pt x="674914" y="626533"/>
                      </a:cubicBezTo>
                      <a:cubicBezTo>
                        <a:pt x="832152" y="665238"/>
                        <a:pt x="996647" y="699105"/>
                        <a:pt x="1124857" y="757162"/>
                      </a:cubicBezTo>
                      <a:cubicBezTo>
                        <a:pt x="1253067" y="815219"/>
                        <a:pt x="1349828" y="904724"/>
                        <a:pt x="1444171" y="974876"/>
                      </a:cubicBezTo>
                      <a:cubicBezTo>
                        <a:pt x="1538514" y="1045028"/>
                        <a:pt x="1625600" y="1095828"/>
                        <a:pt x="1690914" y="1178076"/>
                      </a:cubicBezTo>
                      <a:cubicBezTo>
                        <a:pt x="1756228" y="1260324"/>
                        <a:pt x="1809448" y="1407886"/>
                        <a:pt x="1836057" y="1468362"/>
                      </a:cubicBezTo>
                      <a:cubicBezTo>
                        <a:pt x="1862667" y="1528838"/>
                        <a:pt x="1823962" y="1550609"/>
                        <a:pt x="1850571" y="1540933"/>
                      </a:cubicBezTo>
                      <a:cubicBezTo>
                        <a:pt x="1877181" y="1531257"/>
                        <a:pt x="1964266" y="1480457"/>
                        <a:pt x="1995714" y="1410305"/>
                      </a:cubicBezTo>
                      <a:cubicBezTo>
                        <a:pt x="2027162" y="1340153"/>
                        <a:pt x="2032000" y="1216781"/>
                        <a:pt x="2039257" y="1120019"/>
                      </a:cubicBezTo>
                      <a:cubicBezTo>
                        <a:pt x="2046514" y="1023257"/>
                        <a:pt x="2056190" y="924076"/>
                        <a:pt x="2039257" y="829733"/>
                      </a:cubicBezTo>
                      <a:cubicBezTo>
                        <a:pt x="2022324" y="735390"/>
                        <a:pt x="1983619" y="641047"/>
                        <a:pt x="1937657" y="553962"/>
                      </a:cubicBezTo>
                      <a:cubicBezTo>
                        <a:pt x="1891695" y="466877"/>
                        <a:pt x="1831219" y="384629"/>
                        <a:pt x="1763486" y="307219"/>
                      </a:cubicBezTo>
                      <a:cubicBezTo>
                        <a:pt x="1695753" y="229810"/>
                        <a:pt x="1623181" y="140305"/>
                        <a:pt x="1531257" y="89505"/>
                      </a:cubicBezTo>
                      <a:cubicBezTo>
                        <a:pt x="1439333" y="38705"/>
                        <a:pt x="1211943" y="2419"/>
                        <a:pt x="1211943" y="2419"/>
                      </a:cubicBezTo>
                      <a:lnTo>
                        <a:pt x="1211943" y="2419"/>
                      </a:lnTo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椭圆 71"/>
                <p:cNvSpPr/>
                <p:nvPr/>
              </p:nvSpPr>
              <p:spPr>
                <a:xfrm>
                  <a:off x="2759710" y="2673546"/>
                  <a:ext cx="1214446" cy="285752"/>
                </a:xfrm>
                <a:prstGeom prst="ellipse">
                  <a:avLst/>
                </a:prstGeom>
                <a:solidFill>
                  <a:srgbClr val="E7EA72"/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9" name="任意多边形 78"/>
              <p:cNvSpPr/>
              <p:nvPr/>
            </p:nvSpPr>
            <p:spPr>
              <a:xfrm>
                <a:off x="5857884" y="3214686"/>
                <a:ext cx="171836" cy="1118436"/>
              </a:xfrm>
              <a:custGeom>
                <a:avLst/>
                <a:gdLst>
                  <a:gd name="connsiteX0" fmla="*/ 2419 w 186266"/>
                  <a:gd name="connsiteY0" fmla="*/ 82247 h 1023256"/>
                  <a:gd name="connsiteX1" fmla="*/ 118533 w 186266"/>
                  <a:gd name="connsiteY1" fmla="*/ 880532 h 1023256"/>
                  <a:gd name="connsiteX2" fmla="*/ 176590 w 186266"/>
                  <a:gd name="connsiteY2" fmla="*/ 938589 h 1023256"/>
                  <a:gd name="connsiteX3" fmla="*/ 176590 w 186266"/>
                  <a:gd name="connsiteY3" fmla="*/ 880532 h 1023256"/>
                  <a:gd name="connsiteX4" fmla="*/ 147561 w 186266"/>
                  <a:gd name="connsiteY4" fmla="*/ 706361 h 1023256"/>
                  <a:gd name="connsiteX5" fmla="*/ 104019 w 186266"/>
                  <a:gd name="connsiteY5" fmla="*/ 387047 h 1023256"/>
                  <a:gd name="connsiteX6" fmla="*/ 2419 w 186266"/>
                  <a:gd name="connsiteY6" fmla="*/ 82247 h 1023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6266" h="1023256">
                    <a:moveTo>
                      <a:pt x="2419" y="82247"/>
                    </a:moveTo>
                    <a:cubicBezTo>
                      <a:pt x="4838" y="164494"/>
                      <a:pt x="89505" y="737808"/>
                      <a:pt x="118533" y="880532"/>
                    </a:cubicBezTo>
                    <a:cubicBezTo>
                      <a:pt x="147561" y="1023256"/>
                      <a:pt x="166914" y="938589"/>
                      <a:pt x="176590" y="938589"/>
                    </a:cubicBezTo>
                    <a:cubicBezTo>
                      <a:pt x="186266" y="938589"/>
                      <a:pt x="181428" y="919237"/>
                      <a:pt x="176590" y="880532"/>
                    </a:cubicBezTo>
                    <a:cubicBezTo>
                      <a:pt x="171752" y="841827"/>
                      <a:pt x="159656" y="788608"/>
                      <a:pt x="147561" y="706361"/>
                    </a:cubicBezTo>
                    <a:cubicBezTo>
                      <a:pt x="135466" y="624114"/>
                      <a:pt x="120952" y="493485"/>
                      <a:pt x="104019" y="387047"/>
                    </a:cubicBezTo>
                    <a:cubicBezTo>
                      <a:pt x="87086" y="280609"/>
                      <a:pt x="0" y="0"/>
                      <a:pt x="2419" y="8224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 flipH="1">
                <a:off x="5500694" y="3214686"/>
                <a:ext cx="214314" cy="1127960"/>
              </a:xfrm>
              <a:custGeom>
                <a:avLst/>
                <a:gdLst>
                  <a:gd name="connsiteX0" fmla="*/ 2419 w 186266"/>
                  <a:gd name="connsiteY0" fmla="*/ 82247 h 1023256"/>
                  <a:gd name="connsiteX1" fmla="*/ 118533 w 186266"/>
                  <a:gd name="connsiteY1" fmla="*/ 880532 h 1023256"/>
                  <a:gd name="connsiteX2" fmla="*/ 176590 w 186266"/>
                  <a:gd name="connsiteY2" fmla="*/ 938589 h 1023256"/>
                  <a:gd name="connsiteX3" fmla="*/ 176590 w 186266"/>
                  <a:gd name="connsiteY3" fmla="*/ 880532 h 1023256"/>
                  <a:gd name="connsiteX4" fmla="*/ 147561 w 186266"/>
                  <a:gd name="connsiteY4" fmla="*/ 706361 h 1023256"/>
                  <a:gd name="connsiteX5" fmla="*/ 104019 w 186266"/>
                  <a:gd name="connsiteY5" fmla="*/ 387047 h 1023256"/>
                  <a:gd name="connsiteX6" fmla="*/ 2419 w 186266"/>
                  <a:gd name="connsiteY6" fmla="*/ 82247 h 1023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6266" h="1023256">
                    <a:moveTo>
                      <a:pt x="2419" y="82247"/>
                    </a:moveTo>
                    <a:cubicBezTo>
                      <a:pt x="4838" y="164494"/>
                      <a:pt x="89505" y="737808"/>
                      <a:pt x="118533" y="880532"/>
                    </a:cubicBezTo>
                    <a:cubicBezTo>
                      <a:pt x="147561" y="1023256"/>
                      <a:pt x="166914" y="938589"/>
                      <a:pt x="176590" y="938589"/>
                    </a:cubicBezTo>
                    <a:cubicBezTo>
                      <a:pt x="186266" y="938589"/>
                      <a:pt x="181428" y="919237"/>
                      <a:pt x="176590" y="880532"/>
                    </a:cubicBezTo>
                    <a:cubicBezTo>
                      <a:pt x="171752" y="841827"/>
                      <a:pt x="159656" y="788608"/>
                      <a:pt x="147561" y="706361"/>
                    </a:cubicBezTo>
                    <a:cubicBezTo>
                      <a:pt x="135466" y="624114"/>
                      <a:pt x="120952" y="493485"/>
                      <a:pt x="104019" y="387047"/>
                    </a:cubicBezTo>
                    <a:cubicBezTo>
                      <a:pt x="87086" y="280609"/>
                      <a:pt x="0" y="0"/>
                      <a:pt x="2419" y="8224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2" name="任意多边形 81"/>
            <p:cNvSpPr/>
            <p:nvPr/>
          </p:nvSpPr>
          <p:spPr>
            <a:xfrm>
              <a:off x="5650895" y="2368248"/>
              <a:ext cx="517676" cy="505581"/>
            </a:xfrm>
            <a:custGeom>
              <a:avLst/>
              <a:gdLst>
                <a:gd name="connsiteX0" fmla="*/ 430591 w 517676"/>
                <a:gd name="connsiteY0" fmla="*/ 316895 h 505581"/>
                <a:gd name="connsiteX1" fmla="*/ 299962 w 517676"/>
                <a:gd name="connsiteY1" fmla="*/ 171752 h 505581"/>
                <a:gd name="connsiteX2" fmla="*/ 270934 w 517676"/>
                <a:gd name="connsiteY2" fmla="*/ 41123 h 505581"/>
                <a:gd name="connsiteX3" fmla="*/ 154819 w 517676"/>
                <a:gd name="connsiteY3" fmla="*/ 12095 h 505581"/>
                <a:gd name="connsiteX4" fmla="*/ 154819 w 517676"/>
                <a:gd name="connsiteY4" fmla="*/ 113695 h 505581"/>
                <a:gd name="connsiteX5" fmla="*/ 198362 w 517676"/>
                <a:gd name="connsiteY5" fmla="*/ 157238 h 505581"/>
                <a:gd name="connsiteX6" fmla="*/ 227391 w 517676"/>
                <a:gd name="connsiteY6" fmla="*/ 215295 h 505581"/>
                <a:gd name="connsiteX7" fmla="*/ 314476 w 517676"/>
                <a:gd name="connsiteY7" fmla="*/ 273352 h 505581"/>
                <a:gd name="connsiteX8" fmla="*/ 198362 w 517676"/>
                <a:gd name="connsiteY8" fmla="*/ 287866 h 505581"/>
                <a:gd name="connsiteX9" fmla="*/ 111276 w 517676"/>
                <a:gd name="connsiteY9" fmla="*/ 331409 h 505581"/>
                <a:gd name="connsiteX10" fmla="*/ 140305 w 517676"/>
                <a:gd name="connsiteY10" fmla="*/ 360438 h 505581"/>
                <a:gd name="connsiteX11" fmla="*/ 111276 w 517676"/>
                <a:gd name="connsiteY11" fmla="*/ 389466 h 505581"/>
                <a:gd name="connsiteX12" fmla="*/ 9676 w 517676"/>
                <a:gd name="connsiteY12" fmla="*/ 418495 h 505581"/>
                <a:gd name="connsiteX13" fmla="*/ 53219 w 517676"/>
                <a:gd name="connsiteY13" fmla="*/ 462038 h 505581"/>
                <a:gd name="connsiteX14" fmla="*/ 125791 w 517676"/>
                <a:gd name="connsiteY14" fmla="*/ 462038 h 505581"/>
                <a:gd name="connsiteX15" fmla="*/ 241905 w 517676"/>
                <a:gd name="connsiteY15" fmla="*/ 462038 h 505581"/>
                <a:gd name="connsiteX16" fmla="*/ 328991 w 517676"/>
                <a:gd name="connsiteY16" fmla="*/ 462038 h 505581"/>
                <a:gd name="connsiteX17" fmla="*/ 445105 w 517676"/>
                <a:gd name="connsiteY17" fmla="*/ 505581 h 505581"/>
                <a:gd name="connsiteX18" fmla="*/ 517676 w 517676"/>
                <a:gd name="connsiteY18" fmla="*/ 462038 h 505581"/>
                <a:gd name="connsiteX19" fmla="*/ 430591 w 517676"/>
                <a:gd name="connsiteY19" fmla="*/ 316895 h 505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17676" h="505581">
                  <a:moveTo>
                    <a:pt x="430591" y="316895"/>
                  </a:moveTo>
                  <a:cubicBezTo>
                    <a:pt x="394305" y="268514"/>
                    <a:pt x="326572" y="217714"/>
                    <a:pt x="299962" y="171752"/>
                  </a:cubicBezTo>
                  <a:cubicBezTo>
                    <a:pt x="273352" y="125790"/>
                    <a:pt x="295124" y="67732"/>
                    <a:pt x="270934" y="41123"/>
                  </a:cubicBezTo>
                  <a:cubicBezTo>
                    <a:pt x="246744" y="14514"/>
                    <a:pt x="174171" y="0"/>
                    <a:pt x="154819" y="12095"/>
                  </a:cubicBezTo>
                  <a:cubicBezTo>
                    <a:pt x="135467" y="24190"/>
                    <a:pt x="147562" y="89505"/>
                    <a:pt x="154819" y="113695"/>
                  </a:cubicBezTo>
                  <a:cubicBezTo>
                    <a:pt x="162076" y="137885"/>
                    <a:pt x="186267" y="140305"/>
                    <a:pt x="198362" y="157238"/>
                  </a:cubicBezTo>
                  <a:cubicBezTo>
                    <a:pt x="210457" y="174171"/>
                    <a:pt x="208039" y="195943"/>
                    <a:pt x="227391" y="215295"/>
                  </a:cubicBezTo>
                  <a:cubicBezTo>
                    <a:pt x="246743" y="234647"/>
                    <a:pt x="319314" y="261257"/>
                    <a:pt x="314476" y="273352"/>
                  </a:cubicBezTo>
                  <a:cubicBezTo>
                    <a:pt x="309638" y="285447"/>
                    <a:pt x="232229" y="278190"/>
                    <a:pt x="198362" y="287866"/>
                  </a:cubicBezTo>
                  <a:cubicBezTo>
                    <a:pt x="164495" y="297542"/>
                    <a:pt x="120952" y="319314"/>
                    <a:pt x="111276" y="331409"/>
                  </a:cubicBezTo>
                  <a:cubicBezTo>
                    <a:pt x="101600" y="343504"/>
                    <a:pt x="140305" y="350762"/>
                    <a:pt x="140305" y="360438"/>
                  </a:cubicBezTo>
                  <a:cubicBezTo>
                    <a:pt x="140305" y="370114"/>
                    <a:pt x="133048" y="379790"/>
                    <a:pt x="111276" y="389466"/>
                  </a:cubicBezTo>
                  <a:cubicBezTo>
                    <a:pt x="89505" y="399142"/>
                    <a:pt x="19352" y="406400"/>
                    <a:pt x="9676" y="418495"/>
                  </a:cubicBezTo>
                  <a:cubicBezTo>
                    <a:pt x="0" y="430590"/>
                    <a:pt x="33867" y="454781"/>
                    <a:pt x="53219" y="462038"/>
                  </a:cubicBezTo>
                  <a:cubicBezTo>
                    <a:pt x="72572" y="469295"/>
                    <a:pt x="125791" y="462038"/>
                    <a:pt x="125791" y="462038"/>
                  </a:cubicBezTo>
                  <a:lnTo>
                    <a:pt x="241905" y="462038"/>
                  </a:lnTo>
                  <a:cubicBezTo>
                    <a:pt x="275772" y="462038"/>
                    <a:pt x="295124" y="454781"/>
                    <a:pt x="328991" y="462038"/>
                  </a:cubicBezTo>
                  <a:cubicBezTo>
                    <a:pt x="362858" y="469295"/>
                    <a:pt x="413658" y="505581"/>
                    <a:pt x="445105" y="505581"/>
                  </a:cubicBezTo>
                  <a:cubicBezTo>
                    <a:pt x="476552" y="505581"/>
                    <a:pt x="517676" y="491067"/>
                    <a:pt x="517676" y="462038"/>
                  </a:cubicBezTo>
                  <a:cubicBezTo>
                    <a:pt x="517676" y="433009"/>
                    <a:pt x="466877" y="365276"/>
                    <a:pt x="430591" y="316895"/>
                  </a:cubicBezTo>
                  <a:close/>
                </a:path>
              </a:pathLst>
            </a:custGeom>
            <a:solidFill>
              <a:srgbClr val="E7EA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3143240" y="5143512"/>
            <a:ext cx="1785950" cy="2071702"/>
            <a:chOff x="3143240" y="4429132"/>
            <a:chExt cx="1785950" cy="2071702"/>
          </a:xfrm>
        </p:grpSpPr>
        <p:grpSp>
          <p:nvGrpSpPr>
            <p:cNvPr id="88" name="组合 87"/>
            <p:cNvGrpSpPr/>
            <p:nvPr/>
          </p:nvGrpSpPr>
          <p:grpSpPr>
            <a:xfrm>
              <a:off x="3143240" y="4429132"/>
              <a:ext cx="1785950" cy="2071702"/>
              <a:chOff x="3286116" y="4357694"/>
              <a:chExt cx="1785950" cy="2071702"/>
            </a:xfrm>
          </p:grpSpPr>
          <p:sp>
            <p:nvSpPr>
              <p:cNvPr id="46" name="任意多边形 45"/>
              <p:cNvSpPr/>
              <p:nvPr/>
            </p:nvSpPr>
            <p:spPr>
              <a:xfrm rot="15806964">
                <a:off x="3916353" y="5297075"/>
                <a:ext cx="888587" cy="681768"/>
              </a:xfrm>
              <a:custGeom>
                <a:avLst/>
                <a:gdLst>
                  <a:gd name="connsiteX0" fmla="*/ 1045028 w 1195009"/>
                  <a:gd name="connsiteY0" fmla="*/ 89505 h 836991"/>
                  <a:gd name="connsiteX1" fmla="*/ 159657 w 1195009"/>
                  <a:gd name="connsiteY1" fmla="*/ 684591 h 836991"/>
                  <a:gd name="connsiteX2" fmla="*/ 87085 w 1195009"/>
                  <a:gd name="connsiteY2" fmla="*/ 742648 h 836991"/>
                  <a:gd name="connsiteX3" fmla="*/ 101600 w 1195009"/>
                  <a:gd name="connsiteY3" fmla="*/ 829734 h 836991"/>
                  <a:gd name="connsiteX4" fmla="*/ 203200 w 1195009"/>
                  <a:gd name="connsiteY4" fmla="*/ 786191 h 836991"/>
                  <a:gd name="connsiteX5" fmla="*/ 522514 w 1195009"/>
                  <a:gd name="connsiteY5" fmla="*/ 539448 h 836991"/>
                  <a:gd name="connsiteX6" fmla="*/ 885371 w 1195009"/>
                  <a:gd name="connsiteY6" fmla="*/ 278191 h 836991"/>
                  <a:gd name="connsiteX7" fmla="*/ 1059543 w 1195009"/>
                  <a:gd name="connsiteY7" fmla="*/ 147562 h 836991"/>
                  <a:gd name="connsiteX8" fmla="*/ 1045028 w 1195009"/>
                  <a:gd name="connsiteY8" fmla="*/ 89505 h 83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5009" h="836991">
                    <a:moveTo>
                      <a:pt x="1045028" y="89505"/>
                    </a:moveTo>
                    <a:cubicBezTo>
                      <a:pt x="895047" y="179010"/>
                      <a:pt x="319314" y="575734"/>
                      <a:pt x="159657" y="684591"/>
                    </a:cubicBezTo>
                    <a:cubicBezTo>
                      <a:pt x="0" y="793448"/>
                      <a:pt x="96761" y="718458"/>
                      <a:pt x="87085" y="742648"/>
                    </a:cubicBezTo>
                    <a:cubicBezTo>
                      <a:pt x="77409" y="766838"/>
                      <a:pt x="82248" y="822477"/>
                      <a:pt x="101600" y="829734"/>
                    </a:cubicBezTo>
                    <a:cubicBezTo>
                      <a:pt x="120953" y="836991"/>
                      <a:pt x="133048" y="834572"/>
                      <a:pt x="203200" y="786191"/>
                    </a:cubicBezTo>
                    <a:cubicBezTo>
                      <a:pt x="273352" y="737810"/>
                      <a:pt x="408819" y="624115"/>
                      <a:pt x="522514" y="539448"/>
                    </a:cubicBezTo>
                    <a:cubicBezTo>
                      <a:pt x="636209" y="454781"/>
                      <a:pt x="795866" y="343505"/>
                      <a:pt x="885371" y="278191"/>
                    </a:cubicBezTo>
                    <a:cubicBezTo>
                      <a:pt x="974876" y="212877"/>
                      <a:pt x="1030514" y="176590"/>
                      <a:pt x="1059543" y="147562"/>
                    </a:cubicBezTo>
                    <a:cubicBezTo>
                      <a:pt x="1088572" y="118534"/>
                      <a:pt x="1195009" y="0"/>
                      <a:pt x="1045028" y="8950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椭圆 36"/>
              <p:cNvSpPr/>
              <p:nvPr/>
            </p:nvSpPr>
            <p:spPr>
              <a:xfrm rot="1662440">
                <a:off x="3966465" y="4769826"/>
                <a:ext cx="1071359" cy="37410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6" name="组合 25"/>
              <p:cNvGrpSpPr/>
              <p:nvPr/>
            </p:nvGrpSpPr>
            <p:grpSpPr>
              <a:xfrm rot="17669473">
                <a:off x="3602644" y="5151177"/>
                <a:ext cx="1942981" cy="613457"/>
                <a:chOff x="1428728" y="1071546"/>
                <a:chExt cx="5643602" cy="5166861"/>
              </a:xfrm>
              <a:effectLst/>
            </p:grpSpPr>
            <p:grpSp>
              <p:nvGrpSpPr>
                <p:cNvPr id="23" name="组合 22"/>
                <p:cNvGrpSpPr/>
                <p:nvPr/>
              </p:nvGrpSpPr>
              <p:grpSpPr>
                <a:xfrm>
                  <a:off x="1428728" y="1071546"/>
                  <a:ext cx="5643602" cy="4429156"/>
                  <a:chOff x="857224" y="642918"/>
                  <a:chExt cx="7215238" cy="5857916"/>
                </a:xfrm>
              </p:grpSpPr>
              <p:sp>
                <p:nvSpPr>
                  <p:cNvPr id="16" name="任意多边形 15"/>
                  <p:cNvSpPr/>
                  <p:nvPr/>
                </p:nvSpPr>
                <p:spPr>
                  <a:xfrm>
                    <a:off x="857224" y="642918"/>
                    <a:ext cx="7215238" cy="5857916"/>
                  </a:xfrm>
                  <a:custGeom>
                    <a:avLst/>
                    <a:gdLst>
                      <a:gd name="connsiteX0" fmla="*/ 774492 w 7125325"/>
                      <a:gd name="connsiteY0" fmla="*/ 1276662 h 5683770"/>
                      <a:gd name="connsiteX1" fmla="*/ 594610 w 7125325"/>
                      <a:gd name="connsiteY1" fmla="*/ 1201711 h 5683770"/>
                      <a:gd name="connsiteX2" fmla="*/ 399738 w 7125325"/>
                      <a:gd name="connsiteY2" fmla="*/ 1201711 h 5683770"/>
                      <a:gd name="connsiteX3" fmla="*/ 114924 w 7125325"/>
                      <a:gd name="connsiteY3" fmla="*/ 1351613 h 5683770"/>
                      <a:gd name="connsiteX4" fmla="*/ 9993 w 7125325"/>
                      <a:gd name="connsiteY4" fmla="*/ 1621436 h 5683770"/>
                      <a:gd name="connsiteX5" fmla="*/ 54964 w 7125325"/>
                      <a:gd name="connsiteY5" fmla="*/ 1816308 h 5683770"/>
                      <a:gd name="connsiteX6" fmla="*/ 264826 w 7125325"/>
                      <a:gd name="connsiteY6" fmla="*/ 2041161 h 5683770"/>
                      <a:gd name="connsiteX7" fmla="*/ 744511 w 7125325"/>
                      <a:gd name="connsiteY7" fmla="*/ 2131101 h 5683770"/>
                      <a:gd name="connsiteX8" fmla="*/ 1059305 w 7125325"/>
                      <a:gd name="connsiteY8" fmla="*/ 2056151 h 5683770"/>
                      <a:gd name="connsiteX9" fmla="*/ 1344118 w 7125325"/>
                      <a:gd name="connsiteY9" fmla="*/ 2116111 h 5683770"/>
                      <a:gd name="connsiteX10" fmla="*/ 1613941 w 7125325"/>
                      <a:gd name="connsiteY10" fmla="*/ 2221042 h 5683770"/>
                      <a:gd name="connsiteX11" fmla="*/ 1823803 w 7125325"/>
                      <a:gd name="connsiteY11" fmla="*/ 2281003 h 5683770"/>
                      <a:gd name="connsiteX12" fmla="*/ 1988695 w 7125325"/>
                      <a:gd name="connsiteY12" fmla="*/ 2310983 h 5683770"/>
                      <a:gd name="connsiteX13" fmla="*/ 2048656 w 7125325"/>
                      <a:gd name="connsiteY13" fmla="*/ 2445895 h 5683770"/>
                      <a:gd name="connsiteX14" fmla="*/ 2033665 w 7125325"/>
                      <a:gd name="connsiteY14" fmla="*/ 2595797 h 5683770"/>
                      <a:gd name="connsiteX15" fmla="*/ 1928734 w 7125325"/>
                      <a:gd name="connsiteY15" fmla="*/ 2700728 h 5683770"/>
                      <a:gd name="connsiteX16" fmla="*/ 1928734 w 7125325"/>
                      <a:gd name="connsiteY16" fmla="*/ 2835639 h 5683770"/>
                      <a:gd name="connsiteX17" fmla="*/ 2033665 w 7125325"/>
                      <a:gd name="connsiteY17" fmla="*/ 2970551 h 5683770"/>
                      <a:gd name="connsiteX18" fmla="*/ 2138597 w 7125325"/>
                      <a:gd name="connsiteY18" fmla="*/ 3150433 h 5683770"/>
                      <a:gd name="connsiteX19" fmla="*/ 2078636 w 7125325"/>
                      <a:gd name="connsiteY19" fmla="*/ 3435246 h 5683770"/>
                      <a:gd name="connsiteX20" fmla="*/ 1943724 w 7125325"/>
                      <a:gd name="connsiteY20" fmla="*/ 3525187 h 5683770"/>
                      <a:gd name="connsiteX21" fmla="*/ 1823803 w 7125325"/>
                      <a:gd name="connsiteY21" fmla="*/ 3510197 h 5683770"/>
                      <a:gd name="connsiteX22" fmla="*/ 1703882 w 7125325"/>
                      <a:gd name="connsiteY22" fmla="*/ 3465226 h 5683770"/>
                      <a:gd name="connsiteX23" fmla="*/ 1479029 w 7125325"/>
                      <a:gd name="connsiteY23" fmla="*/ 3405265 h 5683770"/>
                      <a:gd name="connsiteX24" fmla="*/ 1269167 w 7125325"/>
                      <a:gd name="connsiteY24" fmla="*/ 3480216 h 5683770"/>
                      <a:gd name="connsiteX25" fmla="*/ 1194216 w 7125325"/>
                      <a:gd name="connsiteY25" fmla="*/ 3750039 h 5683770"/>
                      <a:gd name="connsiteX26" fmla="*/ 1299147 w 7125325"/>
                      <a:gd name="connsiteY26" fmla="*/ 3944911 h 5683770"/>
                      <a:gd name="connsiteX27" fmla="*/ 1538990 w 7125325"/>
                      <a:gd name="connsiteY27" fmla="*/ 4034852 h 5683770"/>
                      <a:gd name="connsiteX28" fmla="*/ 1688892 w 7125325"/>
                      <a:gd name="connsiteY28" fmla="*/ 3929921 h 5683770"/>
                      <a:gd name="connsiteX29" fmla="*/ 1913744 w 7125325"/>
                      <a:gd name="connsiteY29" fmla="*/ 3675088 h 5683770"/>
                      <a:gd name="connsiteX30" fmla="*/ 2108616 w 7125325"/>
                      <a:gd name="connsiteY30" fmla="*/ 3555167 h 5683770"/>
                      <a:gd name="connsiteX31" fmla="*/ 2183567 w 7125325"/>
                      <a:gd name="connsiteY31" fmla="*/ 3570157 h 5683770"/>
                      <a:gd name="connsiteX32" fmla="*/ 2273508 w 7125325"/>
                      <a:gd name="connsiteY32" fmla="*/ 3675088 h 5683770"/>
                      <a:gd name="connsiteX33" fmla="*/ 2333469 w 7125325"/>
                      <a:gd name="connsiteY33" fmla="*/ 3899941 h 5683770"/>
                      <a:gd name="connsiteX34" fmla="*/ 2183567 w 7125325"/>
                      <a:gd name="connsiteY34" fmla="*/ 4049842 h 5683770"/>
                      <a:gd name="connsiteX35" fmla="*/ 2018675 w 7125325"/>
                      <a:gd name="connsiteY35" fmla="*/ 4139783 h 5683770"/>
                      <a:gd name="connsiteX36" fmla="*/ 2018675 w 7125325"/>
                      <a:gd name="connsiteY36" fmla="*/ 4289685 h 5683770"/>
                      <a:gd name="connsiteX37" fmla="*/ 2123606 w 7125325"/>
                      <a:gd name="connsiteY37" fmla="*/ 4349646 h 5683770"/>
                      <a:gd name="connsiteX38" fmla="*/ 2228538 w 7125325"/>
                      <a:gd name="connsiteY38" fmla="*/ 4349646 h 5683770"/>
                      <a:gd name="connsiteX39" fmla="*/ 2243528 w 7125325"/>
                      <a:gd name="connsiteY39" fmla="*/ 4259705 h 5683770"/>
                      <a:gd name="connsiteX40" fmla="*/ 2273508 w 7125325"/>
                      <a:gd name="connsiteY40" fmla="*/ 4064833 h 5683770"/>
                      <a:gd name="connsiteX41" fmla="*/ 2363449 w 7125325"/>
                      <a:gd name="connsiteY41" fmla="*/ 4049842 h 5683770"/>
                      <a:gd name="connsiteX42" fmla="*/ 2498360 w 7125325"/>
                      <a:gd name="connsiteY42" fmla="*/ 4064833 h 5683770"/>
                      <a:gd name="connsiteX43" fmla="*/ 2633272 w 7125325"/>
                      <a:gd name="connsiteY43" fmla="*/ 4229724 h 5683770"/>
                      <a:gd name="connsiteX44" fmla="*/ 2798164 w 7125325"/>
                      <a:gd name="connsiteY44" fmla="*/ 4379626 h 5683770"/>
                      <a:gd name="connsiteX45" fmla="*/ 2978046 w 7125325"/>
                      <a:gd name="connsiteY45" fmla="*/ 4379626 h 5683770"/>
                      <a:gd name="connsiteX46" fmla="*/ 2918085 w 7125325"/>
                      <a:gd name="connsiteY46" fmla="*/ 4199744 h 5683770"/>
                      <a:gd name="connsiteX47" fmla="*/ 2993036 w 7125325"/>
                      <a:gd name="connsiteY47" fmla="*/ 4049842 h 5683770"/>
                      <a:gd name="connsiteX48" fmla="*/ 3262859 w 7125325"/>
                      <a:gd name="connsiteY48" fmla="*/ 4124793 h 5683770"/>
                      <a:gd name="connsiteX49" fmla="*/ 3412760 w 7125325"/>
                      <a:gd name="connsiteY49" fmla="*/ 4214734 h 5683770"/>
                      <a:gd name="connsiteX50" fmla="*/ 3397770 w 7125325"/>
                      <a:gd name="connsiteY50" fmla="*/ 4394616 h 5683770"/>
                      <a:gd name="connsiteX51" fmla="*/ 3277849 w 7125325"/>
                      <a:gd name="connsiteY51" fmla="*/ 4469567 h 5683770"/>
                      <a:gd name="connsiteX52" fmla="*/ 3187908 w 7125325"/>
                      <a:gd name="connsiteY52" fmla="*/ 4589488 h 5683770"/>
                      <a:gd name="connsiteX53" fmla="*/ 3187908 w 7125325"/>
                      <a:gd name="connsiteY53" fmla="*/ 4784361 h 5683770"/>
                      <a:gd name="connsiteX54" fmla="*/ 3367790 w 7125325"/>
                      <a:gd name="connsiteY54" fmla="*/ 4814341 h 5683770"/>
                      <a:gd name="connsiteX55" fmla="*/ 3457731 w 7125325"/>
                      <a:gd name="connsiteY55" fmla="*/ 4739390 h 5683770"/>
                      <a:gd name="connsiteX56" fmla="*/ 3442741 w 7125325"/>
                      <a:gd name="connsiteY56" fmla="*/ 4559508 h 5683770"/>
                      <a:gd name="connsiteX57" fmla="*/ 3457731 w 7125325"/>
                      <a:gd name="connsiteY57" fmla="*/ 4409606 h 5683770"/>
                      <a:gd name="connsiteX58" fmla="*/ 3532682 w 7125325"/>
                      <a:gd name="connsiteY58" fmla="*/ 4304675 h 5683770"/>
                      <a:gd name="connsiteX59" fmla="*/ 3682583 w 7125325"/>
                      <a:gd name="connsiteY59" fmla="*/ 4289685 h 5683770"/>
                      <a:gd name="connsiteX60" fmla="*/ 3877456 w 7125325"/>
                      <a:gd name="connsiteY60" fmla="*/ 4349646 h 5683770"/>
                      <a:gd name="connsiteX61" fmla="*/ 3892446 w 7125325"/>
                      <a:gd name="connsiteY61" fmla="*/ 4409606 h 5683770"/>
                      <a:gd name="connsiteX62" fmla="*/ 3892446 w 7125325"/>
                      <a:gd name="connsiteY62" fmla="*/ 4454577 h 5683770"/>
                      <a:gd name="connsiteX63" fmla="*/ 3997377 w 7125325"/>
                      <a:gd name="connsiteY63" fmla="*/ 4319665 h 5683770"/>
                      <a:gd name="connsiteX64" fmla="*/ 4132288 w 7125325"/>
                      <a:gd name="connsiteY64" fmla="*/ 4394616 h 5683770"/>
                      <a:gd name="connsiteX65" fmla="*/ 4192249 w 7125325"/>
                      <a:gd name="connsiteY65" fmla="*/ 4529528 h 5683770"/>
                      <a:gd name="connsiteX66" fmla="*/ 4222229 w 7125325"/>
                      <a:gd name="connsiteY66" fmla="*/ 4709410 h 5683770"/>
                      <a:gd name="connsiteX67" fmla="*/ 4207239 w 7125325"/>
                      <a:gd name="connsiteY67" fmla="*/ 5054183 h 5683770"/>
                      <a:gd name="connsiteX68" fmla="*/ 4177259 w 7125325"/>
                      <a:gd name="connsiteY68" fmla="*/ 5294026 h 5683770"/>
                      <a:gd name="connsiteX69" fmla="*/ 4402111 w 7125325"/>
                      <a:gd name="connsiteY69" fmla="*/ 5638800 h 5683770"/>
                      <a:gd name="connsiteX70" fmla="*/ 4851816 w 7125325"/>
                      <a:gd name="connsiteY70" fmla="*/ 5563849 h 5683770"/>
                      <a:gd name="connsiteX71" fmla="*/ 4851816 w 7125325"/>
                      <a:gd name="connsiteY71" fmla="*/ 5189095 h 5683770"/>
                      <a:gd name="connsiteX72" fmla="*/ 4656944 w 7125325"/>
                      <a:gd name="connsiteY72" fmla="*/ 5009213 h 5683770"/>
                      <a:gd name="connsiteX73" fmla="*/ 4387121 w 7125325"/>
                      <a:gd name="connsiteY73" fmla="*/ 4724400 h 5683770"/>
                      <a:gd name="connsiteX74" fmla="*/ 4282190 w 7125325"/>
                      <a:gd name="connsiteY74" fmla="*/ 4514538 h 5683770"/>
                      <a:gd name="connsiteX75" fmla="*/ 4387121 w 7125325"/>
                      <a:gd name="connsiteY75" fmla="*/ 4304675 h 5683770"/>
                      <a:gd name="connsiteX76" fmla="*/ 4581993 w 7125325"/>
                      <a:gd name="connsiteY76" fmla="*/ 4259705 h 5683770"/>
                      <a:gd name="connsiteX77" fmla="*/ 4896787 w 7125325"/>
                      <a:gd name="connsiteY77" fmla="*/ 4274695 h 5683770"/>
                      <a:gd name="connsiteX78" fmla="*/ 5106649 w 7125325"/>
                      <a:gd name="connsiteY78" fmla="*/ 4409606 h 5683770"/>
                      <a:gd name="connsiteX79" fmla="*/ 5391462 w 7125325"/>
                      <a:gd name="connsiteY79" fmla="*/ 4664439 h 5683770"/>
                      <a:gd name="connsiteX80" fmla="*/ 5661285 w 7125325"/>
                      <a:gd name="connsiteY80" fmla="*/ 4964242 h 5683770"/>
                      <a:gd name="connsiteX81" fmla="*/ 5901128 w 7125325"/>
                      <a:gd name="connsiteY81" fmla="*/ 5174105 h 5683770"/>
                      <a:gd name="connsiteX82" fmla="*/ 6230911 w 7125325"/>
                      <a:gd name="connsiteY82" fmla="*/ 5129134 h 5683770"/>
                      <a:gd name="connsiteX83" fmla="*/ 6230911 w 7125325"/>
                      <a:gd name="connsiteY83" fmla="*/ 4904282 h 5683770"/>
                      <a:gd name="connsiteX84" fmla="*/ 6066020 w 7125325"/>
                      <a:gd name="connsiteY84" fmla="*/ 4739390 h 5683770"/>
                      <a:gd name="connsiteX85" fmla="*/ 5841167 w 7125325"/>
                      <a:gd name="connsiteY85" fmla="*/ 4694420 h 5683770"/>
                      <a:gd name="connsiteX86" fmla="*/ 5676275 w 7125325"/>
                      <a:gd name="connsiteY86" fmla="*/ 4694420 h 5683770"/>
                      <a:gd name="connsiteX87" fmla="*/ 5541364 w 7125325"/>
                      <a:gd name="connsiteY87" fmla="*/ 4634459 h 5683770"/>
                      <a:gd name="connsiteX88" fmla="*/ 5421442 w 7125325"/>
                      <a:gd name="connsiteY88" fmla="*/ 4559508 h 5683770"/>
                      <a:gd name="connsiteX89" fmla="*/ 5301521 w 7125325"/>
                      <a:gd name="connsiteY89" fmla="*/ 4499547 h 5683770"/>
                      <a:gd name="connsiteX90" fmla="*/ 5211580 w 7125325"/>
                      <a:gd name="connsiteY90" fmla="*/ 4424597 h 5683770"/>
                      <a:gd name="connsiteX91" fmla="*/ 5151620 w 7125325"/>
                      <a:gd name="connsiteY91" fmla="*/ 4289685 h 5683770"/>
                      <a:gd name="connsiteX92" fmla="*/ 5256551 w 7125325"/>
                      <a:gd name="connsiteY92" fmla="*/ 4064833 h 5683770"/>
                      <a:gd name="connsiteX93" fmla="*/ 5301521 w 7125325"/>
                      <a:gd name="connsiteY93" fmla="*/ 3959901 h 5683770"/>
                      <a:gd name="connsiteX94" fmla="*/ 5301521 w 7125325"/>
                      <a:gd name="connsiteY94" fmla="*/ 3839980 h 5683770"/>
                      <a:gd name="connsiteX95" fmla="*/ 5076669 w 7125325"/>
                      <a:gd name="connsiteY95" fmla="*/ 3705069 h 5683770"/>
                      <a:gd name="connsiteX96" fmla="*/ 4851816 w 7125325"/>
                      <a:gd name="connsiteY96" fmla="*/ 3555167 h 5683770"/>
                      <a:gd name="connsiteX97" fmla="*/ 4522033 w 7125325"/>
                      <a:gd name="connsiteY97" fmla="*/ 3390275 h 5683770"/>
                      <a:gd name="connsiteX98" fmla="*/ 4477062 w 7125325"/>
                      <a:gd name="connsiteY98" fmla="*/ 3075482 h 5683770"/>
                      <a:gd name="connsiteX99" fmla="*/ 4761875 w 7125325"/>
                      <a:gd name="connsiteY99" fmla="*/ 3000531 h 5683770"/>
                      <a:gd name="connsiteX100" fmla="*/ 4986728 w 7125325"/>
                      <a:gd name="connsiteY100" fmla="*/ 3195403 h 5683770"/>
                      <a:gd name="connsiteX101" fmla="*/ 5061679 w 7125325"/>
                      <a:gd name="connsiteY101" fmla="*/ 3480216 h 5683770"/>
                      <a:gd name="connsiteX102" fmla="*/ 5286531 w 7125325"/>
                      <a:gd name="connsiteY102" fmla="*/ 3585147 h 5683770"/>
                      <a:gd name="connsiteX103" fmla="*/ 5616315 w 7125325"/>
                      <a:gd name="connsiteY103" fmla="*/ 3300334 h 5683770"/>
                      <a:gd name="connsiteX104" fmla="*/ 5646295 w 7125325"/>
                      <a:gd name="connsiteY104" fmla="*/ 2940570 h 5683770"/>
                      <a:gd name="connsiteX105" fmla="*/ 5481403 w 7125325"/>
                      <a:gd name="connsiteY105" fmla="*/ 2640767 h 5683770"/>
                      <a:gd name="connsiteX106" fmla="*/ 5211580 w 7125325"/>
                      <a:gd name="connsiteY106" fmla="*/ 2385934 h 5683770"/>
                      <a:gd name="connsiteX107" fmla="*/ 5241560 w 7125325"/>
                      <a:gd name="connsiteY107" fmla="*/ 2251023 h 5683770"/>
                      <a:gd name="connsiteX108" fmla="*/ 5451423 w 7125325"/>
                      <a:gd name="connsiteY108" fmla="*/ 2251023 h 5683770"/>
                      <a:gd name="connsiteX109" fmla="*/ 5676275 w 7125325"/>
                      <a:gd name="connsiteY109" fmla="*/ 2325974 h 5683770"/>
                      <a:gd name="connsiteX110" fmla="*/ 5946098 w 7125325"/>
                      <a:gd name="connsiteY110" fmla="*/ 2430905 h 5683770"/>
                      <a:gd name="connsiteX111" fmla="*/ 6155960 w 7125325"/>
                      <a:gd name="connsiteY111" fmla="*/ 2370944 h 5683770"/>
                      <a:gd name="connsiteX112" fmla="*/ 6230911 w 7125325"/>
                      <a:gd name="connsiteY112" fmla="*/ 2161082 h 5683770"/>
                      <a:gd name="connsiteX113" fmla="*/ 6066020 w 7125325"/>
                      <a:gd name="connsiteY113" fmla="*/ 1996190 h 5683770"/>
                      <a:gd name="connsiteX114" fmla="*/ 5826177 w 7125325"/>
                      <a:gd name="connsiteY114" fmla="*/ 2026170 h 5683770"/>
                      <a:gd name="connsiteX115" fmla="*/ 5541364 w 7125325"/>
                      <a:gd name="connsiteY115" fmla="*/ 2116111 h 5683770"/>
                      <a:gd name="connsiteX116" fmla="*/ 5391462 w 7125325"/>
                      <a:gd name="connsiteY116" fmla="*/ 2116111 h 5683770"/>
                      <a:gd name="connsiteX117" fmla="*/ 5331501 w 7125325"/>
                      <a:gd name="connsiteY117" fmla="*/ 1996190 h 5683770"/>
                      <a:gd name="connsiteX118" fmla="*/ 5586334 w 7125325"/>
                      <a:gd name="connsiteY118" fmla="*/ 1786328 h 5683770"/>
                      <a:gd name="connsiteX119" fmla="*/ 6036039 w 7125325"/>
                      <a:gd name="connsiteY119" fmla="*/ 1681397 h 5683770"/>
                      <a:gd name="connsiteX120" fmla="*/ 6290872 w 7125325"/>
                      <a:gd name="connsiteY120" fmla="*/ 1651416 h 5683770"/>
                      <a:gd name="connsiteX121" fmla="*/ 6500734 w 7125325"/>
                      <a:gd name="connsiteY121" fmla="*/ 1681397 h 5683770"/>
                      <a:gd name="connsiteX122" fmla="*/ 6830518 w 7125325"/>
                      <a:gd name="connsiteY122" fmla="*/ 1546485 h 5683770"/>
                      <a:gd name="connsiteX123" fmla="*/ 7085351 w 7125325"/>
                      <a:gd name="connsiteY123" fmla="*/ 1261672 h 5683770"/>
                      <a:gd name="connsiteX124" fmla="*/ 7070360 w 7125325"/>
                      <a:gd name="connsiteY124" fmla="*/ 961869 h 5683770"/>
                      <a:gd name="connsiteX125" fmla="*/ 6875488 w 7125325"/>
                      <a:gd name="connsiteY125" fmla="*/ 766997 h 5683770"/>
                      <a:gd name="connsiteX126" fmla="*/ 6545705 w 7125325"/>
                      <a:gd name="connsiteY126" fmla="*/ 781987 h 5683770"/>
                      <a:gd name="connsiteX127" fmla="*/ 6290872 w 7125325"/>
                      <a:gd name="connsiteY127" fmla="*/ 931888 h 5683770"/>
                      <a:gd name="connsiteX128" fmla="*/ 6170951 w 7125325"/>
                      <a:gd name="connsiteY128" fmla="*/ 1111770 h 5683770"/>
                      <a:gd name="connsiteX129" fmla="*/ 5976079 w 7125325"/>
                      <a:gd name="connsiteY129" fmla="*/ 1336623 h 5683770"/>
                      <a:gd name="connsiteX130" fmla="*/ 5856157 w 7125325"/>
                      <a:gd name="connsiteY130" fmla="*/ 1501515 h 5683770"/>
                      <a:gd name="connsiteX131" fmla="*/ 5751226 w 7125325"/>
                      <a:gd name="connsiteY131" fmla="*/ 1636426 h 5683770"/>
                      <a:gd name="connsiteX132" fmla="*/ 5526374 w 7125325"/>
                      <a:gd name="connsiteY132" fmla="*/ 1726367 h 5683770"/>
                      <a:gd name="connsiteX133" fmla="*/ 5331501 w 7125325"/>
                      <a:gd name="connsiteY133" fmla="*/ 1786328 h 5683770"/>
                      <a:gd name="connsiteX134" fmla="*/ 5241560 w 7125325"/>
                      <a:gd name="connsiteY134" fmla="*/ 1726367 h 5683770"/>
                      <a:gd name="connsiteX135" fmla="*/ 5196590 w 7125325"/>
                      <a:gd name="connsiteY135" fmla="*/ 1636426 h 5683770"/>
                      <a:gd name="connsiteX136" fmla="*/ 5151620 w 7125325"/>
                      <a:gd name="connsiteY136" fmla="*/ 1486524 h 5683770"/>
                      <a:gd name="connsiteX137" fmla="*/ 5166610 w 7125325"/>
                      <a:gd name="connsiteY137" fmla="*/ 1306642 h 5683770"/>
                      <a:gd name="connsiteX138" fmla="*/ 5166610 w 7125325"/>
                      <a:gd name="connsiteY138" fmla="*/ 1201711 h 5683770"/>
                      <a:gd name="connsiteX139" fmla="*/ 5016708 w 7125325"/>
                      <a:gd name="connsiteY139" fmla="*/ 1186721 h 5683770"/>
                      <a:gd name="connsiteX140" fmla="*/ 4522033 w 7125325"/>
                      <a:gd name="connsiteY140" fmla="*/ 1036820 h 5683770"/>
                      <a:gd name="connsiteX141" fmla="*/ 4162269 w 7125325"/>
                      <a:gd name="connsiteY141" fmla="*/ 1096780 h 5683770"/>
                      <a:gd name="connsiteX142" fmla="*/ 3922426 w 7125325"/>
                      <a:gd name="connsiteY142" fmla="*/ 1036820 h 5683770"/>
                      <a:gd name="connsiteX143" fmla="*/ 3712564 w 7125325"/>
                      <a:gd name="connsiteY143" fmla="*/ 976859 h 5683770"/>
                      <a:gd name="connsiteX144" fmla="*/ 3697574 w 7125325"/>
                      <a:gd name="connsiteY144" fmla="*/ 752006 h 5683770"/>
                      <a:gd name="connsiteX145" fmla="*/ 3712564 w 7125325"/>
                      <a:gd name="connsiteY145" fmla="*/ 422223 h 5683770"/>
                      <a:gd name="connsiteX146" fmla="*/ 3742544 w 7125325"/>
                      <a:gd name="connsiteY146" fmla="*/ 302301 h 5683770"/>
                      <a:gd name="connsiteX147" fmla="*/ 3727554 w 7125325"/>
                      <a:gd name="connsiteY147" fmla="*/ 167390 h 5683770"/>
                      <a:gd name="connsiteX148" fmla="*/ 3592642 w 7125325"/>
                      <a:gd name="connsiteY148" fmla="*/ 17488 h 5683770"/>
                      <a:gd name="connsiteX149" fmla="*/ 3442741 w 7125325"/>
                      <a:gd name="connsiteY149" fmla="*/ 62459 h 5683770"/>
                      <a:gd name="connsiteX150" fmla="*/ 3427751 w 7125325"/>
                      <a:gd name="connsiteY150" fmla="*/ 227351 h 5683770"/>
                      <a:gd name="connsiteX151" fmla="*/ 3427751 w 7125325"/>
                      <a:gd name="connsiteY151" fmla="*/ 347272 h 5683770"/>
                      <a:gd name="connsiteX152" fmla="*/ 3532682 w 7125325"/>
                      <a:gd name="connsiteY152" fmla="*/ 557134 h 5683770"/>
                      <a:gd name="connsiteX153" fmla="*/ 3607633 w 7125325"/>
                      <a:gd name="connsiteY153" fmla="*/ 766997 h 5683770"/>
                      <a:gd name="connsiteX154" fmla="*/ 3562662 w 7125325"/>
                      <a:gd name="connsiteY154" fmla="*/ 1066800 h 5683770"/>
                      <a:gd name="connsiteX155" fmla="*/ 3487711 w 7125325"/>
                      <a:gd name="connsiteY155" fmla="*/ 1111770 h 5683770"/>
                      <a:gd name="connsiteX156" fmla="*/ 3337810 w 7125325"/>
                      <a:gd name="connsiteY156" fmla="*/ 1111770 h 5683770"/>
                      <a:gd name="connsiteX157" fmla="*/ 3247869 w 7125325"/>
                      <a:gd name="connsiteY157" fmla="*/ 916898 h 5683770"/>
                      <a:gd name="connsiteX158" fmla="*/ 3217888 w 7125325"/>
                      <a:gd name="connsiteY158" fmla="*/ 841947 h 5683770"/>
                      <a:gd name="connsiteX159" fmla="*/ 3172918 w 7125325"/>
                      <a:gd name="connsiteY159" fmla="*/ 976859 h 5683770"/>
                      <a:gd name="connsiteX160" fmla="*/ 3247869 w 7125325"/>
                      <a:gd name="connsiteY160" fmla="*/ 1096780 h 5683770"/>
                      <a:gd name="connsiteX161" fmla="*/ 3277849 w 7125325"/>
                      <a:gd name="connsiteY161" fmla="*/ 1216701 h 5683770"/>
                      <a:gd name="connsiteX162" fmla="*/ 3127947 w 7125325"/>
                      <a:gd name="connsiteY162" fmla="*/ 1366603 h 5683770"/>
                      <a:gd name="connsiteX163" fmla="*/ 3023016 w 7125325"/>
                      <a:gd name="connsiteY163" fmla="*/ 1366603 h 5683770"/>
                      <a:gd name="connsiteX164" fmla="*/ 2948065 w 7125325"/>
                      <a:gd name="connsiteY164" fmla="*/ 1366603 h 5683770"/>
                      <a:gd name="connsiteX165" fmla="*/ 2828144 w 7125325"/>
                      <a:gd name="connsiteY165" fmla="*/ 1246682 h 5683770"/>
                      <a:gd name="connsiteX166" fmla="*/ 2798164 w 7125325"/>
                      <a:gd name="connsiteY166" fmla="*/ 1081790 h 5683770"/>
                      <a:gd name="connsiteX167" fmla="*/ 2723213 w 7125325"/>
                      <a:gd name="connsiteY167" fmla="*/ 886918 h 5683770"/>
                      <a:gd name="connsiteX168" fmla="*/ 2693233 w 7125325"/>
                      <a:gd name="connsiteY168" fmla="*/ 811967 h 5683770"/>
                      <a:gd name="connsiteX169" fmla="*/ 2483370 w 7125325"/>
                      <a:gd name="connsiteY169" fmla="*/ 692046 h 5683770"/>
                      <a:gd name="connsiteX170" fmla="*/ 2453390 w 7125325"/>
                      <a:gd name="connsiteY170" fmla="*/ 781987 h 5683770"/>
                      <a:gd name="connsiteX171" fmla="*/ 2468380 w 7125325"/>
                      <a:gd name="connsiteY171" fmla="*/ 916898 h 5683770"/>
                      <a:gd name="connsiteX172" fmla="*/ 2708223 w 7125325"/>
                      <a:gd name="connsiteY172" fmla="*/ 1231692 h 5683770"/>
                      <a:gd name="connsiteX173" fmla="*/ 2738203 w 7125325"/>
                      <a:gd name="connsiteY173" fmla="*/ 1531495 h 5683770"/>
                      <a:gd name="connsiteX174" fmla="*/ 2648262 w 7125325"/>
                      <a:gd name="connsiteY174" fmla="*/ 1816308 h 5683770"/>
                      <a:gd name="connsiteX175" fmla="*/ 2513351 w 7125325"/>
                      <a:gd name="connsiteY175" fmla="*/ 1951220 h 5683770"/>
                      <a:gd name="connsiteX176" fmla="*/ 2243528 w 7125325"/>
                      <a:gd name="connsiteY176" fmla="*/ 2086131 h 5683770"/>
                      <a:gd name="connsiteX177" fmla="*/ 1763842 w 7125325"/>
                      <a:gd name="connsiteY177" fmla="*/ 2086131 h 5683770"/>
                      <a:gd name="connsiteX178" fmla="*/ 1553980 w 7125325"/>
                      <a:gd name="connsiteY178" fmla="*/ 2071141 h 5683770"/>
                      <a:gd name="connsiteX179" fmla="*/ 1239187 w 7125325"/>
                      <a:gd name="connsiteY179" fmla="*/ 1936229 h 5683770"/>
                      <a:gd name="connsiteX180" fmla="*/ 1134256 w 7125325"/>
                      <a:gd name="connsiteY180" fmla="*/ 1711377 h 5683770"/>
                      <a:gd name="connsiteX181" fmla="*/ 1059305 w 7125325"/>
                      <a:gd name="connsiteY181" fmla="*/ 1546485 h 5683770"/>
                      <a:gd name="connsiteX182" fmla="*/ 774492 w 7125325"/>
                      <a:gd name="connsiteY182" fmla="*/ 1276662 h 5683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</a:cxnLst>
                    <a:rect l="l" t="t" r="r" b="b"/>
                    <a:pathLst>
                      <a:path w="7125325" h="5683770">
                        <a:moveTo>
                          <a:pt x="774492" y="1276662"/>
                        </a:moveTo>
                        <a:cubicBezTo>
                          <a:pt x="697043" y="1219200"/>
                          <a:pt x="657069" y="1214203"/>
                          <a:pt x="594610" y="1201711"/>
                        </a:cubicBezTo>
                        <a:cubicBezTo>
                          <a:pt x="532151" y="1189219"/>
                          <a:pt x="479686" y="1176727"/>
                          <a:pt x="399738" y="1201711"/>
                        </a:cubicBezTo>
                        <a:cubicBezTo>
                          <a:pt x="319790" y="1226695"/>
                          <a:pt x="179881" y="1281659"/>
                          <a:pt x="114924" y="1351613"/>
                        </a:cubicBezTo>
                        <a:cubicBezTo>
                          <a:pt x="49967" y="1421567"/>
                          <a:pt x="19986" y="1543987"/>
                          <a:pt x="9993" y="1621436"/>
                        </a:cubicBezTo>
                        <a:cubicBezTo>
                          <a:pt x="0" y="1698885"/>
                          <a:pt x="12492" y="1746354"/>
                          <a:pt x="54964" y="1816308"/>
                        </a:cubicBezTo>
                        <a:cubicBezTo>
                          <a:pt x="97436" y="1886262"/>
                          <a:pt x="149902" y="1988696"/>
                          <a:pt x="264826" y="2041161"/>
                        </a:cubicBezTo>
                        <a:cubicBezTo>
                          <a:pt x="379751" y="2093627"/>
                          <a:pt x="612098" y="2128603"/>
                          <a:pt x="744511" y="2131101"/>
                        </a:cubicBezTo>
                        <a:cubicBezTo>
                          <a:pt x="876924" y="2133599"/>
                          <a:pt x="959371" y="2058649"/>
                          <a:pt x="1059305" y="2056151"/>
                        </a:cubicBezTo>
                        <a:cubicBezTo>
                          <a:pt x="1159239" y="2053653"/>
                          <a:pt x="1251679" y="2088629"/>
                          <a:pt x="1344118" y="2116111"/>
                        </a:cubicBezTo>
                        <a:cubicBezTo>
                          <a:pt x="1436557" y="2143593"/>
                          <a:pt x="1533993" y="2193560"/>
                          <a:pt x="1613941" y="2221042"/>
                        </a:cubicBezTo>
                        <a:cubicBezTo>
                          <a:pt x="1693889" y="2248524"/>
                          <a:pt x="1761344" y="2266013"/>
                          <a:pt x="1823803" y="2281003"/>
                        </a:cubicBezTo>
                        <a:cubicBezTo>
                          <a:pt x="1886262" y="2295993"/>
                          <a:pt x="1951220" y="2283501"/>
                          <a:pt x="1988695" y="2310983"/>
                        </a:cubicBezTo>
                        <a:cubicBezTo>
                          <a:pt x="2026171" y="2338465"/>
                          <a:pt x="2041161" y="2398426"/>
                          <a:pt x="2048656" y="2445895"/>
                        </a:cubicBezTo>
                        <a:cubicBezTo>
                          <a:pt x="2056151" y="2493364"/>
                          <a:pt x="2053652" y="2553325"/>
                          <a:pt x="2033665" y="2595797"/>
                        </a:cubicBezTo>
                        <a:cubicBezTo>
                          <a:pt x="2013678" y="2638269"/>
                          <a:pt x="1946223" y="2660754"/>
                          <a:pt x="1928734" y="2700728"/>
                        </a:cubicBezTo>
                        <a:cubicBezTo>
                          <a:pt x="1911245" y="2740702"/>
                          <a:pt x="1911246" y="2790669"/>
                          <a:pt x="1928734" y="2835639"/>
                        </a:cubicBezTo>
                        <a:cubicBezTo>
                          <a:pt x="1946222" y="2880609"/>
                          <a:pt x="1998688" y="2918085"/>
                          <a:pt x="2033665" y="2970551"/>
                        </a:cubicBezTo>
                        <a:cubicBezTo>
                          <a:pt x="2068642" y="3023017"/>
                          <a:pt x="2131102" y="3072984"/>
                          <a:pt x="2138597" y="3150433"/>
                        </a:cubicBezTo>
                        <a:cubicBezTo>
                          <a:pt x="2146092" y="3227882"/>
                          <a:pt x="2111115" y="3372787"/>
                          <a:pt x="2078636" y="3435246"/>
                        </a:cubicBezTo>
                        <a:cubicBezTo>
                          <a:pt x="2046157" y="3497705"/>
                          <a:pt x="1986196" y="3512695"/>
                          <a:pt x="1943724" y="3525187"/>
                        </a:cubicBezTo>
                        <a:cubicBezTo>
                          <a:pt x="1901252" y="3537679"/>
                          <a:pt x="1863777" y="3520190"/>
                          <a:pt x="1823803" y="3510197"/>
                        </a:cubicBezTo>
                        <a:cubicBezTo>
                          <a:pt x="1783829" y="3500204"/>
                          <a:pt x="1761344" y="3482715"/>
                          <a:pt x="1703882" y="3465226"/>
                        </a:cubicBezTo>
                        <a:cubicBezTo>
                          <a:pt x="1646420" y="3447737"/>
                          <a:pt x="1551481" y="3402767"/>
                          <a:pt x="1479029" y="3405265"/>
                        </a:cubicBezTo>
                        <a:cubicBezTo>
                          <a:pt x="1406577" y="3407763"/>
                          <a:pt x="1316636" y="3422754"/>
                          <a:pt x="1269167" y="3480216"/>
                        </a:cubicBezTo>
                        <a:cubicBezTo>
                          <a:pt x="1221698" y="3537678"/>
                          <a:pt x="1189219" y="3672590"/>
                          <a:pt x="1194216" y="3750039"/>
                        </a:cubicBezTo>
                        <a:cubicBezTo>
                          <a:pt x="1199213" y="3827488"/>
                          <a:pt x="1241685" y="3897442"/>
                          <a:pt x="1299147" y="3944911"/>
                        </a:cubicBezTo>
                        <a:cubicBezTo>
                          <a:pt x="1356609" y="3992380"/>
                          <a:pt x="1474033" y="4037350"/>
                          <a:pt x="1538990" y="4034852"/>
                        </a:cubicBezTo>
                        <a:cubicBezTo>
                          <a:pt x="1603947" y="4032354"/>
                          <a:pt x="1626433" y="3989882"/>
                          <a:pt x="1688892" y="3929921"/>
                        </a:cubicBezTo>
                        <a:cubicBezTo>
                          <a:pt x="1751351" y="3869960"/>
                          <a:pt x="1843790" y="3737547"/>
                          <a:pt x="1913744" y="3675088"/>
                        </a:cubicBezTo>
                        <a:cubicBezTo>
                          <a:pt x="1983698" y="3612629"/>
                          <a:pt x="2063646" y="3572655"/>
                          <a:pt x="2108616" y="3555167"/>
                        </a:cubicBezTo>
                        <a:cubicBezTo>
                          <a:pt x="2153586" y="3537679"/>
                          <a:pt x="2156085" y="3550170"/>
                          <a:pt x="2183567" y="3570157"/>
                        </a:cubicBezTo>
                        <a:cubicBezTo>
                          <a:pt x="2211049" y="3590144"/>
                          <a:pt x="2248524" y="3620124"/>
                          <a:pt x="2273508" y="3675088"/>
                        </a:cubicBezTo>
                        <a:cubicBezTo>
                          <a:pt x="2298492" y="3730052"/>
                          <a:pt x="2348459" y="3837482"/>
                          <a:pt x="2333469" y="3899941"/>
                        </a:cubicBezTo>
                        <a:cubicBezTo>
                          <a:pt x="2318479" y="3962400"/>
                          <a:pt x="2236033" y="4009868"/>
                          <a:pt x="2183567" y="4049842"/>
                        </a:cubicBezTo>
                        <a:cubicBezTo>
                          <a:pt x="2131101" y="4089816"/>
                          <a:pt x="2046157" y="4099809"/>
                          <a:pt x="2018675" y="4139783"/>
                        </a:cubicBezTo>
                        <a:cubicBezTo>
                          <a:pt x="1991193" y="4179757"/>
                          <a:pt x="2001187" y="4254708"/>
                          <a:pt x="2018675" y="4289685"/>
                        </a:cubicBezTo>
                        <a:cubicBezTo>
                          <a:pt x="2036164" y="4324662"/>
                          <a:pt x="2088629" y="4339653"/>
                          <a:pt x="2123606" y="4349646"/>
                        </a:cubicBezTo>
                        <a:cubicBezTo>
                          <a:pt x="2158583" y="4359640"/>
                          <a:pt x="2208551" y="4364636"/>
                          <a:pt x="2228538" y="4349646"/>
                        </a:cubicBezTo>
                        <a:cubicBezTo>
                          <a:pt x="2248525" y="4334656"/>
                          <a:pt x="2236033" y="4307174"/>
                          <a:pt x="2243528" y="4259705"/>
                        </a:cubicBezTo>
                        <a:cubicBezTo>
                          <a:pt x="2251023" y="4212236"/>
                          <a:pt x="2253521" y="4099810"/>
                          <a:pt x="2273508" y="4064833"/>
                        </a:cubicBezTo>
                        <a:cubicBezTo>
                          <a:pt x="2293495" y="4029856"/>
                          <a:pt x="2325974" y="4049842"/>
                          <a:pt x="2363449" y="4049842"/>
                        </a:cubicBezTo>
                        <a:cubicBezTo>
                          <a:pt x="2400924" y="4049842"/>
                          <a:pt x="2453390" y="4034853"/>
                          <a:pt x="2498360" y="4064833"/>
                        </a:cubicBezTo>
                        <a:cubicBezTo>
                          <a:pt x="2543331" y="4094813"/>
                          <a:pt x="2583305" y="4177259"/>
                          <a:pt x="2633272" y="4229724"/>
                        </a:cubicBezTo>
                        <a:cubicBezTo>
                          <a:pt x="2683239" y="4282190"/>
                          <a:pt x="2740702" y="4354642"/>
                          <a:pt x="2798164" y="4379626"/>
                        </a:cubicBezTo>
                        <a:cubicBezTo>
                          <a:pt x="2855626" y="4404610"/>
                          <a:pt x="2958059" y="4409606"/>
                          <a:pt x="2978046" y="4379626"/>
                        </a:cubicBezTo>
                        <a:cubicBezTo>
                          <a:pt x="2998033" y="4349646"/>
                          <a:pt x="2915587" y="4254708"/>
                          <a:pt x="2918085" y="4199744"/>
                        </a:cubicBezTo>
                        <a:cubicBezTo>
                          <a:pt x="2920583" y="4144780"/>
                          <a:pt x="2935574" y="4062334"/>
                          <a:pt x="2993036" y="4049842"/>
                        </a:cubicBezTo>
                        <a:cubicBezTo>
                          <a:pt x="3050498" y="4037350"/>
                          <a:pt x="3192905" y="4097311"/>
                          <a:pt x="3262859" y="4124793"/>
                        </a:cubicBezTo>
                        <a:cubicBezTo>
                          <a:pt x="3332813" y="4152275"/>
                          <a:pt x="3390275" y="4169764"/>
                          <a:pt x="3412760" y="4214734"/>
                        </a:cubicBezTo>
                        <a:cubicBezTo>
                          <a:pt x="3435245" y="4259704"/>
                          <a:pt x="3420255" y="4352144"/>
                          <a:pt x="3397770" y="4394616"/>
                        </a:cubicBezTo>
                        <a:cubicBezTo>
                          <a:pt x="3375285" y="4437088"/>
                          <a:pt x="3312826" y="4437088"/>
                          <a:pt x="3277849" y="4469567"/>
                        </a:cubicBezTo>
                        <a:cubicBezTo>
                          <a:pt x="3242872" y="4502046"/>
                          <a:pt x="3202898" y="4537022"/>
                          <a:pt x="3187908" y="4589488"/>
                        </a:cubicBezTo>
                        <a:cubicBezTo>
                          <a:pt x="3172918" y="4641954"/>
                          <a:pt x="3157928" y="4746885"/>
                          <a:pt x="3187908" y="4784361"/>
                        </a:cubicBezTo>
                        <a:cubicBezTo>
                          <a:pt x="3217888" y="4821837"/>
                          <a:pt x="3322820" y="4821836"/>
                          <a:pt x="3367790" y="4814341"/>
                        </a:cubicBezTo>
                        <a:cubicBezTo>
                          <a:pt x="3412760" y="4806846"/>
                          <a:pt x="3445239" y="4781862"/>
                          <a:pt x="3457731" y="4739390"/>
                        </a:cubicBezTo>
                        <a:cubicBezTo>
                          <a:pt x="3470223" y="4696918"/>
                          <a:pt x="3442741" y="4614472"/>
                          <a:pt x="3442741" y="4559508"/>
                        </a:cubicBezTo>
                        <a:cubicBezTo>
                          <a:pt x="3442741" y="4504544"/>
                          <a:pt x="3442741" y="4452078"/>
                          <a:pt x="3457731" y="4409606"/>
                        </a:cubicBezTo>
                        <a:cubicBezTo>
                          <a:pt x="3472721" y="4367134"/>
                          <a:pt x="3495207" y="4324662"/>
                          <a:pt x="3532682" y="4304675"/>
                        </a:cubicBezTo>
                        <a:cubicBezTo>
                          <a:pt x="3570157" y="4284688"/>
                          <a:pt x="3625121" y="4282190"/>
                          <a:pt x="3682583" y="4289685"/>
                        </a:cubicBezTo>
                        <a:cubicBezTo>
                          <a:pt x="3740045" y="4297180"/>
                          <a:pt x="3842479" y="4329659"/>
                          <a:pt x="3877456" y="4349646"/>
                        </a:cubicBezTo>
                        <a:cubicBezTo>
                          <a:pt x="3912433" y="4369633"/>
                          <a:pt x="3889948" y="4392118"/>
                          <a:pt x="3892446" y="4409606"/>
                        </a:cubicBezTo>
                        <a:cubicBezTo>
                          <a:pt x="3894944" y="4427095"/>
                          <a:pt x="3874958" y="4469567"/>
                          <a:pt x="3892446" y="4454577"/>
                        </a:cubicBezTo>
                        <a:cubicBezTo>
                          <a:pt x="3909934" y="4439587"/>
                          <a:pt x="3957403" y="4329658"/>
                          <a:pt x="3997377" y="4319665"/>
                        </a:cubicBezTo>
                        <a:cubicBezTo>
                          <a:pt x="4037351" y="4309672"/>
                          <a:pt x="4099809" y="4359639"/>
                          <a:pt x="4132288" y="4394616"/>
                        </a:cubicBezTo>
                        <a:cubicBezTo>
                          <a:pt x="4164767" y="4429593"/>
                          <a:pt x="4177259" y="4477062"/>
                          <a:pt x="4192249" y="4529528"/>
                        </a:cubicBezTo>
                        <a:cubicBezTo>
                          <a:pt x="4207239" y="4581994"/>
                          <a:pt x="4219731" y="4621968"/>
                          <a:pt x="4222229" y="4709410"/>
                        </a:cubicBezTo>
                        <a:cubicBezTo>
                          <a:pt x="4224727" y="4796852"/>
                          <a:pt x="4214734" y="4956747"/>
                          <a:pt x="4207239" y="5054183"/>
                        </a:cubicBezTo>
                        <a:cubicBezTo>
                          <a:pt x="4199744" y="5151619"/>
                          <a:pt x="4144780" y="5196590"/>
                          <a:pt x="4177259" y="5294026"/>
                        </a:cubicBezTo>
                        <a:cubicBezTo>
                          <a:pt x="4209738" y="5391462"/>
                          <a:pt x="4289685" y="5593830"/>
                          <a:pt x="4402111" y="5638800"/>
                        </a:cubicBezTo>
                        <a:cubicBezTo>
                          <a:pt x="4514537" y="5683770"/>
                          <a:pt x="4776865" y="5638800"/>
                          <a:pt x="4851816" y="5563849"/>
                        </a:cubicBezTo>
                        <a:cubicBezTo>
                          <a:pt x="4926767" y="5488898"/>
                          <a:pt x="4884295" y="5281534"/>
                          <a:pt x="4851816" y="5189095"/>
                        </a:cubicBezTo>
                        <a:cubicBezTo>
                          <a:pt x="4819337" y="5096656"/>
                          <a:pt x="4734393" y="5086662"/>
                          <a:pt x="4656944" y="5009213"/>
                        </a:cubicBezTo>
                        <a:cubicBezTo>
                          <a:pt x="4579495" y="4931764"/>
                          <a:pt x="4449580" y="4806846"/>
                          <a:pt x="4387121" y="4724400"/>
                        </a:cubicBezTo>
                        <a:cubicBezTo>
                          <a:pt x="4324662" y="4641954"/>
                          <a:pt x="4282190" y="4584492"/>
                          <a:pt x="4282190" y="4514538"/>
                        </a:cubicBezTo>
                        <a:cubicBezTo>
                          <a:pt x="4282190" y="4444584"/>
                          <a:pt x="4337154" y="4347147"/>
                          <a:pt x="4387121" y="4304675"/>
                        </a:cubicBezTo>
                        <a:cubicBezTo>
                          <a:pt x="4437088" y="4262203"/>
                          <a:pt x="4497049" y="4264702"/>
                          <a:pt x="4581993" y="4259705"/>
                        </a:cubicBezTo>
                        <a:cubicBezTo>
                          <a:pt x="4666937" y="4254708"/>
                          <a:pt x="4809344" y="4249712"/>
                          <a:pt x="4896787" y="4274695"/>
                        </a:cubicBezTo>
                        <a:cubicBezTo>
                          <a:pt x="4984230" y="4299679"/>
                          <a:pt x="5024203" y="4344649"/>
                          <a:pt x="5106649" y="4409606"/>
                        </a:cubicBezTo>
                        <a:cubicBezTo>
                          <a:pt x="5189095" y="4474563"/>
                          <a:pt x="5299023" y="4572000"/>
                          <a:pt x="5391462" y="4664439"/>
                        </a:cubicBezTo>
                        <a:cubicBezTo>
                          <a:pt x="5483901" y="4756878"/>
                          <a:pt x="5576341" y="4879298"/>
                          <a:pt x="5661285" y="4964242"/>
                        </a:cubicBezTo>
                        <a:cubicBezTo>
                          <a:pt x="5746229" y="5049186"/>
                          <a:pt x="5806190" y="5146623"/>
                          <a:pt x="5901128" y="5174105"/>
                        </a:cubicBezTo>
                        <a:cubicBezTo>
                          <a:pt x="5996066" y="5201587"/>
                          <a:pt x="6175947" y="5174104"/>
                          <a:pt x="6230911" y="5129134"/>
                        </a:cubicBezTo>
                        <a:cubicBezTo>
                          <a:pt x="6285875" y="5084164"/>
                          <a:pt x="6258393" y="4969239"/>
                          <a:pt x="6230911" y="4904282"/>
                        </a:cubicBezTo>
                        <a:cubicBezTo>
                          <a:pt x="6203429" y="4839325"/>
                          <a:pt x="6130977" y="4774367"/>
                          <a:pt x="6066020" y="4739390"/>
                        </a:cubicBezTo>
                        <a:cubicBezTo>
                          <a:pt x="6001063" y="4704413"/>
                          <a:pt x="5906125" y="4701915"/>
                          <a:pt x="5841167" y="4694420"/>
                        </a:cubicBezTo>
                        <a:cubicBezTo>
                          <a:pt x="5776210" y="4686925"/>
                          <a:pt x="5726242" y="4704414"/>
                          <a:pt x="5676275" y="4694420"/>
                        </a:cubicBezTo>
                        <a:cubicBezTo>
                          <a:pt x="5626308" y="4684427"/>
                          <a:pt x="5583836" y="4656944"/>
                          <a:pt x="5541364" y="4634459"/>
                        </a:cubicBezTo>
                        <a:cubicBezTo>
                          <a:pt x="5498892" y="4611974"/>
                          <a:pt x="5461416" y="4581993"/>
                          <a:pt x="5421442" y="4559508"/>
                        </a:cubicBezTo>
                        <a:cubicBezTo>
                          <a:pt x="5381468" y="4537023"/>
                          <a:pt x="5336498" y="4522032"/>
                          <a:pt x="5301521" y="4499547"/>
                        </a:cubicBezTo>
                        <a:cubicBezTo>
                          <a:pt x="5266544" y="4477062"/>
                          <a:pt x="5236563" y="4459574"/>
                          <a:pt x="5211580" y="4424597"/>
                        </a:cubicBezTo>
                        <a:cubicBezTo>
                          <a:pt x="5186597" y="4389620"/>
                          <a:pt x="5144125" y="4349646"/>
                          <a:pt x="5151620" y="4289685"/>
                        </a:cubicBezTo>
                        <a:cubicBezTo>
                          <a:pt x="5159115" y="4229724"/>
                          <a:pt x="5231568" y="4119797"/>
                          <a:pt x="5256551" y="4064833"/>
                        </a:cubicBezTo>
                        <a:cubicBezTo>
                          <a:pt x="5281535" y="4009869"/>
                          <a:pt x="5294026" y="3997376"/>
                          <a:pt x="5301521" y="3959901"/>
                        </a:cubicBezTo>
                        <a:cubicBezTo>
                          <a:pt x="5309016" y="3922426"/>
                          <a:pt x="5338996" y="3882452"/>
                          <a:pt x="5301521" y="3839980"/>
                        </a:cubicBezTo>
                        <a:cubicBezTo>
                          <a:pt x="5264046" y="3797508"/>
                          <a:pt x="5151620" y="3752538"/>
                          <a:pt x="5076669" y="3705069"/>
                        </a:cubicBezTo>
                        <a:cubicBezTo>
                          <a:pt x="5001718" y="3657600"/>
                          <a:pt x="4944255" y="3607633"/>
                          <a:pt x="4851816" y="3555167"/>
                        </a:cubicBezTo>
                        <a:cubicBezTo>
                          <a:pt x="4759377" y="3502701"/>
                          <a:pt x="4584492" y="3470223"/>
                          <a:pt x="4522033" y="3390275"/>
                        </a:cubicBezTo>
                        <a:cubicBezTo>
                          <a:pt x="4459574" y="3310328"/>
                          <a:pt x="4437088" y="3140439"/>
                          <a:pt x="4477062" y="3075482"/>
                        </a:cubicBezTo>
                        <a:cubicBezTo>
                          <a:pt x="4517036" y="3010525"/>
                          <a:pt x="4676931" y="2980544"/>
                          <a:pt x="4761875" y="3000531"/>
                        </a:cubicBezTo>
                        <a:cubicBezTo>
                          <a:pt x="4846819" y="3020518"/>
                          <a:pt x="4936761" y="3115456"/>
                          <a:pt x="4986728" y="3195403"/>
                        </a:cubicBezTo>
                        <a:cubicBezTo>
                          <a:pt x="5036695" y="3275350"/>
                          <a:pt x="5011712" y="3415259"/>
                          <a:pt x="5061679" y="3480216"/>
                        </a:cubicBezTo>
                        <a:cubicBezTo>
                          <a:pt x="5111646" y="3545173"/>
                          <a:pt x="5194092" y="3615127"/>
                          <a:pt x="5286531" y="3585147"/>
                        </a:cubicBezTo>
                        <a:cubicBezTo>
                          <a:pt x="5378970" y="3555167"/>
                          <a:pt x="5556354" y="3407763"/>
                          <a:pt x="5616315" y="3300334"/>
                        </a:cubicBezTo>
                        <a:cubicBezTo>
                          <a:pt x="5676276" y="3192905"/>
                          <a:pt x="5668780" y="3050498"/>
                          <a:pt x="5646295" y="2940570"/>
                        </a:cubicBezTo>
                        <a:cubicBezTo>
                          <a:pt x="5623810" y="2830642"/>
                          <a:pt x="5553855" y="2733206"/>
                          <a:pt x="5481403" y="2640767"/>
                        </a:cubicBezTo>
                        <a:cubicBezTo>
                          <a:pt x="5408951" y="2548328"/>
                          <a:pt x="5251554" y="2450891"/>
                          <a:pt x="5211580" y="2385934"/>
                        </a:cubicBezTo>
                        <a:cubicBezTo>
                          <a:pt x="5171606" y="2320977"/>
                          <a:pt x="5201586" y="2273508"/>
                          <a:pt x="5241560" y="2251023"/>
                        </a:cubicBezTo>
                        <a:cubicBezTo>
                          <a:pt x="5281534" y="2228538"/>
                          <a:pt x="5378971" y="2238531"/>
                          <a:pt x="5451423" y="2251023"/>
                        </a:cubicBezTo>
                        <a:cubicBezTo>
                          <a:pt x="5523875" y="2263515"/>
                          <a:pt x="5593829" y="2295994"/>
                          <a:pt x="5676275" y="2325974"/>
                        </a:cubicBezTo>
                        <a:cubicBezTo>
                          <a:pt x="5758721" y="2355954"/>
                          <a:pt x="5866151" y="2423410"/>
                          <a:pt x="5946098" y="2430905"/>
                        </a:cubicBezTo>
                        <a:cubicBezTo>
                          <a:pt x="6026045" y="2438400"/>
                          <a:pt x="6108491" y="2415914"/>
                          <a:pt x="6155960" y="2370944"/>
                        </a:cubicBezTo>
                        <a:cubicBezTo>
                          <a:pt x="6203429" y="2325974"/>
                          <a:pt x="6245901" y="2223541"/>
                          <a:pt x="6230911" y="2161082"/>
                        </a:cubicBezTo>
                        <a:cubicBezTo>
                          <a:pt x="6215921" y="2098623"/>
                          <a:pt x="6133476" y="2018675"/>
                          <a:pt x="6066020" y="1996190"/>
                        </a:cubicBezTo>
                        <a:cubicBezTo>
                          <a:pt x="5998564" y="1973705"/>
                          <a:pt x="5913620" y="2006183"/>
                          <a:pt x="5826177" y="2026170"/>
                        </a:cubicBezTo>
                        <a:cubicBezTo>
                          <a:pt x="5738734" y="2046157"/>
                          <a:pt x="5613816" y="2101121"/>
                          <a:pt x="5541364" y="2116111"/>
                        </a:cubicBezTo>
                        <a:cubicBezTo>
                          <a:pt x="5468912" y="2131101"/>
                          <a:pt x="5426439" y="2136098"/>
                          <a:pt x="5391462" y="2116111"/>
                        </a:cubicBezTo>
                        <a:cubicBezTo>
                          <a:pt x="5356485" y="2096124"/>
                          <a:pt x="5299022" y="2051154"/>
                          <a:pt x="5331501" y="1996190"/>
                        </a:cubicBezTo>
                        <a:cubicBezTo>
                          <a:pt x="5363980" y="1941226"/>
                          <a:pt x="5468911" y="1838794"/>
                          <a:pt x="5586334" y="1786328"/>
                        </a:cubicBezTo>
                        <a:cubicBezTo>
                          <a:pt x="5703757" y="1733863"/>
                          <a:pt x="5918616" y="1703882"/>
                          <a:pt x="6036039" y="1681397"/>
                        </a:cubicBezTo>
                        <a:cubicBezTo>
                          <a:pt x="6153462" y="1658912"/>
                          <a:pt x="6213423" y="1651416"/>
                          <a:pt x="6290872" y="1651416"/>
                        </a:cubicBezTo>
                        <a:cubicBezTo>
                          <a:pt x="6368321" y="1651416"/>
                          <a:pt x="6410793" y="1698885"/>
                          <a:pt x="6500734" y="1681397"/>
                        </a:cubicBezTo>
                        <a:cubicBezTo>
                          <a:pt x="6590675" y="1663909"/>
                          <a:pt x="6733082" y="1616439"/>
                          <a:pt x="6830518" y="1546485"/>
                        </a:cubicBezTo>
                        <a:cubicBezTo>
                          <a:pt x="6927954" y="1476531"/>
                          <a:pt x="7045377" y="1359108"/>
                          <a:pt x="7085351" y="1261672"/>
                        </a:cubicBezTo>
                        <a:cubicBezTo>
                          <a:pt x="7125325" y="1164236"/>
                          <a:pt x="7105337" y="1044315"/>
                          <a:pt x="7070360" y="961869"/>
                        </a:cubicBezTo>
                        <a:cubicBezTo>
                          <a:pt x="7035383" y="879423"/>
                          <a:pt x="6962930" y="796977"/>
                          <a:pt x="6875488" y="766997"/>
                        </a:cubicBezTo>
                        <a:cubicBezTo>
                          <a:pt x="6788046" y="737017"/>
                          <a:pt x="6643141" y="754505"/>
                          <a:pt x="6545705" y="781987"/>
                        </a:cubicBezTo>
                        <a:cubicBezTo>
                          <a:pt x="6448269" y="809469"/>
                          <a:pt x="6353331" y="876924"/>
                          <a:pt x="6290872" y="931888"/>
                        </a:cubicBezTo>
                        <a:cubicBezTo>
                          <a:pt x="6228413" y="986852"/>
                          <a:pt x="6223416" y="1044314"/>
                          <a:pt x="6170951" y="1111770"/>
                        </a:cubicBezTo>
                        <a:cubicBezTo>
                          <a:pt x="6118486" y="1179226"/>
                          <a:pt x="6028545" y="1271666"/>
                          <a:pt x="5976079" y="1336623"/>
                        </a:cubicBezTo>
                        <a:cubicBezTo>
                          <a:pt x="5923613" y="1401580"/>
                          <a:pt x="5893633" y="1451548"/>
                          <a:pt x="5856157" y="1501515"/>
                        </a:cubicBezTo>
                        <a:cubicBezTo>
                          <a:pt x="5818682" y="1551482"/>
                          <a:pt x="5806190" y="1598951"/>
                          <a:pt x="5751226" y="1636426"/>
                        </a:cubicBezTo>
                        <a:cubicBezTo>
                          <a:pt x="5696262" y="1673901"/>
                          <a:pt x="5596328" y="1701383"/>
                          <a:pt x="5526374" y="1726367"/>
                        </a:cubicBezTo>
                        <a:cubicBezTo>
                          <a:pt x="5456420" y="1751351"/>
                          <a:pt x="5378970" y="1786328"/>
                          <a:pt x="5331501" y="1786328"/>
                        </a:cubicBezTo>
                        <a:cubicBezTo>
                          <a:pt x="5284032" y="1786328"/>
                          <a:pt x="5264045" y="1751351"/>
                          <a:pt x="5241560" y="1726367"/>
                        </a:cubicBezTo>
                        <a:cubicBezTo>
                          <a:pt x="5219075" y="1701383"/>
                          <a:pt x="5211580" y="1676400"/>
                          <a:pt x="5196590" y="1636426"/>
                        </a:cubicBezTo>
                        <a:cubicBezTo>
                          <a:pt x="5181600" y="1596452"/>
                          <a:pt x="5156617" y="1541488"/>
                          <a:pt x="5151620" y="1486524"/>
                        </a:cubicBezTo>
                        <a:cubicBezTo>
                          <a:pt x="5146623" y="1431560"/>
                          <a:pt x="5164112" y="1354111"/>
                          <a:pt x="5166610" y="1306642"/>
                        </a:cubicBezTo>
                        <a:cubicBezTo>
                          <a:pt x="5169108" y="1259173"/>
                          <a:pt x="5191594" y="1221698"/>
                          <a:pt x="5166610" y="1201711"/>
                        </a:cubicBezTo>
                        <a:cubicBezTo>
                          <a:pt x="5141626" y="1181724"/>
                          <a:pt x="5124138" y="1214203"/>
                          <a:pt x="5016708" y="1186721"/>
                        </a:cubicBezTo>
                        <a:cubicBezTo>
                          <a:pt x="4909279" y="1159239"/>
                          <a:pt x="4664439" y="1051810"/>
                          <a:pt x="4522033" y="1036820"/>
                        </a:cubicBezTo>
                        <a:cubicBezTo>
                          <a:pt x="4379627" y="1021830"/>
                          <a:pt x="4262203" y="1096780"/>
                          <a:pt x="4162269" y="1096780"/>
                        </a:cubicBezTo>
                        <a:cubicBezTo>
                          <a:pt x="4062335" y="1096780"/>
                          <a:pt x="3997377" y="1056807"/>
                          <a:pt x="3922426" y="1036820"/>
                        </a:cubicBezTo>
                        <a:cubicBezTo>
                          <a:pt x="3847475" y="1016833"/>
                          <a:pt x="3750039" y="1024328"/>
                          <a:pt x="3712564" y="976859"/>
                        </a:cubicBezTo>
                        <a:cubicBezTo>
                          <a:pt x="3675089" y="929390"/>
                          <a:pt x="3697574" y="844445"/>
                          <a:pt x="3697574" y="752006"/>
                        </a:cubicBezTo>
                        <a:cubicBezTo>
                          <a:pt x="3697574" y="659567"/>
                          <a:pt x="3705069" y="497174"/>
                          <a:pt x="3712564" y="422223"/>
                        </a:cubicBezTo>
                        <a:cubicBezTo>
                          <a:pt x="3720059" y="347272"/>
                          <a:pt x="3740046" y="344773"/>
                          <a:pt x="3742544" y="302301"/>
                        </a:cubicBezTo>
                        <a:cubicBezTo>
                          <a:pt x="3745042" y="259829"/>
                          <a:pt x="3752538" y="214859"/>
                          <a:pt x="3727554" y="167390"/>
                        </a:cubicBezTo>
                        <a:cubicBezTo>
                          <a:pt x="3702570" y="119921"/>
                          <a:pt x="3640111" y="34976"/>
                          <a:pt x="3592642" y="17488"/>
                        </a:cubicBezTo>
                        <a:cubicBezTo>
                          <a:pt x="3545173" y="0"/>
                          <a:pt x="3470223" y="27482"/>
                          <a:pt x="3442741" y="62459"/>
                        </a:cubicBezTo>
                        <a:cubicBezTo>
                          <a:pt x="3415259" y="97436"/>
                          <a:pt x="3430249" y="179882"/>
                          <a:pt x="3427751" y="227351"/>
                        </a:cubicBezTo>
                        <a:cubicBezTo>
                          <a:pt x="3425253" y="274820"/>
                          <a:pt x="3410263" y="292308"/>
                          <a:pt x="3427751" y="347272"/>
                        </a:cubicBezTo>
                        <a:cubicBezTo>
                          <a:pt x="3445239" y="402236"/>
                          <a:pt x="3502702" y="487180"/>
                          <a:pt x="3532682" y="557134"/>
                        </a:cubicBezTo>
                        <a:cubicBezTo>
                          <a:pt x="3562662" y="627088"/>
                          <a:pt x="3602636" y="682053"/>
                          <a:pt x="3607633" y="766997"/>
                        </a:cubicBezTo>
                        <a:cubicBezTo>
                          <a:pt x="3612630" y="851941"/>
                          <a:pt x="3582649" y="1009338"/>
                          <a:pt x="3562662" y="1066800"/>
                        </a:cubicBezTo>
                        <a:cubicBezTo>
                          <a:pt x="3542675" y="1124262"/>
                          <a:pt x="3525186" y="1104275"/>
                          <a:pt x="3487711" y="1111770"/>
                        </a:cubicBezTo>
                        <a:cubicBezTo>
                          <a:pt x="3450236" y="1119265"/>
                          <a:pt x="3377784" y="1144249"/>
                          <a:pt x="3337810" y="1111770"/>
                        </a:cubicBezTo>
                        <a:cubicBezTo>
                          <a:pt x="3297836" y="1079291"/>
                          <a:pt x="3267856" y="961868"/>
                          <a:pt x="3247869" y="916898"/>
                        </a:cubicBezTo>
                        <a:cubicBezTo>
                          <a:pt x="3227882" y="871928"/>
                          <a:pt x="3230380" y="831954"/>
                          <a:pt x="3217888" y="841947"/>
                        </a:cubicBezTo>
                        <a:cubicBezTo>
                          <a:pt x="3205396" y="851941"/>
                          <a:pt x="3167921" y="934387"/>
                          <a:pt x="3172918" y="976859"/>
                        </a:cubicBezTo>
                        <a:cubicBezTo>
                          <a:pt x="3177915" y="1019331"/>
                          <a:pt x="3230380" y="1056806"/>
                          <a:pt x="3247869" y="1096780"/>
                        </a:cubicBezTo>
                        <a:cubicBezTo>
                          <a:pt x="3265358" y="1136754"/>
                          <a:pt x="3297836" y="1171731"/>
                          <a:pt x="3277849" y="1216701"/>
                        </a:cubicBezTo>
                        <a:cubicBezTo>
                          <a:pt x="3257862" y="1261671"/>
                          <a:pt x="3170419" y="1341619"/>
                          <a:pt x="3127947" y="1366603"/>
                        </a:cubicBezTo>
                        <a:cubicBezTo>
                          <a:pt x="3085475" y="1391587"/>
                          <a:pt x="3023016" y="1366603"/>
                          <a:pt x="3023016" y="1366603"/>
                        </a:cubicBezTo>
                        <a:cubicBezTo>
                          <a:pt x="2993036" y="1366603"/>
                          <a:pt x="2980544" y="1386590"/>
                          <a:pt x="2948065" y="1366603"/>
                        </a:cubicBezTo>
                        <a:cubicBezTo>
                          <a:pt x="2915586" y="1346616"/>
                          <a:pt x="2853127" y="1294151"/>
                          <a:pt x="2828144" y="1246682"/>
                        </a:cubicBezTo>
                        <a:cubicBezTo>
                          <a:pt x="2803161" y="1199213"/>
                          <a:pt x="2815653" y="1141751"/>
                          <a:pt x="2798164" y="1081790"/>
                        </a:cubicBezTo>
                        <a:cubicBezTo>
                          <a:pt x="2780676" y="1021829"/>
                          <a:pt x="2740701" y="931888"/>
                          <a:pt x="2723213" y="886918"/>
                        </a:cubicBezTo>
                        <a:cubicBezTo>
                          <a:pt x="2705725" y="841948"/>
                          <a:pt x="2733207" y="844446"/>
                          <a:pt x="2693233" y="811967"/>
                        </a:cubicBezTo>
                        <a:cubicBezTo>
                          <a:pt x="2653259" y="779488"/>
                          <a:pt x="2523344" y="697043"/>
                          <a:pt x="2483370" y="692046"/>
                        </a:cubicBezTo>
                        <a:cubicBezTo>
                          <a:pt x="2443396" y="687049"/>
                          <a:pt x="2455888" y="744512"/>
                          <a:pt x="2453390" y="781987"/>
                        </a:cubicBezTo>
                        <a:cubicBezTo>
                          <a:pt x="2450892" y="819462"/>
                          <a:pt x="2425908" y="841947"/>
                          <a:pt x="2468380" y="916898"/>
                        </a:cubicBezTo>
                        <a:cubicBezTo>
                          <a:pt x="2510852" y="991849"/>
                          <a:pt x="2663253" y="1129259"/>
                          <a:pt x="2708223" y="1231692"/>
                        </a:cubicBezTo>
                        <a:cubicBezTo>
                          <a:pt x="2753193" y="1334125"/>
                          <a:pt x="2748196" y="1434059"/>
                          <a:pt x="2738203" y="1531495"/>
                        </a:cubicBezTo>
                        <a:cubicBezTo>
                          <a:pt x="2728210" y="1628931"/>
                          <a:pt x="2685737" y="1746354"/>
                          <a:pt x="2648262" y="1816308"/>
                        </a:cubicBezTo>
                        <a:cubicBezTo>
                          <a:pt x="2610787" y="1886262"/>
                          <a:pt x="2580807" y="1906250"/>
                          <a:pt x="2513351" y="1951220"/>
                        </a:cubicBezTo>
                        <a:cubicBezTo>
                          <a:pt x="2445895" y="1996190"/>
                          <a:pt x="2368446" y="2063646"/>
                          <a:pt x="2243528" y="2086131"/>
                        </a:cubicBezTo>
                        <a:cubicBezTo>
                          <a:pt x="2118610" y="2108616"/>
                          <a:pt x="1878767" y="2088629"/>
                          <a:pt x="1763842" y="2086131"/>
                        </a:cubicBezTo>
                        <a:cubicBezTo>
                          <a:pt x="1648917" y="2083633"/>
                          <a:pt x="1641423" y="2096125"/>
                          <a:pt x="1553980" y="2071141"/>
                        </a:cubicBezTo>
                        <a:cubicBezTo>
                          <a:pt x="1466537" y="2046157"/>
                          <a:pt x="1309141" y="1996190"/>
                          <a:pt x="1239187" y="1936229"/>
                        </a:cubicBezTo>
                        <a:cubicBezTo>
                          <a:pt x="1169233" y="1876268"/>
                          <a:pt x="1164236" y="1776334"/>
                          <a:pt x="1134256" y="1711377"/>
                        </a:cubicBezTo>
                        <a:cubicBezTo>
                          <a:pt x="1104276" y="1646420"/>
                          <a:pt x="1119266" y="1621436"/>
                          <a:pt x="1059305" y="1546485"/>
                        </a:cubicBezTo>
                        <a:cubicBezTo>
                          <a:pt x="999344" y="1471534"/>
                          <a:pt x="851941" y="1334124"/>
                          <a:pt x="774492" y="1276662"/>
                        </a:cubicBezTo>
                        <a:close/>
                      </a:path>
                    </a:pathLst>
                  </a:custGeom>
                  <a:solidFill>
                    <a:srgbClr val="E7EA72"/>
                  </a:solidFill>
                  <a:ln>
                    <a:solidFill>
                      <a:srgbClr val="E7EA72"/>
                    </a:solidFill>
                  </a:ln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9" name="任意多边形 18"/>
                  <p:cNvSpPr/>
                  <p:nvPr/>
                </p:nvSpPr>
                <p:spPr>
                  <a:xfrm>
                    <a:off x="1069298" y="1968709"/>
                    <a:ext cx="502306" cy="245845"/>
                  </a:xfrm>
                  <a:custGeom>
                    <a:avLst/>
                    <a:gdLst>
                      <a:gd name="connsiteX0" fmla="*/ 234846 w 329784"/>
                      <a:gd name="connsiteY0" fmla="*/ 24983 h 267324"/>
                      <a:gd name="connsiteX1" fmla="*/ 159895 w 329784"/>
                      <a:gd name="connsiteY1" fmla="*/ 9993 h 267324"/>
                      <a:gd name="connsiteX2" fmla="*/ 24984 w 329784"/>
                      <a:gd name="connsiteY2" fmla="*/ 84943 h 267324"/>
                      <a:gd name="connsiteX3" fmla="*/ 9994 w 329784"/>
                      <a:gd name="connsiteY3" fmla="*/ 249835 h 267324"/>
                      <a:gd name="connsiteX4" fmla="*/ 84945 w 329784"/>
                      <a:gd name="connsiteY4" fmla="*/ 189875 h 267324"/>
                      <a:gd name="connsiteX5" fmla="*/ 279817 w 329784"/>
                      <a:gd name="connsiteY5" fmla="*/ 129914 h 267324"/>
                      <a:gd name="connsiteX6" fmla="*/ 324787 w 329784"/>
                      <a:gd name="connsiteY6" fmla="*/ 114924 h 267324"/>
                      <a:gd name="connsiteX7" fmla="*/ 234846 w 329784"/>
                      <a:gd name="connsiteY7" fmla="*/ 24983 h 267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29784" h="267324">
                        <a:moveTo>
                          <a:pt x="234846" y="24983"/>
                        </a:moveTo>
                        <a:cubicBezTo>
                          <a:pt x="207364" y="7495"/>
                          <a:pt x="194872" y="0"/>
                          <a:pt x="159895" y="9993"/>
                        </a:cubicBezTo>
                        <a:cubicBezTo>
                          <a:pt x="124918" y="19986"/>
                          <a:pt x="49968" y="44969"/>
                          <a:pt x="24984" y="84943"/>
                        </a:cubicBezTo>
                        <a:cubicBezTo>
                          <a:pt x="0" y="124917"/>
                          <a:pt x="1" y="232346"/>
                          <a:pt x="9994" y="249835"/>
                        </a:cubicBezTo>
                        <a:cubicBezTo>
                          <a:pt x="19987" y="267324"/>
                          <a:pt x="39975" y="209862"/>
                          <a:pt x="84945" y="189875"/>
                        </a:cubicBezTo>
                        <a:cubicBezTo>
                          <a:pt x="129915" y="169888"/>
                          <a:pt x="239843" y="142406"/>
                          <a:pt x="279817" y="129914"/>
                        </a:cubicBezTo>
                        <a:cubicBezTo>
                          <a:pt x="319791" y="117422"/>
                          <a:pt x="329784" y="127416"/>
                          <a:pt x="324787" y="114924"/>
                        </a:cubicBezTo>
                        <a:cubicBezTo>
                          <a:pt x="319790" y="102432"/>
                          <a:pt x="262328" y="42471"/>
                          <a:pt x="234846" y="2498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" name="任意多边形 19"/>
                  <p:cNvSpPr/>
                  <p:nvPr/>
                </p:nvSpPr>
                <p:spPr>
                  <a:xfrm>
                    <a:off x="7694950" y="1571468"/>
                    <a:ext cx="234847" cy="564630"/>
                  </a:xfrm>
                  <a:custGeom>
                    <a:avLst/>
                    <a:gdLst>
                      <a:gd name="connsiteX0" fmla="*/ 24984 w 234847"/>
                      <a:gd name="connsiteY0" fmla="*/ 17489 h 564630"/>
                      <a:gd name="connsiteX1" fmla="*/ 69955 w 234847"/>
                      <a:gd name="connsiteY1" fmla="*/ 152401 h 564630"/>
                      <a:gd name="connsiteX2" fmla="*/ 129916 w 234847"/>
                      <a:gd name="connsiteY2" fmla="*/ 287312 h 564630"/>
                      <a:gd name="connsiteX3" fmla="*/ 9994 w 234847"/>
                      <a:gd name="connsiteY3" fmla="*/ 452204 h 564630"/>
                      <a:gd name="connsiteX4" fmla="*/ 69955 w 234847"/>
                      <a:gd name="connsiteY4" fmla="*/ 557135 h 564630"/>
                      <a:gd name="connsiteX5" fmla="*/ 174886 w 234847"/>
                      <a:gd name="connsiteY5" fmla="*/ 497175 h 564630"/>
                      <a:gd name="connsiteX6" fmla="*/ 234847 w 234847"/>
                      <a:gd name="connsiteY6" fmla="*/ 302302 h 564630"/>
                      <a:gd name="connsiteX7" fmla="*/ 174886 w 234847"/>
                      <a:gd name="connsiteY7" fmla="*/ 122421 h 564630"/>
                      <a:gd name="connsiteX8" fmla="*/ 114925 w 234847"/>
                      <a:gd name="connsiteY8" fmla="*/ 47470 h 564630"/>
                      <a:gd name="connsiteX9" fmla="*/ 24984 w 234847"/>
                      <a:gd name="connsiteY9" fmla="*/ 17489 h 5646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34847" h="564630">
                        <a:moveTo>
                          <a:pt x="24984" y="17489"/>
                        </a:moveTo>
                        <a:cubicBezTo>
                          <a:pt x="17489" y="34978"/>
                          <a:pt x="52466" y="107431"/>
                          <a:pt x="69955" y="152401"/>
                        </a:cubicBezTo>
                        <a:cubicBezTo>
                          <a:pt x="87444" y="197371"/>
                          <a:pt x="139910" y="237345"/>
                          <a:pt x="129916" y="287312"/>
                        </a:cubicBezTo>
                        <a:cubicBezTo>
                          <a:pt x="119923" y="337279"/>
                          <a:pt x="19988" y="407233"/>
                          <a:pt x="9994" y="452204"/>
                        </a:cubicBezTo>
                        <a:cubicBezTo>
                          <a:pt x="0" y="497175"/>
                          <a:pt x="42473" y="549640"/>
                          <a:pt x="69955" y="557135"/>
                        </a:cubicBezTo>
                        <a:cubicBezTo>
                          <a:pt x="97437" y="564630"/>
                          <a:pt x="147404" y="539647"/>
                          <a:pt x="174886" y="497175"/>
                        </a:cubicBezTo>
                        <a:cubicBezTo>
                          <a:pt x="202368" y="454703"/>
                          <a:pt x="234847" y="364761"/>
                          <a:pt x="234847" y="302302"/>
                        </a:cubicBezTo>
                        <a:cubicBezTo>
                          <a:pt x="234847" y="239843"/>
                          <a:pt x="194873" y="164893"/>
                          <a:pt x="174886" y="122421"/>
                        </a:cubicBezTo>
                        <a:cubicBezTo>
                          <a:pt x="154899" y="79949"/>
                          <a:pt x="134912" y="69955"/>
                          <a:pt x="114925" y="47470"/>
                        </a:cubicBezTo>
                        <a:cubicBezTo>
                          <a:pt x="94938" y="24985"/>
                          <a:pt x="32479" y="0"/>
                          <a:pt x="24984" y="17489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1" name="任意多边形 20"/>
                  <p:cNvSpPr/>
                  <p:nvPr/>
                </p:nvSpPr>
                <p:spPr>
                  <a:xfrm>
                    <a:off x="2208551" y="4227226"/>
                    <a:ext cx="262328" cy="329784"/>
                  </a:xfrm>
                  <a:custGeom>
                    <a:avLst/>
                    <a:gdLst>
                      <a:gd name="connsiteX0" fmla="*/ 204865 w 262328"/>
                      <a:gd name="connsiteY0" fmla="*/ 14990 h 329784"/>
                      <a:gd name="connsiteX1" fmla="*/ 99934 w 262328"/>
                      <a:gd name="connsiteY1" fmla="*/ 14990 h 329784"/>
                      <a:gd name="connsiteX2" fmla="*/ 9993 w 262328"/>
                      <a:gd name="connsiteY2" fmla="*/ 104931 h 329784"/>
                      <a:gd name="connsiteX3" fmla="*/ 39974 w 262328"/>
                      <a:gd name="connsiteY3" fmla="*/ 299804 h 329784"/>
                      <a:gd name="connsiteX4" fmla="*/ 159895 w 262328"/>
                      <a:gd name="connsiteY4" fmla="*/ 284813 h 329784"/>
                      <a:gd name="connsiteX5" fmla="*/ 144905 w 262328"/>
                      <a:gd name="connsiteY5" fmla="*/ 179882 h 329784"/>
                      <a:gd name="connsiteX6" fmla="*/ 174885 w 262328"/>
                      <a:gd name="connsiteY6" fmla="*/ 119922 h 329784"/>
                      <a:gd name="connsiteX7" fmla="*/ 249836 w 262328"/>
                      <a:gd name="connsiteY7" fmla="*/ 119922 h 329784"/>
                      <a:gd name="connsiteX8" fmla="*/ 249836 w 262328"/>
                      <a:gd name="connsiteY8" fmla="*/ 44971 h 329784"/>
                      <a:gd name="connsiteX9" fmla="*/ 204865 w 262328"/>
                      <a:gd name="connsiteY9" fmla="*/ 14990 h 3297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2328" h="329784">
                        <a:moveTo>
                          <a:pt x="204865" y="14990"/>
                        </a:moveTo>
                        <a:cubicBezTo>
                          <a:pt x="179881" y="9993"/>
                          <a:pt x="132413" y="0"/>
                          <a:pt x="99934" y="14990"/>
                        </a:cubicBezTo>
                        <a:cubicBezTo>
                          <a:pt x="67455" y="29980"/>
                          <a:pt x="19986" y="57462"/>
                          <a:pt x="9993" y="104931"/>
                        </a:cubicBezTo>
                        <a:cubicBezTo>
                          <a:pt x="0" y="152400"/>
                          <a:pt x="14990" y="269824"/>
                          <a:pt x="39974" y="299804"/>
                        </a:cubicBezTo>
                        <a:cubicBezTo>
                          <a:pt x="64958" y="329784"/>
                          <a:pt x="142407" y="304800"/>
                          <a:pt x="159895" y="284813"/>
                        </a:cubicBezTo>
                        <a:cubicBezTo>
                          <a:pt x="177383" y="264826"/>
                          <a:pt x="142407" y="207364"/>
                          <a:pt x="144905" y="179882"/>
                        </a:cubicBezTo>
                        <a:cubicBezTo>
                          <a:pt x="147403" y="152400"/>
                          <a:pt x="157397" y="129915"/>
                          <a:pt x="174885" y="119922"/>
                        </a:cubicBezTo>
                        <a:cubicBezTo>
                          <a:pt x="192373" y="109929"/>
                          <a:pt x="237344" y="132414"/>
                          <a:pt x="249836" y="119922"/>
                        </a:cubicBezTo>
                        <a:cubicBezTo>
                          <a:pt x="262328" y="107430"/>
                          <a:pt x="257331" y="62460"/>
                          <a:pt x="249836" y="44971"/>
                        </a:cubicBezTo>
                        <a:cubicBezTo>
                          <a:pt x="242341" y="27482"/>
                          <a:pt x="229849" y="19987"/>
                          <a:pt x="204865" y="1499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2" name="任意多边形 21"/>
                  <p:cNvSpPr/>
                  <p:nvPr/>
                </p:nvSpPr>
                <p:spPr>
                  <a:xfrm>
                    <a:off x="5214079" y="5978577"/>
                    <a:ext cx="217357" cy="419725"/>
                  </a:xfrm>
                  <a:custGeom>
                    <a:avLst/>
                    <a:gdLst>
                      <a:gd name="connsiteX0" fmla="*/ 77449 w 217357"/>
                      <a:gd name="connsiteY0" fmla="*/ 2498 h 419725"/>
                      <a:gd name="connsiteX1" fmla="*/ 2498 w 217357"/>
                      <a:gd name="connsiteY1" fmla="*/ 167390 h 419725"/>
                      <a:gd name="connsiteX2" fmla="*/ 62459 w 217357"/>
                      <a:gd name="connsiteY2" fmla="*/ 377253 h 419725"/>
                      <a:gd name="connsiteX3" fmla="*/ 197370 w 217357"/>
                      <a:gd name="connsiteY3" fmla="*/ 407233 h 419725"/>
                      <a:gd name="connsiteX4" fmla="*/ 182380 w 217357"/>
                      <a:gd name="connsiteY4" fmla="*/ 302302 h 419725"/>
                      <a:gd name="connsiteX5" fmla="*/ 77449 w 217357"/>
                      <a:gd name="connsiteY5" fmla="*/ 182380 h 419725"/>
                      <a:gd name="connsiteX6" fmla="*/ 92439 w 217357"/>
                      <a:gd name="connsiteY6" fmla="*/ 152400 h 419725"/>
                      <a:gd name="connsiteX7" fmla="*/ 77449 w 217357"/>
                      <a:gd name="connsiteY7" fmla="*/ 2498 h 419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7357" h="419725">
                        <a:moveTo>
                          <a:pt x="77449" y="2498"/>
                        </a:moveTo>
                        <a:cubicBezTo>
                          <a:pt x="62459" y="4996"/>
                          <a:pt x="4996" y="104931"/>
                          <a:pt x="2498" y="167390"/>
                        </a:cubicBezTo>
                        <a:cubicBezTo>
                          <a:pt x="0" y="229849"/>
                          <a:pt x="29980" y="337279"/>
                          <a:pt x="62459" y="377253"/>
                        </a:cubicBezTo>
                        <a:cubicBezTo>
                          <a:pt x="94938" y="417227"/>
                          <a:pt x="177383" y="419725"/>
                          <a:pt x="197370" y="407233"/>
                        </a:cubicBezTo>
                        <a:cubicBezTo>
                          <a:pt x="217357" y="394741"/>
                          <a:pt x="202367" y="339777"/>
                          <a:pt x="182380" y="302302"/>
                        </a:cubicBezTo>
                        <a:cubicBezTo>
                          <a:pt x="162393" y="264827"/>
                          <a:pt x="92439" y="207364"/>
                          <a:pt x="77449" y="182380"/>
                        </a:cubicBezTo>
                        <a:cubicBezTo>
                          <a:pt x="62459" y="157396"/>
                          <a:pt x="92439" y="182380"/>
                          <a:pt x="92439" y="152400"/>
                        </a:cubicBezTo>
                        <a:cubicBezTo>
                          <a:pt x="92439" y="122420"/>
                          <a:pt x="92439" y="0"/>
                          <a:pt x="77449" y="249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4" name="任意多边形 23"/>
                <p:cNvSpPr/>
                <p:nvPr/>
              </p:nvSpPr>
              <p:spPr>
                <a:xfrm>
                  <a:off x="3645108" y="5191593"/>
                  <a:ext cx="697042" cy="1046814"/>
                </a:xfrm>
                <a:custGeom>
                  <a:avLst/>
                  <a:gdLst>
                    <a:gd name="connsiteX0" fmla="*/ 447207 w 697042"/>
                    <a:gd name="connsiteY0" fmla="*/ 54964 h 1046814"/>
                    <a:gd name="connsiteX1" fmla="*/ 222354 w 697042"/>
                    <a:gd name="connsiteY1" fmla="*/ 339777 h 1046814"/>
                    <a:gd name="connsiteX2" fmla="*/ 12492 w 697042"/>
                    <a:gd name="connsiteY2" fmla="*/ 729522 h 1046814"/>
                    <a:gd name="connsiteX3" fmla="*/ 147403 w 697042"/>
                    <a:gd name="connsiteY3" fmla="*/ 999345 h 1046814"/>
                    <a:gd name="connsiteX4" fmla="*/ 432217 w 697042"/>
                    <a:gd name="connsiteY4" fmla="*/ 1014335 h 1046814"/>
                    <a:gd name="connsiteX5" fmla="*/ 612099 w 697042"/>
                    <a:gd name="connsiteY5" fmla="*/ 864433 h 1046814"/>
                    <a:gd name="connsiteX6" fmla="*/ 657069 w 697042"/>
                    <a:gd name="connsiteY6" fmla="*/ 759502 h 1046814"/>
                    <a:gd name="connsiteX7" fmla="*/ 687049 w 697042"/>
                    <a:gd name="connsiteY7" fmla="*/ 504669 h 1046814"/>
                    <a:gd name="connsiteX8" fmla="*/ 687049 w 697042"/>
                    <a:gd name="connsiteY8" fmla="*/ 264827 h 1046814"/>
                    <a:gd name="connsiteX9" fmla="*/ 627089 w 697042"/>
                    <a:gd name="connsiteY9" fmla="*/ 84945 h 1046814"/>
                    <a:gd name="connsiteX10" fmla="*/ 522158 w 697042"/>
                    <a:gd name="connsiteY10" fmla="*/ 9994 h 1046814"/>
                    <a:gd name="connsiteX11" fmla="*/ 447207 w 697042"/>
                    <a:gd name="connsiteY11" fmla="*/ 54964 h 1046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97042" h="1046814">
                      <a:moveTo>
                        <a:pt x="447207" y="54964"/>
                      </a:moveTo>
                      <a:cubicBezTo>
                        <a:pt x="397240" y="109928"/>
                        <a:pt x="294806" y="227351"/>
                        <a:pt x="222354" y="339777"/>
                      </a:cubicBezTo>
                      <a:cubicBezTo>
                        <a:pt x="149902" y="452203"/>
                        <a:pt x="24984" y="619594"/>
                        <a:pt x="12492" y="729522"/>
                      </a:cubicBezTo>
                      <a:cubicBezTo>
                        <a:pt x="0" y="839450"/>
                        <a:pt x="77449" y="951876"/>
                        <a:pt x="147403" y="999345"/>
                      </a:cubicBezTo>
                      <a:cubicBezTo>
                        <a:pt x="217357" y="1046814"/>
                        <a:pt x="354768" y="1036820"/>
                        <a:pt x="432217" y="1014335"/>
                      </a:cubicBezTo>
                      <a:cubicBezTo>
                        <a:pt x="509666" y="991850"/>
                        <a:pt x="574624" y="906905"/>
                        <a:pt x="612099" y="864433"/>
                      </a:cubicBezTo>
                      <a:cubicBezTo>
                        <a:pt x="649574" y="821961"/>
                        <a:pt x="644577" y="819462"/>
                        <a:pt x="657069" y="759502"/>
                      </a:cubicBezTo>
                      <a:cubicBezTo>
                        <a:pt x="669561" y="699542"/>
                        <a:pt x="682052" y="587115"/>
                        <a:pt x="687049" y="504669"/>
                      </a:cubicBezTo>
                      <a:cubicBezTo>
                        <a:pt x="692046" y="422223"/>
                        <a:pt x="697042" y="334781"/>
                        <a:pt x="687049" y="264827"/>
                      </a:cubicBezTo>
                      <a:cubicBezTo>
                        <a:pt x="677056" y="194873"/>
                        <a:pt x="654571" y="127417"/>
                        <a:pt x="627089" y="84945"/>
                      </a:cubicBezTo>
                      <a:cubicBezTo>
                        <a:pt x="599607" y="42473"/>
                        <a:pt x="552138" y="14991"/>
                        <a:pt x="522158" y="9994"/>
                      </a:cubicBezTo>
                      <a:cubicBezTo>
                        <a:pt x="492178" y="4997"/>
                        <a:pt x="497174" y="0"/>
                        <a:pt x="447207" y="54964"/>
                      </a:cubicBezTo>
                      <a:close/>
                    </a:path>
                  </a:pathLst>
                </a:custGeom>
                <a:solidFill>
                  <a:srgbClr val="E7EA72"/>
                </a:solidFill>
                <a:ln>
                  <a:solidFill>
                    <a:srgbClr val="E7EA7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" name="任意多边形 24"/>
                <p:cNvSpPr/>
                <p:nvPr/>
              </p:nvSpPr>
              <p:spPr>
                <a:xfrm>
                  <a:off x="3904938" y="5738735"/>
                  <a:ext cx="339776" cy="382249"/>
                </a:xfrm>
                <a:custGeom>
                  <a:avLst/>
                  <a:gdLst>
                    <a:gd name="connsiteX0" fmla="*/ 262328 w 339776"/>
                    <a:gd name="connsiteY0" fmla="*/ 17488 h 382249"/>
                    <a:gd name="connsiteX1" fmla="*/ 172387 w 339776"/>
                    <a:gd name="connsiteY1" fmla="*/ 182380 h 382249"/>
                    <a:gd name="connsiteX2" fmla="*/ 22485 w 339776"/>
                    <a:gd name="connsiteY2" fmla="*/ 302301 h 382249"/>
                    <a:gd name="connsiteX3" fmla="*/ 37475 w 339776"/>
                    <a:gd name="connsiteY3" fmla="*/ 347272 h 382249"/>
                    <a:gd name="connsiteX4" fmla="*/ 187377 w 339776"/>
                    <a:gd name="connsiteY4" fmla="*/ 362262 h 382249"/>
                    <a:gd name="connsiteX5" fmla="*/ 322288 w 339776"/>
                    <a:gd name="connsiteY5" fmla="*/ 227350 h 382249"/>
                    <a:gd name="connsiteX6" fmla="*/ 292308 w 339776"/>
                    <a:gd name="connsiteY6" fmla="*/ 77449 h 382249"/>
                    <a:gd name="connsiteX7" fmla="*/ 262328 w 339776"/>
                    <a:gd name="connsiteY7" fmla="*/ 17488 h 382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9776" h="382249">
                      <a:moveTo>
                        <a:pt x="262328" y="17488"/>
                      </a:moveTo>
                      <a:cubicBezTo>
                        <a:pt x="242341" y="34976"/>
                        <a:pt x="212361" y="134911"/>
                        <a:pt x="172387" y="182380"/>
                      </a:cubicBezTo>
                      <a:cubicBezTo>
                        <a:pt x="132413" y="229849"/>
                        <a:pt x="44970" y="274819"/>
                        <a:pt x="22485" y="302301"/>
                      </a:cubicBezTo>
                      <a:cubicBezTo>
                        <a:pt x="0" y="329783"/>
                        <a:pt x="9993" y="337279"/>
                        <a:pt x="37475" y="347272"/>
                      </a:cubicBezTo>
                      <a:cubicBezTo>
                        <a:pt x="64957" y="357266"/>
                        <a:pt x="139908" y="382249"/>
                        <a:pt x="187377" y="362262"/>
                      </a:cubicBezTo>
                      <a:cubicBezTo>
                        <a:pt x="234846" y="342275"/>
                        <a:pt x="304800" y="274819"/>
                        <a:pt x="322288" y="227350"/>
                      </a:cubicBezTo>
                      <a:cubicBezTo>
                        <a:pt x="339776" y="179881"/>
                        <a:pt x="304800" y="107429"/>
                        <a:pt x="292308" y="77449"/>
                      </a:cubicBezTo>
                      <a:cubicBezTo>
                        <a:pt x="279816" y="47469"/>
                        <a:pt x="282315" y="0"/>
                        <a:pt x="262328" y="1748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6" name="任意多边形 35"/>
              <p:cNvSpPr/>
              <p:nvPr/>
            </p:nvSpPr>
            <p:spPr>
              <a:xfrm>
                <a:off x="4016210" y="4417386"/>
                <a:ext cx="1055856" cy="793214"/>
              </a:xfrm>
              <a:custGeom>
                <a:avLst/>
                <a:gdLst>
                  <a:gd name="connsiteX0" fmla="*/ 1284514 w 2056190"/>
                  <a:gd name="connsiteY0" fmla="*/ 31448 h 1550609"/>
                  <a:gd name="connsiteX1" fmla="*/ 1037771 w 2056190"/>
                  <a:gd name="connsiteY1" fmla="*/ 2419 h 1550609"/>
                  <a:gd name="connsiteX2" fmla="*/ 776514 w 2056190"/>
                  <a:gd name="connsiteY2" fmla="*/ 45962 h 1550609"/>
                  <a:gd name="connsiteX3" fmla="*/ 399143 w 2056190"/>
                  <a:gd name="connsiteY3" fmla="*/ 191105 h 1550609"/>
                  <a:gd name="connsiteX4" fmla="*/ 36286 w 2056190"/>
                  <a:gd name="connsiteY4" fmla="*/ 524933 h 1550609"/>
                  <a:gd name="connsiteX5" fmla="*/ 181428 w 2056190"/>
                  <a:gd name="connsiteY5" fmla="*/ 524933 h 1550609"/>
                  <a:gd name="connsiteX6" fmla="*/ 674914 w 2056190"/>
                  <a:gd name="connsiteY6" fmla="*/ 626533 h 1550609"/>
                  <a:gd name="connsiteX7" fmla="*/ 1124857 w 2056190"/>
                  <a:gd name="connsiteY7" fmla="*/ 757162 h 1550609"/>
                  <a:gd name="connsiteX8" fmla="*/ 1444171 w 2056190"/>
                  <a:gd name="connsiteY8" fmla="*/ 974876 h 1550609"/>
                  <a:gd name="connsiteX9" fmla="*/ 1690914 w 2056190"/>
                  <a:gd name="connsiteY9" fmla="*/ 1178076 h 1550609"/>
                  <a:gd name="connsiteX10" fmla="*/ 1836057 w 2056190"/>
                  <a:gd name="connsiteY10" fmla="*/ 1468362 h 1550609"/>
                  <a:gd name="connsiteX11" fmla="*/ 1850571 w 2056190"/>
                  <a:gd name="connsiteY11" fmla="*/ 1540933 h 1550609"/>
                  <a:gd name="connsiteX12" fmla="*/ 1995714 w 2056190"/>
                  <a:gd name="connsiteY12" fmla="*/ 1410305 h 1550609"/>
                  <a:gd name="connsiteX13" fmla="*/ 2039257 w 2056190"/>
                  <a:gd name="connsiteY13" fmla="*/ 1120019 h 1550609"/>
                  <a:gd name="connsiteX14" fmla="*/ 2039257 w 2056190"/>
                  <a:gd name="connsiteY14" fmla="*/ 829733 h 1550609"/>
                  <a:gd name="connsiteX15" fmla="*/ 1937657 w 2056190"/>
                  <a:gd name="connsiteY15" fmla="*/ 553962 h 1550609"/>
                  <a:gd name="connsiteX16" fmla="*/ 1763486 w 2056190"/>
                  <a:gd name="connsiteY16" fmla="*/ 307219 h 1550609"/>
                  <a:gd name="connsiteX17" fmla="*/ 1531257 w 2056190"/>
                  <a:gd name="connsiteY17" fmla="*/ 89505 h 1550609"/>
                  <a:gd name="connsiteX18" fmla="*/ 1211943 w 2056190"/>
                  <a:gd name="connsiteY18" fmla="*/ 2419 h 1550609"/>
                  <a:gd name="connsiteX19" fmla="*/ 1211943 w 2056190"/>
                  <a:gd name="connsiteY19" fmla="*/ 2419 h 1550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56190" h="1550609">
                    <a:moveTo>
                      <a:pt x="1284514" y="31448"/>
                    </a:moveTo>
                    <a:cubicBezTo>
                      <a:pt x="1203476" y="15724"/>
                      <a:pt x="1122438" y="0"/>
                      <a:pt x="1037771" y="2419"/>
                    </a:cubicBezTo>
                    <a:cubicBezTo>
                      <a:pt x="953104" y="4838"/>
                      <a:pt x="882952" y="14514"/>
                      <a:pt x="776514" y="45962"/>
                    </a:cubicBezTo>
                    <a:cubicBezTo>
                      <a:pt x="670076" y="77410"/>
                      <a:pt x="522514" y="111277"/>
                      <a:pt x="399143" y="191105"/>
                    </a:cubicBezTo>
                    <a:cubicBezTo>
                      <a:pt x="275772" y="270933"/>
                      <a:pt x="72572" y="469295"/>
                      <a:pt x="36286" y="524933"/>
                    </a:cubicBezTo>
                    <a:cubicBezTo>
                      <a:pt x="0" y="580571"/>
                      <a:pt x="74990" y="508000"/>
                      <a:pt x="181428" y="524933"/>
                    </a:cubicBezTo>
                    <a:cubicBezTo>
                      <a:pt x="287866" y="541866"/>
                      <a:pt x="517676" y="587828"/>
                      <a:pt x="674914" y="626533"/>
                    </a:cubicBezTo>
                    <a:cubicBezTo>
                      <a:pt x="832152" y="665238"/>
                      <a:pt x="996647" y="699105"/>
                      <a:pt x="1124857" y="757162"/>
                    </a:cubicBezTo>
                    <a:cubicBezTo>
                      <a:pt x="1253067" y="815219"/>
                      <a:pt x="1349828" y="904724"/>
                      <a:pt x="1444171" y="974876"/>
                    </a:cubicBezTo>
                    <a:cubicBezTo>
                      <a:pt x="1538514" y="1045028"/>
                      <a:pt x="1625600" y="1095828"/>
                      <a:pt x="1690914" y="1178076"/>
                    </a:cubicBezTo>
                    <a:cubicBezTo>
                      <a:pt x="1756228" y="1260324"/>
                      <a:pt x="1809448" y="1407886"/>
                      <a:pt x="1836057" y="1468362"/>
                    </a:cubicBezTo>
                    <a:cubicBezTo>
                      <a:pt x="1862667" y="1528838"/>
                      <a:pt x="1823962" y="1550609"/>
                      <a:pt x="1850571" y="1540933"/>
                    </a:cubicBezTo>
                    <a:cubicBezTo>
                      <a:pt x="1877181" y="1531257"/>
                      <a:pt x="1964266" y="1480457"/>
                      <a:pt x="1995714" y="1410305"/>
                    </a:cubicBezTo>
                    <a:cubicBezTo>
                      <a:pt x="2027162" y="1340153"/>
                      <a:pt x="2032000" y="1216781"/>
                      <a:pt x="2039257" y="1120019"/>
                    </a:cubicBezTo>
                    <a:cubicBezTo>
                      <a:pt x="2046514" y="1023257"/>
                      <a:pt x="2056190" y="924076"/>
                      <a:pt x="2039257" y="829733"/>
                    </a:cubicBezTo>
                    <a:cubicBezTo>
                      <a:pt x="2022324" y="735390"/>
                      <a:pt x="1983619" y="641047"/>
                      <a:pt x="1937657" y="553962"/>
                    </a:cubicBezTo>
                    <a:cubicBezTo>
                      <a:pt x="1891695" y="466877"/>
                      <a:pt x="1831219" y="384629"/>
                      <a:pt x="1763486" y="307219"/>
                    </a:cubicBezTo>
                    <a:cubicBezTo>
                      <a:pt x="1695753" y="229810"/>
                      <a:pt x="1623181" y="140305"/>
                      <a:pt x="1531257" y="89505"/>
                    </a:cubicBezTo>
                    <a:cubicBezTo>
                      <a:pt x="1439333" y="38705"/>
                      <a:pt x="1211943" y="2419"/>
                      <a:pt x="1211943" y="2419"/>
                    </a:cubicBezTo>
                    <a:lnTo>
                      <a:pt x="1211943" y="2419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>
                <a:off x="4586598" y="4357694"/>
                <a:ext cx="403938" cy="242832"/>
              </a:xfrm>
              <a:custGeom>
                <a:avLst/>
                <a:gdLst>
                  <a:gd name="connsiteX0" fmla="*/ 0 w 495905"/>
                  <a:gd name="connsiteY0" fmla="*/ 79828 h 326571"/>
                  <a:gd name="connsiteX1" fmla="*/ 58057 w 495905"/>
                  <a:gd name="connsiteY1" fmla="*/ 7257 h 326571"/>
                  <a:gd name="connsiteX2" fmla="*/ 275772 w 495905"/>
                  <a:gd name="connsiteY2" fmla="*/ 36286 h 326571"/>
                  <a:gd name="connsiteX3" fmla="*/ 406400 w 495905"/>
                  <a:gd name="connsiteY3" fmla="*/ 137886 h 326571"/>
                  <a:gd name="connsiteX4" fmla="*/ 478972 w 495905"/>
                  <a:gd name="connsiteY4" fmla="*/ 224971 h 326571"/>
                  <a:gd name="connsiteX5" fmla="*/ 493486 w 495905"/>
                  <a:gd name="connsiteY5" fmla="*/ 283028 h 326571"/>
                  <a:gd name="connsiteX6" fmla="*/ 464457 w 495905"/>
                  <a:gd name="connsiteY6" fmla="*/ 326571 h 326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5905" h="326571">
                    <a:moveTo>
                      <a:pt x="0" y="79828"/>
                    </a:moveTo>
                    <a:cubicBezTo>
                      <a:pt x="6047" y="47171"/>
                      <a:pt x="12095" y="14514"/>
                      <a:pt x="58057" y="7257"/>
                    </a:cubicBezTo>
                    <a:cubicBezTo>
                      <a:pt x="104019" y="0"/>
                      <a:pt x="217715" y="14515"/>
                      <a:pt x="275772" y="36286"/>
                    </a:cubicBezTo>
                    <a:cubicBezTo>
                      <a:pt x="333829" y="58057"/>
                      <a:pt x="372533" y="106439"/>
                      <a:pt x="406400" y="137886"/>
                    </a:cubicBezTo>
                    <a:cubicBezTo>
                      <a:pt x="440267" y="169333"/>
                      <a:pt x="464458" y="200781"/>
                      <a:pt x="478972" y="224971"/>
                    </a:cubicBezTo>
                    <a:cubicBezTo>
                      <a:pt x="493486" y="249161"/>
                      <a:pt x="495905" y="266095"/>
                      <a:pt x="493486" y="283028"/>
                    </a:cubicBezTo>
                    <a:cubicBezTo>
                      <a:pt x="491067" y="299961"/>
                      <a:pt x="477762" y="313266"/>
                      <a:pt x="464457" y="326571"/>
                    </a:cubicBezTo>
                  </a:path>
                </a:pathLst>
              </a:custGeom>
              <a:solidFill>
                <a:schemeClr val="bg1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任意多边形 44"/>
              <p:cNvSpPr/>
              <p:nvPr/>
            </p:nvSpPr>
            <p:spPr>
              <a:xfrm>
                <a:off x="3286116" y="5062807"/>
                <a:ext cx="973391" cy="622371"/>
              </a:xfrm>
              <a:custGeom>
                <a:avLst/>
                <a:gdLst>
                  <a:gd name="connsiteX0" fmla="*/ 1045028 w 1195009"/>
                  <a:gd name="connsiteY0" fmla="*/ 89505 h 836991"/>
                  <a:gd name="connsiteX1" fmla="*/ 159657 w 1195009"/>
                  <a:gd name="connsiteY1" fmla="*/ 684591 h 836991"/>
                  <a:gd name="connsiteX2" fmla="*/ 87085 w 1195009"/>
                  <a:gd name="connsiteY2" fmla="*/ 742648 h 836991"/>
                  <a:gd name="connsiteX3" fmla="*/ 101600 w 1195009"/>
                  <a:gd name="connsiteY3" fmla="*/ 829734 h 836991"/>
                  <a:gd name="connsiteX4" fmla="*/ 203200 w 1195009"/>
                  <a:gd name="connsiteY4" fmla="*/ 786191 h 836991"/>
                  <a:gd name="connsiteX5" fmla="*/ 522514 w 1195009"/>
                  <a:gd name="connsiteY5" fmla="*/ 539448 h 836991"/>
                  <a:gd name="connsiteX6" fmla="*/ 885371 w 1195009"/>
                  <a:gd name="connsiteY6" fmla="*/ 278191 h 836991"/>
                  <a:gd name="connsiteX7" fmla="*/ 1059543 w 1195009"/>
                  <a:gd name="connsiteY7" fmla="*/ 147562 h 836991"/>
                  <a:gd name="connsiteX8" fmla="*/ 1045028 w 1195009"/>
                  <a:gd name="connsiteY8" fmla="*/ 89505 h 83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5009" h="836991">
                    <a:moveTo>
                      <a:pt x="1045028" y="89505"/>
                    </a:moveTo>
                    <a:cubicBezTo>
                      <a:pt x="895047" y="179010"/>
                      <a:pt x="319314" y="575734"/>
                      <a:pt x="159657" y="684591"/>
                    </a:cubicBezTo>
                    <a:cubicBezTo>
                      <a:pt x="0" y="793448"/>
                      <a:pt x="96761" y="718458"/>
                      <a:pt x="87085" y="742648"/>
                    </a:cubicBezTo>
                    <a:cubicBezTo>
                      <a:pt x="77409" y="766838"/>
                      <a:pt x="82248" y="822477"/>
                      <a:pt x="101600" y="829734"/>
                    </a:cubicBezTo>
                    <a:cubicBezTo>
                      <a:pt x="120953" y="836991"/>
                      <a:pt x="133048" y="834572"/>
                      <a:pt x="203200" y="786191"/>
                    </a:cubicBezTo>
                    <a:cubicBezTo>
                      <a:pt x="273352" y="737810"/>
                      <a:pt x="408819" y="624115"/>
                      <a:pt x="522514" y="539448"/>
                    </a:cubicBezTo>
                    <a:cubicBezTo>
                      <a:pt x="636209" y="454781"/>
                      <a:pt x="795866" y="343505"/>
                      <a:pt x="885371" y="278191"/>
                    </a:cubicBezTo>
                    <a:cubicBezTo>
                      <a:pt x="974876" y="212877"/>
                      <a:pt x="1030514" y="176590"/>
                      <a:pt x="1059543" y="147562"/>
                    </a:cubicBezTo>
                    <a:cubicBezTo>
                      <a:pt x="1088572" y="118534"/>
                      <a:pt x="1195009" y="0"/>
                      <a:pt x="1045028" y="8950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9" name="任意多边形 88"/>
            <p:cNvSpPr/>
            <p:nvPr/>
          </p:nvSpPr>
          <p:spPr>
            <a:xfrm>
              <a:off x="4182534" y="4874381"/>
              <a:ext cx="316895" cy="263676"/>
            </a:xfrm>
            <a:custGeom>
              <a:avLst/>
              <a:gdLst>
                <a:gd name="connsiteX0" fmla="*/ 316895 w 316895"/>
                <a:gd name="connsiteY0" fmla="*/ 89505 h 263676"/>
                <a:gd name="connsiteX1" fmla="*/ 128209 w 316895"/>
                <a:gd name="connsiteY1" fmla="*/ 16933 h 263676"/>
                <a:gd name="connsiteX2" fmla="*/ 12095 w 316895"/>
                <a:gd name="connsiteY2" fmla="*/ 16933 h 263676"/>
                <a:gd name="connsiteX3" fmla="*/ 55637 w 316895"/>
                <a:gd name="connsiteY3" fmla="*/ 118533 h 263676"/>
                <a:gd name="connsiteX4" fmla="*/ 142723 w 316895"/>
                <a:gd name="connsiteY4" fmla="*/ 205619 h 263676"/>
                <a:gd name="connsiteX5" fmla="*/ 186266 w 316895"/>
                <a:gd name="connsiteY5" fmla="*/ 263676 h 263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6895" h="263676">
                  <a:moveTo>
                    <a:pt x="316895" y="89505"/>
                  </a:moveTo>
                  <a:cubicBezTo>
                    <a:pt x="247952" y="59266"/>
                    <a:pt x="179009" y="29028"/>
                    <a:pt x="128209" y="16933"/>
                  </a:cubicBezTo>
                  <a:cubicBezTo>
                    <a:pt x="77409" y="4838"/>
                    <a:pt x="24190" y="0"/>
                    <a:pt x="12095" y="16933"/>
                  </a:cubicBezTo>
                  <a:cubicBezTo>
                    <a:pt x="0" y="33866"/>
                    <a:pt x="33866" y="87085"/>
                    <a:pt x="55637" y="118533"/>
                  </a:cubicBezTo>
                  <a:cubicBezTo>
                    <a:pt x="77408" y="149981"/>
                    <a:pt x="120952" y="181429"/>
                    <a:pt x="142723" y="205619"/>
                  </a:cubicBezTo>
                  <a:cubicBezTo>
                    <a:pt x="164494" y="229809"/>
                    <a:pt x="175380" y="246742"/>
                    <a:pt x="186266" y="263676"/>
                  </a:cubicBezTo>
                </a:path>
              </a:pathLst>
            </a:custGeom>
            <a:solidFill>
              <a:srgbClr val="E7EA72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857224" y="4071942"/>
            <a:ext cx="65722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85000"/>
                  </a:schemeClr>
                </a:solidFill>
                <a:latin typeface="FrLt DFGirl" pitchFamily="82" charset="-120"/>
                <a:ea typeface="FrLt DFGirl" pitchFamily="82" charset="-120"/>
              </a:rPr>
              <a:t>我却总是嫌你做的东西不够好吃</a:t>
            </a:r>
            <a:endParaRPr lang="zh-CN" altLang="en-US" sz="3200" dirty="0">
              <a:solidFill>
                <a:schemeClr val="bg1">
                  <a:lumMod val="85000"/>
                </a:schemeClr>
              </a:solidFill>
              <a:latin typeface="FrLt DFGirl" pitchFamily="82" charset="-120"/>
              <a:ea typeface="FrLt DFGirl" pitchFamily="82" charset="-120"/>
            </a:endParaRPr>
          </a:p>
        </p:txBody>
      </p:sp>
    </p:spTree>
  </p:cSld>
  <p:clrMapOvr>
    <a:masterClrMapping/>
  </p:clrMapOvr>
  <p:transition advTm="47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7" grpId="0" animBg="1"/>
      <p:bldP spid="49" grpId="0"/>
      <p:bldP spid="4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任意多边形 239"/>
          <p:cNvSpPr/>
          <p:nvPr/>
        </p:nvSpPr>
        <p:spPr>
          <a:xfrm>
            <a:off x="5191433" y="5928851"/>
            <a:ext cx="403122" cy="1086465"/>
          </a:xfrm>
          <a:custGeom>
            <a:avLst/>
            <a:gdLst>
              <a:gd name="connsiteX0" fmla="*/ 353961 w 403122"/>
              <a:gd name="connsiteY0" fmla="*/ 147484 h 1086465"/>
              <a:gd name="connsiteX1" fmla="*/ 309715 w 403122"/>
              <a:gd name="connsiteY1" fmla="*/ 383459 h 1086465"/>
              <a:gd name="connsiteX2" fmla="*/ 250722 w 403122"/>
              <a:gd name="connsiteY2" fmla="*/ 1047136 h 1086465"/>
              <a:gd name="connsiteX3" fmla="*/ 14748 w 403122"/>
              <a:gd name="connsiteY3" fmla="*/ 147484 h 1086465"/>
              <a:gd name="connsiteX4" fmla="*/ 353961 w 403122"/>
              <a:gd name="connsiteY4" fmla="*/ 147484 h 108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3122" h="1086465">
                <a:moveTo>
                  <a:pt x="353961" y="147484"/>
                </a:moveTo>
                <a:cubicBezTo>
                  <a:pt x="403122" y="186813"/>
                  <a:pt x="326922" y="233517"/>
                  <a:pt x="309715" y="383459"/>
                </a:cubicBezTo>
                <a:cubicBezTo>
                  <a:pt x="292508" y="533401"/>
                  <a:pt x="299883" y="1086465"/>
                  <a:pt x="250722" y="1047136"/>
                </a:cubicBezTo>
                <a:cubicBezTo>
                  <a:pt x="201561" y="1007807"/>
                  <a:pt x="0" y="294968"/>
                  <a:pt x="14748" y="147484"/>
                </a:cubicBezTo>
                <a:cubicBezTo>
                  <a:pt x="29496" y="0"/>
                  <a:pt x="304800" y="108155"/>
                  <a:pt x="353961" y="14748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6" name="任意多边形 235"/>
          <p:cNvSpPr/>
          <p:nvPr/>
        </p:nvSpPr>
        <p:spPr>
          <a:xfrm>
            <a:off x="3205317" y="6012425"/>
            <a:ext cx="516193" cy="946356"/>
          </a:xfrm>
          <a:custGeom>
            <a:avLst/>
            <a:gdLst>
              <a:gd name="connsiteX0" fmla="*/ 54077 w 516193"/>
              <a:gd name="connsiteY0" fmla="*/ 49162 h 946356"/>
              <a:gd name="connsiteX1" fmla="*/ 127818 w 516193"/>
              <a:gd name="connsiteY1" fmla="*/ 181898 h 946356"/>
              <a:gd name="connsiteX2" fmla="*/ 172064 w 516193"/>
              <a:gd name="connsiteY2" fmla="*/ 491614 h 946356"/>
              <a:gd name="connsiteX3" fmla="*/ 201560 w 516193"/>
              <a:gd name="connsiteY3" fmla="*/ 860323 h 946356"/>
              <a:gd name="connsiteX4" fmla="*/ 290051 w 516193"/>
              <a:gd name="connsiteY4" fmla="*/ 875072 h 946356"/>
              <a:gd name="connsiteX5" fmla="*/ 334296 w 516193"/>
              <a:gd name="connsiteY5" fmla="*/ 432620 h 946356"/>
              <a:gd name="connsiteX6" fmla="*/ 437535 w 516193"/>
              <a:gd name="connsiteY6" fmla="*/ 63910 h 946356"/>
              <a:gd name="connsiteX7" fmla="*/ 452283 w 516193"/>
              <a:gd name="connsiteY7" fmla="*/ 49162 h 946356"/>
              <a:gd name="connsiteX8" fmla="*/ 54077 w 516193"/>
              <a:gd name="connsiteY8" fmla="*/ 49162 h 94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6193" h="946356">
                <a:moveTo>
                  <a:pt x="54077" y="49162"/>
                </a:moveTo>
                <a:cubicBezTo>
                  <a:pt x="0" y="71285"/>
                  <a:pt x="108154" y="108156"/>
                  <a:pt x="127818" y="181898"/>
                </a:cubicBezTo>
                <a:cubicBezTo>
                  <a:pt x="147482" y="255640"/>
                  <a:pt x="159774" y="378543"/>
                  <a:pt x="172064" y="491614"/>
                </a:cubicBezTo>
                <a:cubicBezTo>
                  <a:pt x="184354" y="604685"/>
                  <a:pt x="181896" y="796413"/>
                  <a:pt x="201560" y="860323"/>
                </a:cubicBezTo>
                <a:cubicBezTo>
                  <a:pt x="221224" y="924233"/>
                  <a:pt x="267928" y="946356"/>
                  <a:pt x="290051" y="875072"/>
                </a:cubicBezTo>
                <a:cubicBezTo>
                  <a:pt x="312174" y="803788"/>
                  <a:pt x="309715" y="567814"/>
                  <a:pt x="334296" y="432620"/>
                </a:cubicBezTo>
                <a:cubicBezTo>
                  <a:pt x="358877" y="297426"/>
                  <a:pt x="417871" y="127820"/>
                  <a:pt x="437535" y="63910"/>
                </a:cubicBezTo>
                <a:cubicBezTo>
                  <a:pt x="457199" y="0"/>
                  <a:pt x="516193" y="54078"/>
                  <a:pt x="452283" y="49162"/>
                </a:cubicBezTo>
                <a:cubicBezTo>
                  <a:pt x="388373" y="44246"/>
                  <a:pt x="108155" y="27039"/>
                  <a:pt x="54077" y="4916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 descr="C:\Documents and Settings\Administrator\桌面\新建文件夹 (2)\event_comic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14478" y="0"/>
            <a:ext cx="5643570" cy="5643570"/>
          </a:xfrm>
          <a:prstGeom prst="rect">
            <a:avLst/>
          </a:prstGeom>
          <a:noFill/>
        </p:spPr>
      </p:pic>
      <p:sp>
        <p:nvSpPr>
          <p:cNvPr id="199" name="任意多边形 198"/>
          <p:cNvSpPr/>
          <p:nvPr/>
        </p:nvSpPr>
        <p:spPr>
          <a:xfrm>
            <a:off x="2814484" y="5294671"/>
            <a:ext cx="2836606" cy="798871"/>
          </a:xfrm>
          <a:custGeom>
            <a:avLst/>
            <a:gdLst>
              <a:gd name="connsiteX0" fmla="*/ 415413 w 2836606"/>
              <a:gd name="connsiteY0" fmla="*/ 44245 h 798871"/>
              <a:gd name="connsiteX1" fmla="*/ 105697 w 2836606"/>
              <a:gd name="connsiteY1" fmla="*/ 560439 h 798871"/>
              <a:gd name="connsiteX2" fmla="*/ 253181 w 2836606"/>
              <a:gd name="connsiteY2" fmla="*/ 737419 h 798871"/>
              <a:gd name="connsiteX3" fmla="*/ 1624781 w 2836606"/>
              <a:gd name="connsiteY3" fmla="*/ 781664 h 798871"/>
              <a:gd name="connsiteX4" fmla="*/ 2612922 w 2836606"/>
              <a:gd name="connsiteY4" fmla="*/ 781664 h 798871"/>
              <a:gd name="connsiteX5" fmla="*/ 2804651 w 2836606"/>
              <a:gd name="connsiteY5" fmla="*/ 752168 h 798871"/>
              <a:gd name="connsiteX6" fmla="*/ 2804651 w 2836606"/>
              <a:gd name="connsiteY6" fmla="*/ 501445 h 798871"/>
              <a:gd name="connsiteX7" fmla="*/ 2716161 w 2836606"/>
              <a:gd name="connsiteY7" fmla="*/ 0 h 798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36606" h="798871">
                <a:moveTo>
                  <a:pt x="415413" y="44245"/>
                </a:moveTo>
                <a:cubicBezTo>
                  <a:pt x="274074" y="244577"/>
                  <a:pt x="132736" y="444910"/>
                  <a:pt x="105697" y="560439"/>
                </a:cubicBezTo>
                <a:cubicBezTo>
                  <a:pt x="78658" y="675968"/>
                  <a:pt x="0" y="700548"/>
                  <a:pt x="253181" y="737419"/>
                </a:cubicBezTo>
                <a:cubicBezTo>
                  <a:pt x="506362" y="774290"/>
                  <a:pt x="1231491" y="774290"/>
                  <a:pt x="1624781" y="781664"/>
                </a:cubicBezTo>
                <a:cubicBezTo>
                  <a:pt x="2018071" y="789038"/>
                  <a:pt x="2416277" y="786580"/>
                  <a:pt x="2612922" y="781664"/>
                </a:cubicBezTo>
                <a:cubicBezTo>
                  <a:pt x="2809567" y="776748"/>
                  <a:pt x="2772696" y="798871"/>
                  <a:pt x="2804651" y="752168"/>
                </a:cubicBezTo>
                <a:cubicBezTo>
                  <a:pt x="2836606" y="705465"/>
                  <a:pt x="2819399" y="626806"/>
                  <a:pt x="2804651" y="501445"/>
                </a:cubicBezTo>
                <a:cubicBezTo>
                  <a:pt x="2789903" y="376084"/>
                  <a:pt x="2753032" y="188042"/>
                  <a:pt x="2716161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 w="127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任意多边形 194"/>
          <p:cNvSpPr/>
          <p:nvPr/>
        </p:nvSpPr>
        <p:spPr>
          <a:xfrm>
            <a:off x="2657168" y="2207342"/>
            <a:ext cx="3490451" cy="3131574"/>
          </a:xfrm>
          <a:custGeom>
            <a:avLst/>
            <a:gdLst>
              <a:gd name="connsiteX0" fmla="*/ 2888226 w 3490451"/>
              <a:gd name="connsiteY0" fmla="*/ 3116826 h 3131574"/>
              <a:gd name="connsiteX1" fmla="*/ 3419167 w 3490451"/>
              <a:gd name="connsiteY1" fmla="*/ 904568 h 3131574"/>
              <a:gd name="connsiteX2" fmla="*/ 2460522 w 3490451"/>
              <a:gd name="connsiteY2" fmla="*/ 122903 h 3131574"/>
              <a:gd name="connsiteX3" fmla="*/ 911942 w 3490451"/>
              <a:gd name="connsiteY3" fmla="*/ 167148 h 3131574"/>
              <a:gd name="connsiteX4" fmla="*/ 233516 w 3490451"/>
              <a:gd name="connsiteY4" fmla="*/ 698090 h 3131574"/>
              <a:gd name="connsiteX5" fmla="*/ 56535 w 3490451"/>
              <a:gd name="connsiteY5" fmla="*/ 1524000 h 3131574"/>
              <a:gd name="connsiteX6" fmla="*/ 572729 w 3490451"/>
              <a:gd name="connsiteY6" fmla="*/ 3131574 h 3131574"/>
              <a:gd name="connsiteX7" fmla="*/ 572729 w 3490451"/>
              <a:gd name="connsiteY7" fmla="*/ 3131574 h 313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0451" h="3131574">
                <a:moveTo>
                  <a:pt x="2888226" y="3116826"/>
                </a:moveTo>
                <a:cubicBezTo>
                  <a:pt x="3189338" y="2260190"/>
                  <a:pt x="3490451" y="1403555"/>
                  <a:pt x="3419167" y="904568"/>
                </a:cubicBezTo>
                <a:cubicBezTo>
                  <a:pt x="3347883" y="405581"/>
                  <a:pt x="2878393" y="245806"/>
                  <a:pt x="2460522" y="122903"/>
                </a:cubicBezTo>
                <a:cubicBezTo>
                  <a:pt x="2042651" y="0"/>
                  <a:pt x="1283110" y="71284"/>
                  <a:pt x="911942" y="167148"/>
                </a:cubicBezTo>
                <a:cubicBezTo>
                  <a:pt x="540774" y="263012"/>
                  <a:pt x="376084" y="471948"/>
                  <a:pt x="233516" y="698090"/>
                </a:cubicBezTo>
                <a:cubicBezTo>
                  <a:pt x="90948" y="924232"/>
                  <a:pt x="0" y="1118419"/>
                  <a:pt x="56535" y="1524000"/>
                </a:cubicBezTo>
                <a:cubicBezTo>
                  <a:pt x="113070" y="1929581"/>
                  <a:pt x="572729" y="3131574"/>
                  <a:pt x="572729" y="3131574"/>
                </a:cubicBezTo>
                <a:lnTo>
                  <a:pt x="572729" y="3131574"/>
                </a:lnTo>
              </a:path>
            </a:pathLst>
          </a:custGeom>
          <a:solidFill>
            <a:schemeClr val="accent2">
              <a:lumMod val="75000"/>
            </a:schemeClr>
          </a:solidFill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5" name="任意多边形 154"/>
          <p:cNvSpPr/>
          <p:nvPr/>
        </p:nvSpPr>
        <p:spPr>
          <a:xfrm>
            <a:off x="4800600" y="5796117"/>
            <a:ext cx="852949" cy="1315063"/>
          </a:xfrm>
          <a:custGeom>
            <a:avLst/>
            <a:gdLst>
              <a:gd name="connsiteX0" fmla="*/ 213852 w 852949"/>
              <a:gd name="connsiteY0" fmla="*/ 14748 h 1315063"/>
              <a:gd name="connsiteX1" fmla="*/ 420329 w 852949"/>
              <a:gd name="connsiteY1" fmla="*/ 117986 h 1315063"/>
              <a:gd name="connsiteX2" fmla="*/ 538316 w 852949"/>
              <a:gd name="connsiteY2" fmla="*/ 280218 h 1315063"/>
              <a:gd name="connsiteX3" fmla="*/ 833284 w 852949"/>
              <a:gd name="connsiteY3" fmla="*/ 1194618 h 1315063"/>
              <a:gd name="connsiteX4" fmla="*/ 656303 w 852949"/>
              <a:gd name="connsiteY4" fmla="*/ 1002889 h 1315063"/>
              <a:gd name="connsiteX5" fmla="*/ 464574 w 852949"/>
              <a:gd name="connsiteY5" fmla="*/ 575186 h 1315063"/>
              <a:gd name="connsiteX6" fmla="*/ 376084 w 852949"/>
              <a:gd name="connsiteY6" fmla="*/ 353960 h 1315063"/>
              <a:gd name="connsiteX7" fmla="*/ 125361 w 852949"/>
              <a:gd name="connsiteY7" fmla="*/ 132735 h 1315063"/>
              <a:gd name="connsiteX8" fmla="*/ 7374 w 852949"/>
              <a:gd name="connsiteY8" fmla="*/ 29496 h 1315063"/>
              <a:gd name="connsiteX9" fmla="*/ 81116 w 852949"/>
              <a:gd name="connsiteY9" fmla="*/ 29496 h 1315063"/>
              <a:gd name="connsiteX10" fmla="*/ 213852 w 852949"/>
              <a:gd name="connsiteY10" fmla="*/ 14748 h 1315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52949" h="1315063">
                <a:moveTo>
                  <a:pt x="213852" y="14748"/>
                </a:moveTo>
                <a:cubicBezTo>
                  <a:pt x="270388" y="29496"/>
                  <a:pt x="366252" y="73741"/>
                  <a:pt x="420329" y="117986"/>
                </a:cubicBezTo>
                <a:cubicBezTo>
                  <a:pt x="474406" y="162231"/>
                  <a:pt x="469490" y="100779"/>
                  <a:pt x="538316" y="280218"/>
                </a:cubicBezTo>
                <a:cubicBezTo>
                  <a:pt x="607142" y="459657"/>
                  <a:pt x="813620" y="1074173"/>
                  <a:pt x="833284" y="1194618"/>
                </a:cubicBezTo>
                <a:cubicBezTo>
                  <a:pt x="852949" y="1315063"/>
                  <a:pt x="717755" y="1106128"/>
                  <a:pt x="656303" y="1002889"/>
                </a:cubicBezTo>
                <a:cubicBezTo>
                  <a:pt x="594851" y="899650"/>
                  <a:pt x="511277" y="683341"/>
                  <a:pt x="464574" y="575186"/>
                </a:cubicBezTo>
                <a:cubicBezTo>
                  <a:pt x="417871" y="467031"/>
                  <a:pt x="432620" y="427702"/>
                  <a:pt x="376084" y="353960"/>
                </a:cubicBezTo>
                <a:cubicBezTo>
                  <a:pt x="319549" y="280218"/>
                  <a:pt x="125361" y="132735"/>
                  <a:pt x="125361" y="132735"/>
                </a:cubicBezTo>
                <a:cubicBezTo>
                  <a:pt x="63909" y="78658"/>
                  <a:pt x="14748" y="46702"/>
                  <a:pt x="7374" y="29496"/>
                </a:cubicBezTo>
                <a:cubicBezTo>
                  <a:pt x="0" y="12290"/>
                  <a:pt x="46703" y="34412"/>
                  <a:pt x="81116" y="29496"/>
                </a:cubicBezTo>
                <a:cubicBezTo>
                  <a:pt x="115529" y="24580"/>
                  <a:pt x="157317" y="0"/>
                  <a:pt x="213852" y="14748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" name="任意多边形 153"/>
          <p:cNvSpPr/>
          <p:nvPr/>
        </p:nvSpPr>
        <p:spPr>
          <a:xfrm>
            <a:off x="4390104" y="5805948"/>
            <a:ext cx="1101212" cy="1209368"/>
          </a:xfrm>
          <a:custGeom>
            <a:avLst/>
            <a:gdLst>
              <a:gd name="connsiteX0" fmla="*/ 19664 w 1101212"/>
              <a:gd name="connsiteY0" fmla="*/ 122904 h 1209368"/>
              <a:gd name="connsiteX1" fmla="*/ 226141 w 1101212"/>
              <a:gd name="connsiteY1" fmla="*/ 299884 h 1209368"/>
              <a:gd name="connsiteX2" fmla="*/ 521109 w 1101212"/>
              <a:gd name="connsiteY2" fmla="*/ 462117 h 1209368"/>
              <a:gd name="connsiteX3" fmla="*/ 624348 w 1101212"/>
              <a:gd name="connsiteY3" fmla="*/ 535858 h 1209368"/>
              <a:gd name="connsiteX4" fmla="*/ 742335 w 1101212"/>
              <a:gd name="connsiteY4" fmla="*/ 727587 h 1209368"/>
              <a:gd name="connsiteX5" fmla="*/ 978309 w 1101212"/>
              <a:gd name="connsiteY5" fmla="*/ 1140542 h 1209368"/>
              <a:gd name="connsiteX6" fmla="*/ 1096296 w 1101212"/>
              <a:gd name="connsiteY6" fmla="*/ 1140542 h 1209368"/>
              <a:gd name="connsiteX7" fmla="*/ 948812 w 1101212"/>
              <a:gd name="connsiteY7" fmla="*/ 757084 h 1209368"/>
              <a:gd name="connsiteX8" fmla="*/ 816077 w 1101212"/>
              <a:gd name="connsiteY8" fmla="*/ 417871 h 1209368"/>
              <a:gd name="connsiteX9" fmla="*/ 683341 w 1101212"/>
              <a:gd name="connsiteY9" fmla="*/ 255639 h 1209368"/>
              <a:gd name="connsiteX10" fmla="*/ 388373 w 1101212"/>
              <a:gd name="connsiteY10" fmla="*/ 34413 h 1209368"/>
              <a:gd name="connsiteX11" fmla="*/ 108154 w 1101212"/>
              <a:gd name="connsiteY11" fmla="*/ 49162 h 1209368"/>
              <a:gd name="connsiteX12" fmla="*/ 19664 w 1101212"/>
              <a:gd name="connsiteY12" fmla="*/ 122904 h 1209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01212" h="1209368">
                <a:moveTo>
                  <a:pt x="19664" y="122904"/>
                </a:moveTo>
                <a:cubicBezTo>
                  <a:pt x="39328" y="164691"/>
                  <a:pt x="142567" y="243349"/>
                  <a:pt x="226141" y="299884"/>
                </a:cubicBezTo>
                <a:cubicBezTo>
                  <a:pt x="309715" y="356419"/>
                  <a:pt x="454741" y="422788"/>
                  <a:pt x="521109" y="462117"/>
                </a:cubicBezTo>
                <a:cubicBezTo>
                  <a:pt x="587477" y="501446"/>
                  <a:pt x="587477" y="491613"/>
                  <a:pt x="624348" y="535858"/>
                </a:cubicBezTo>
                <a:cubicBezTo>
                  <a:pt x="661219" y="580103"/>
                  <a:pt x="683342" y="626806"/>
                  <a:pt x="742335" y="727587"/>
                </a:cubicBezTo>
                <a:cubicBezTo>
                  <a:pt x="801328" y="828368"/>
                  <a:pt x="919316" y="1071716"/>
                  <a:pt x="978309" y="1140542"/>
                </a:cubicBezTo>
                <a:cubicBezTo>
                  <a:pt x="1037302" y="1209368"/>
                  <a:pt x="1101212" y="1204452"/>
                  <a:pt x="1096296" y="1140542"/>
                </a:cubicBezTo>
                <a:cubicBezTo>
                  <a:pt x="1091380" y="1076632"/>
                  <a:pt x="995515" y="877529"/>
                  <a:pt x="948812" y="757084"/>
                </a:cubicBezTo>
                <a:cubicBezTo>
                  <a:pt x="902109" y="636639"/>
                  <a:pt x="860322" y="501445"/>
                  <a:pt x="816077" y="417871"/>
                </a:cubicBezTo>
                <a:cubicBezTo>
                  <a:pt x="771832" y="334297"/>
                  <a:pt x="754625" y="319549"/>
                  <a:pt x="683341" y="255639"/>
                </a:cubicBezTo>
                <a:cubicBezTo>
                  <a:pt x="612057" y="191729"/>
                  <a:pt x="484237" y="68826"/>
                  <a:pt x="388373" y="34413"/>
                </a:cubicBezTo>
                <a:cubicBezTo>
                  <a:pt x="292509" y="0"/>
                  <a:pt x="167148" y="36872"/>
                  <a:pt x="108154" y="49162"/>
                </a:cubicBezTo>
                <a:cubicBezTo>
                  <a:pt x="49161" y="61452"/>
                  <a:pt x="0" y="81117"/>
                  <a:pt x="19664" y="122904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弧形 63"/>
          <p:cNvSpPr/>
          <p:nvPr/>
        </p:nvSpPr>
        <p:spPr>
          <a:xfrm rot="920371">
            <a:off x="3937393" y="2768619"/>
            <a:ext cx="1272064" cy="65254"/>
          </a:xfrm>
          <a:prstGeom prst="arc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rot="920371">
            <a:off x="3765844" y="2041118"/>
            <a:ext cx="306050" cy="480544"/>
          </a:xfrm>
          <a:custGeom>
            <a:avLst/>
            <a:gdLst>
              <a:gd name="connsiteX0" fmla="*/ 244415 w 508958"/>
              <a:gd name="connsiteY0" fmla="*/ 491705 h 566467"/>
              <a:gd name="connsiteX1" fmla="*/ 123646 w 508958"/>
              <a:gd name="connsiteY1" fmla="*/ 508958 h 566467"/>
              <a:gd name="connsiteX2" fmla="*/ 54634 w 508958"/>
              <a:gd name="connsiteY2" fmla="*/ 146648 h 566467"/>
              <a:gd name="connsiteX3" fmla="*/ 451449 w 508958"/>
              <a:gd name="connsiteY3" fmla="*/ 8626 h 566467"/>
              <a:gd name="connsiteX4" fmla="*/ 399691 w 508958"/>
              <a:gd name="connsiteY4" fmla="*/ 94890 h 566467"/>
              <a:gd name="connsiteX5" fmla="*/ 106393 w 508958"/>
              <a:gd name="connsiteY5" fmla="*/ 146648 h 566467"/>
              <a:gd name="connsiteX6" fmla="*/ 123646 w 508958"/>
              <a:gd name="connsiteY6" fmla="*/ 370935 h 566467"/>
              <a:gd name="connsiteX7" fmla="*/ 261668 w 508958"/>
              <a:gd name="connsiteY7" fmla="*/ 439946 h 566467"/>
              <a:gd name="connsiteX8" fmla="*/ 244415 w 508958"/>
              <a:gd name="connsiteY8" fmla="*/ 491705 h 5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8958" h="566467">
                <a:moveTo>
                  <a:pt x="244415" y="491705"/>
                </a:moveTo>
                <a:cubicBezTo>
                  <a:pt x="221411" y="503207"/>
                  <a:pt x="155276" y="566467"/>
                  <a:pt x="123646" y="508958"/>
                </a:cubicBezTo>
                <a:cubicBezTo>
                  <a:pt x="92016" y="451449"/>
                  <a:pt x="0" y="230037"/>
                  <a:pt x="54634" y="146648"/>
                </a:cubicBezTo>
                <a:cubicBezTo>
                  <a:pt x="109268" y="63259"/>
                  <a:pt x="393940" y="17252"/>
                  <a:pt x="451449" y="8626"/>
                </a:cubicBezTo>
                <a:cubicBezTo>
                  <a:pt x="508958" y="0"/>
                  <a:pt x="457200" y="71886"/>
                  <a:pt x="399691" y="94890"/>
                </a:cubicBezTo>
                <a:cubicBezTo>
                  <a:pt x="342182" y="117894"/>
                  <a:pt x="152400" y="100641"/>
                  <a:pt x="106393" y="146648"/>
                </a:cubicBezTo>
                <a:cubicBezTo>
                  <a:pt x="60386" y="192655"/>
                  <a:pt x="97767" y="322052"/>
                  <a:pt x="123646" y="370935"/>
                </a:cubicBezTo>
                <a:cubicBezTo>
                  <a:pt x="149525" y="419818"/>
                  <a:pt x="235789" y="419818"/>
                  <a:pt x="261668" y="439946"/>
                </a:cubicBezTo>
                <a:cubicBezTo>
                  <a:pt x="287547" y="460074"/>
                  <a:pt x="267419" y="480203"/>
                  <a:pt x="244415" y="491705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01"/>
          <p:cNvGrpSpPr/>
          <p:nvPr/>
        </p:nvGrpSpPr>
        <p:grpSpPr>
          <a:xfrm rot="920371">
            <a:off x="3771064" y="1992880"/>
            <a:ext cx="2045517" cy="2419987"/>
            <a:chOff x="2857488" y="1857364"/>
            <a:chExt cx="2683474" cy="2765850"/>
          </a:xfrm>
        </p:grpSpPr>
        <p:grpSp>
          <p:nvGrpSpPr>
            <p:cNvPr id="3" name="组合 100"/>
            <p:cNvGrpSpPr/>
            <p:nvPr/>
          </p:nvGrpSpPr>
          <p:grpSpPr>
            <a:xfrm>
              <a:off x="2857488" y="1857364"/>
              <a:ext cx="2461787" cy="2765850"/>
              <a:chOff x="2846251" y="1928802"/>
              <a:chExt cx="2461787" cy="2765850"/>
            </a:xfrm>
          </p:grpSpPr>
          <p:sp>
            <p:nvSpPr>
              <p:cNvPr id="61" name="任意多边形 60"/>
              <p:cNvSpPr/>
              <p:nvPr/>
            </p:nvSpPr>
            <p:spPr>
              <a:xfrm>
                <a:off x="3000364" y="1928802"/>
                <a:ext cx="2307674" cy="2765850"/>
              </a:xfrm>
              <a:custGeom>
                <a:avLst/>
                <a:gdLst>
                  <a:gd name="connsiteX0" fmla="*/ 112541 w 2236762"/>
                  <a:gd name="connsiteY0" fmla="*/ 1069145 h 2726788"/>
                  <a:gd name="connsiteX1" fmla="*/ 154744 w 2236762"/>
                  <a:gd name="connsiteY1" fmla="*/ 1688123 h 2726788"/>
                  <a:gd name="connsiteX2" fmla="*/ 436098 w 2236762"/>
                  <a:gd name="connsiteY2" fmla="*/ 2250831 h 2726788"/>
                  <a:gd name="connsiteX3" fmla="*/ 1181685 w 2236762"/>
                  <a:gd name="connsiteY3" fmla="*/ 2700997 h 2726788"/>
                  <a:gd name="connsiteX4" fmla="*/ 1899138 w 2236762"/>
                  <a:gd name="connsiteY4" fmla="*/ 2096086 h 2726788"/>
                  <a:gd name="connsiteX5" fmla="*/ 2053882 w 2236762"/>
                  <a:gd name="connsiteY5" fmla="*/ 942536 h 2726788"/>
                  <a:gd name="connsiteX6" fmla="*/ 1983544 w 2236762"/>
                  <a:gd name="connsiteY6" fmla="*/ 140677 h 2726788"/>
                  <a:gd name="connsiteX7" fmla="*/ 534572 w 2236762"/>
                  <a:gd name="connsiteY7" fmla="*/ 98474 h 2726788"/>
                  <a:gd name="connsiteX8" fmla="*/ 70338 w 2236762"/>
                  <a:gd name="connsiteY8" fmla="*/ 351692 h 2726788"/>
                  <a:gd name="connsiteX9" fmla="*/ 112541 w 2236762"/>
                  <a:gd name="connsiteY9" fmla="*/ 1069145 h 2726788"/>
                  <a:gd name="connsiteX0" fmla="*/ 112541 w 2260570"/>
                  <a:gd name="connsiteY0" fmla="*/ 1069145 h 2726788"/>
                  <a:gd name="connsiteX1" fmla="*/ 154744 w 2260570"/>
                  <a:gd name="connsiteY1" fmla="*/ 1688123 h 2726788"/>
                  <a:gd name="connsiteX2" fmla="*/ 436098 w 2260570"/>
                  <a:gd name="connsiteY2" fmla="*/ 2250831 h 2726788"/>
                  <a:gd name="connsiteX3" fmla="*/ 1181685 w 2260570"/>
                  <a:gd name="connsiteY3" fmla="*/ 2700997 h 2726788"/>
                  <a:gd name="connsiteX4" fmla="*/ 1899138 w 2260570"/>
                  <a:gd name="connsiteY4" fmla="*/ 2096086 h 2726788"/>
                  <a:gd name="connsiteX5" fmla="*/ 2196726 w 2260570"/>
                  <a:gd name="connsiteY5" fmla="*/ 942536 h 2726788"/>
                  <a:gd name="connsiteX6" fmla="*/ 1983544 w 2260570"/>
                  <a:gd name="connsiteY6" fmla="*/ 140677 h 2726788"/>
                  <a:gd name="connsiteX7" fmla="*/ 534572 w 2260570"/>
                  <a:gd name="connsiteY7" fmla="*/ 98474 h 2726788"/>
                  <a:gd name="connsiteX8" fmla="*/ 70338 w 2260570"/>
                  <a:gd name="connsiteY8" fmla="*/ 351692 h 2726788"/>
                  <a:gd name="connsiteX9" fmla="*/ 112541 w 2260570"/>
                  <a:gd name="connsiteY9" fmla="*/ 1069145 h 2726788"/>
                  <a:gd name="connsiteX0" fmla="*/ 112541 w 2260570"/>
                  <a:gd name="connsiteY0" fmla="*/ 1069145 h 2726788"/>
                  <a:gd name="connsiteX1" fmla="*/ 154744 w 2260570"/>
                  <a:gd name="connsiteY1" fmla="*/ 1688123 h 2726788"/>
                  <a:gd name="connsiteX2" fmla="*/ 436098 w 2260570"/>
                  <a:gd name="connsiteY2" fmla="*/ 2250831 h 2726788"/>
                  <a:gd name="connsiteX3" fmla="*/ 1181685 w 2260570"/>
                  <a:gd name="connsiteY3" fmla="*/ 2700997 h 2726788"/>
                  <a:gd name="connsiteX4" fmla="*/ 1899138 w 2260570"/>
                  <a:gd name="connsiteY4" fmla="*/ 2096086 h 2726788"/>
                  <a:gd name="connsiteX5" fmla="*/ 2196726 w 2260570"/>
                  <a:gd name="connsiteY5" fmla="*/ 942536 h 2726788"/>
                  <a:gd name="connsiteX6" fmla="*/ 1983544 w 2260570"/>
                  <a:gd name="connsiteY6" fmla="*/ 140677 h 2726788"/>
                  <a:gd name="connsiteX7" fmla="*/ 534572 w 2260570"/>
                  <a:gd name="connsiteY7" fmla="*/ 98474 h 2726788"/>
                  <a:gd name="connsiteX8" fmla="*/ 70338 w 2260570"/>
                  <a:gd name="connsiteY8" fmla="*/ 351692 h 2726788"/>
                  <a:gd name="connsiteX9" fmla="*/ 112541 w 2260570"/>
                  <a:gd name="connsiteY9" fmla="*/ 1069145 h 2726788"/>
                  <a:gd name="connsiteX0" fmla="*/ 112541 w 2260570"/>
                  <a:gd name="connsiteY0" fmla="*/ 1069145 h 2726788"/>
                  <a:gd name="connsiteX1" fmla="*/ 154744 w 2260570"/>
                  <a:gd name="connsiteY1" fmla="*/ 1688123 h 2726788"/>
                  <a:gd name="connsiteX2" fmla="*/ 436098 w 2260570"/>
                  <a:gd name="connsiteY2" fmla="*/ 2250831 h 2726788"/>
                  <a:gd name="connsiteX3" fmla="*/ 1181685 w 2260570"/>
                  <a:gd name="connsiteY3" fmla="*/ 2700997 h 2726788"/>
                  <a:gd name="connsiteX4" fmla="*/ 1899138 w 2260570"/>
                  <a:gd name="connsiteY4" fmla="*/ 2096086 h 2726788"/>
                  <a:gd name="connsiteX5" fmla="*/ 2196726 w 2260570"/>
                  <a:gd name="connsiteY5" fmla="*/ 942536 h 2726788"/>
                  <a:gd name="connsiteX6" fmla="*/ 1983544 w 2260570"/>
                  <a:gd name="connsiteY6" fmla="*/ 140677 h 2726788"/>
                  <a:gd name="connsiteX7" fmla="*/ 534572 w 2260570"/>
                  <a:gd name="connsiteY7" fmla="*/ 98474 h 2726788"/>
                  <a:gd name="connsiteX8" fmla="*/ 70338 w 2260570"/>
                  <a:gd name="connsiteY8" fmla="*/ 351692 h 2726788"/>
                  <a:gd name="connsiteX9" fmla="*/ 112541 w 2260570"/>
                  <a:gd name="connsiteY9" fmla="*/ 1069145 h 2726788"/>
                  <a:gd name="connsiteX0" fmla="*/ 112541 w 2260570"/>
                  <a:gd name="connsiteY0" fmla="*/ 1069145 h 2726788"/>
                  <a:gd name="connsiteX1" fmla="*/ 154744 w 2260570"/>
                  <a:gd name="connsiteY1" fmla="*/ 1688123 h 2726788"/>
                  <a:gd name="connsiteX2" fmla="*/ 436098 w 2260570"/>
                  <a:gd name="connsiteY2" fmla="*/ 2250831 h 2726788"/>
                  <a:gd name="connsiteX3" fmla="*/ 1181685 w 2260570"/>
                  <a:gd name="connsiteY3" fmla="*/ 2700997 h 2726788"/>
                  <a:gd name="connsiteX4" fmla="*/ 1899138 w 2260570"/>
                  <a:gd name="connsiteY4" fmla="*/ 2096086 h 2726788"/>
                  <a:gd name="connsiteX5" fmla="*/ 2196726 w 2260570"/>
                  <a:gd name="connsiteY5" fmla="*/ 942536 h 2726788"/>
                  <a:gd name="connsiteX6" fmla="*/ 1983544 w 2260570"/>
                  <a:gd name="connsiteY6" fmla="*/ 140677 h 2726788"/>
                  <a:gd name="connsiteX7" fmla="*/ 534572 w 2260570"/>
                  <a:gd name="connsiteY7" fmla="*/ 98474 h 2726788"/>
                  <a:gd name="connsiteX8" fmla="*/ 70338 w 2260570"/>
                  <a:gd name="connsiteY8" fmla="*/ 351692 h 2726788"/>
                  <a:gd name="connsiteX9" fmla="*/ 112541 w 2260570"/>
                  <a:gd name="connsiteY9" fmla="*/ 1069145 h 2726788"/>
                  <a:gd name="connsiteX0" fmla="*/ 112541 w 2260570"/>
                  <a:gd name="connsiteY0" fmla="*/ 1069145 h 2726788"/>
                  <a:gd name="connsiteX1" fmla="*/ 154744 w 2260570"/>
                  <a:gd name="connsiteY1" fmla="*/ 1688123 h 2726788"/>
                  <a:gd name="connsiteX2" fmla="*/ 436098 w 2260570"/>
                  <a:gd name="connsiteY2" fmla="*/ 2250831 h 2726788"/>
                  <a:gd name="connsiteX3" fmla="*/ 1181685 w 2260570"/>
                  <a:gd name="connsiteY3" fmla="*/ 2700997 h 2726788"/>
                  <a:gd name="connsiteX4" fmla="*/ 1899138 w 2260570"/>
                  <a:gd name="connsiteY4" fmla="*/ 2096086 h 2726788"/>
                  <a:gd name="connsiteX5" fmla="*/ 2196726 w 2260570"/>
                  <a:gd name="connsiteY5" fmla="*/ 942536 h 2726788"/>
                  <a:gd name="connsiteX6" fmla="*/ 1983544 w 2260570"/>
                  <a:gd name="connsiteY6" fmla="*/ 140677 h 2726788"/>
                  <a:gd name="connsiteX7" fmla="*/ 534572 w 2260570"/>
                  <a:gd name="connsiteY7" fmla="*/ 98474 h 2726788"/>
                  <a:gd name="connsiteX8" fmla="*/ 70338 w 2260570"/>
                  <a:gd name="connsiteY8" fmla="*/ 351692 h 2726788"/>
                  <a:gd name="connsiteX9" fmla="*/ 112541 w 2260570"/>
                  <a:gd name="connsiteY9" fmla="*/ 1069145 h 2726788"/>
                  <a:gd name="connsiteX0" fmla="*/ 95220 w 2454310"/>
                  <a:gd name="connsiteY0" fmla="*/ 1069145 h 2726788"/>
                  <a:gd name="connsiteX1" fmla="*/ 348484 w 2454310"/>
                  <a:gd name="connsiteY1" fmla="*/ 1688123 h 2726788"/>
                  <a:gd name="connsiteX2" fmla="*/ 629838 w 2454310"/>
                  <a:gd name="connsiteY2" fmla="*/ 2250831 h 2726788"/>
                  <a:gd name="connsiteX3" fmla="*/ 1375425 w 2454310"/>
                  <a:gd name="connsiteY3" fmla="*/ 2700997 h 2726788"/>
                  <a:gd name="connsiteX4" fmla="*/ 2092878 w 2454310"/>
                  <a:gd name="connsiteY4" fmla="*/ 2096086 h 2726788"/>
                  <a:gd name="connsiteX5" fmla="*/ 2390466 w 2454310"/>
                  <a:gd name="connsiteY5" fmla="*/ 942536 h 2726788"/>
                  <a:gd name="connsiteX6" fmla="*/ 2177284 w 2454310"/>
                  <a:gd name="connsiteY6" fmla="*/ 140677 h 2726788"/>
                  <a:gd name="connsiteX7" fmla="*/ 728312 w 2454310"/>
                  <a:gd name="connsiteY7" fmla="*/ 98474 h 2726788"/>
                  <a:gd name="connsiteX8" fmla="*/ 264078 w 2454310"/>
                  <a:gd name="connsiteY8" fmla="*/ 351692 h 2726788"/>
                  <a:gd name="connsiteX9" fmla="*/ 95220 w 2454310"/>
                  <a:gd name="connsiteY9" fmla="*/ 1069145 h 2726788"/>
                  <a:gd name="connsiteX0" fmla="*/ 66865 w 2425955"/>
                  <a:gd name="connsiteY0" fmla="*/ 1069145 h 2726788"/>
                  <a:gd name="connsiteX1" fmla="*/ 320129 w 2425955"/>
                  <a:gd name="connsiteY1" fmla="*/ 1688123 h 2726788"/>
                  <a:gd name="connsiteX2" fmla="*/ 601483 w 2425955"/>
                  <a:gd name="connsiteY2" fmla="*/ 2250831 h 2726788"/>
                  <a:gd name="connsiteX3" fmla="*/ 1347070 w 2425955"/>
                  <a:gd name="connsiteY3" fmla="*/ 2700997 h 2726788"/>
                  <a:gd name="connsiteX4" fmla="*/ 2064523 w 2425955"/>
                  <a:gd name="connsiteY4" fmla="*/ 2096086 h 2726788"/>
                  <a:gd name="connsiteX5" fmla="*/ 2362111 w 2425955"/>
                  <a:gd name="connsiteY5" fmla="*/ 942536 h 2726788"/>
                  <a:gd name="connsiteX6" fmla="*/ 2148929 w 2425955"/>
                  <a:gd name="connsiteY6" fmla="*/ 140677 h 2726788"/>
                  <a:gd name="connsiteX7" fmla="*/ 699957 w 2425955"/>
                  <a:gd name="connsiteY7" fmla="*/ 98474 h 2726788"/>
                  <a:gd name="connsiteX8" fmla="*/ 235723 w 2425955"/>
                  <a:gd name="connsiteY8" fmla="*/ 351692 h 2726788"/>
                  <a:gd name="connsiteX9" fmla="*/ 66865 w 2425955"/>
                  <a:gd name="connsiteY9" fmla="*/ 1069145 h 2726788"/>
                  <a:gd name="connsiteX0" fmla="*/ 0 w 2359090"/>
                  <a:gd name="connsiteY0" fmla="*/ 1069145 h 2726788"/>
                  <a:gd name="connsiteX1" fmla="*/ 253264 w 2359090"/>
                  <a:gd name="connsiteY1" fmla="*/ 1688123 h 2726788"/>
                  <a:gd name="connsiteX2" fmla="*/ 534618 w 2359090"/>
                  <a:gd name="connsiteY2" fmla="*/ 2250831 h 2726788"/>
                  <a:gd name="connsiteX3" fmla="*/ 1280205 w 2359090"/>
                  <a:gd name="connsiteY3" fmla="*/ 2700997 h 2726788"/>
                  <a:gd name="connsiteX4" fmla="*/ 1997658 w 2359090"/>
                  <a:gd name="connsiteY4" fmla="*/ 2096086 h 2726788"/>
                  <a:gd name="connsiteX5" fmla="*/ 2295246 w 2359090"/>
                  <a:gd name="connsiteY5" fmla="*/ 942536 h 2726788"/>
                  <a:gd name="connsiteX6" fmla="*/ 2082064 w 2359090"/>
                  <a:gd name="connsiteY6" fmla="*/ 140677 h 2726788"/>
                  <a:gd name="connsiteX7" fmla="*/ 633092 w 2359090"/>
                  <a:gd name="connsiteY7" fmla="*/ 98474 h 2726788"/>
                  <a:gd name="connsiteX8" fmla="*/ 168858 w 2359090"/>
                  <a:gd name="connsiteY8" fmla="*/ 351692 h 2726788"/>
                  <a:gd name="connsiteX9" fmla="*/ 0 w 2359090"/>
                  <a:gd name="connsiteY9" fmla="*/ 1069145 h 2726788"/>
                  <a:gd name="connsiteX0" fmla="*/ 0 w 2359090"/>
                  <a:gd name="connsiteY0" fmla="*/ 1069145 h 2726788"/>
                  <a:gd name="connsiteX1" fmla="*/ 253264 w 2359090"/>
                  <a:gd name="connsiteY1" fmla="*/ 1688123 h 2726788"/>
                  <a:gd name="connsiteX2" fmla="*/ 534618 w 2359090"/>
                  <a:gd name="connsiteY2" fmla="*/ 2250831 h 2726788"/>
                  <a:gd name="connsiteX3" fmla="*/ 1280205 w 2359090"/>
                  <a:gd name="connsiteY3" fmla="*/ 2700997 h 2726788"/>
                  <a:gd name="connsiteX4" fmla="*/ 1997658 w 2359090"/>
                  <a:gd name="connsiteY4" fmla="*/ 2096086 h 2726788"/>
                  <a:gd name="connsiteX5" fmla="*/ 2295246 w 2359090"/>
                  <a:gd name="connsiteY5" fmla="*/ 942536 h 2726788"/>
                  <a:gd name="connsiteX6" fmla="*/ 2082064 w 2359090"/>
                  <a:gd name="connsiteY6" fmla="*/ 140677 h 2726788"/>
                  <a:gd name="connsiteX7" fmla="*/ 633092 w 2359090"/>
                  <a:gd name="connsiteY7" fmla="*/ 98474 h 2726788"/>
                  <a:gd name="connsiteX8" fmla="*/ 168858 w 2359090"/>
                  <a:gd name="connsiteY8" fmla="*/ 351692 h 2726788"/>
                  <a:gd name="connsiteX9" fmla="*/ 0 w 2359090"/>
                  <a:gd name="connsiteY9" fmla="*/ 1069145 h 2726788"/>
                  <a:gd name="connsiteX0" fmla="*/ 53870 w 2272305"/>
                  <a:gd name="connsiteY0" fmla="*/ 854807 h 2726788"/>
                  <a:gd name="connsiteX1" fmla="*/ 166479 w 2272305"/>
                  <a:gd name="connsiteY1" fmla="*/ 1688123 h 2726788"/>
                  <a:gd name="connsiteX2" fmla="*/ 447833 w 2272305"/>
                  <a:gd name="connsiteY2" fmla="*/ 2250831 h 2726788"/>
                  <a:gd name="connsiteX3" fmla="*/ 1193420 w 2272305"/>
                  <a:gd name="connsiteY3" fmla="*/ 2700997 h 2726788"/>
                  <a:gd name="connsiteX4" fmla="*/ 1910873 w 2272305"/>
                  <a:gd name="connsiteY4" fmla="*/ 2096086 h 2726788"/>
                  <a:gd name="connsiteX5" fmla="*/ 2208461 w 2272305"/>
                  <a:gd name="connsiteY5" fmla="*/ 942536 h 2726788"/>
                  <a:gd name="connsiteX6" fmla="*/ 1995279 w 2272305"/>
                  <a:gd name="connsiteY6" fmla="*/ 140677 h 2726788"/>
                  <a:gd name="connsiteX7" fmla="*/ 546307 w 2272305"/>
                  <a:gd name="connsiteY7" fmla="*/ 98474 h 2726788"/>
                  <a:gd name="connsiteX8" fmla="*/ 82073 w 2272305"/>
                  <a:gd name="connsiteY8" fmla="*/ 351692 h 2726788"/>
                  <a:gd name="connsiteX9" fmla="*/ 53870 w 2272305"/>
                  <a:gd name="connsiteY9" fmla="*/ 854807 h 2726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2305" h="2726788">
                    <a:moveTo>
                      <a:pt x="53870" y="854807"/>
                    </a:moveTo>
                    <a:cubicBezTo>
                      <a:pt x="192002" y="905216"/>
                      <a:pt x="100819" y="1455452"/>
                      <a:pt x="166479" y="1688123"/>
                    </a:cubicBezTo>
                    <a:cubicBezTo>
                      <a:pt x="232139" y="1920794"/>
                      <a:pt x="276676" y="2082019"/>
                      <a:pt x="447833" y="2250831"/>
                    </a:cubicBezTo>
                    <a:cubicBezTo>
                      <a:pt x="618990" y="2419643"/>
                      <a:pt x="949580" y="2726788"/>
                      <a:pt x="1193420" y="2700997"/>
                    </a:cubicBezTo>
                    <a:cubicBezTo>
                      <a:pt x="1437260" y="2675206"/>
                      <a:pt x="1741700" y="2389163"/>
                      <a:pt x="1910873" y="2096086"/>
                    </a:cubicBezTo>
                    <a:cubicBezTo>
                      <a:pt x="2080046" y="1803009"/>
                      <a:pt x="2194393" y="1268437"/>
                      <a:pt x="2208461" y="942536"/>
                    </a:cubicBezTo>
                    <a:cubicBezTo>
                      <a:pt x="2222529" y="616635"/>
                      <a:pt x="2272305" y="281354"/>
                      <a:pt x="1995279" y="140677"/>
                    </a:cubicBezTo>
                    <a:cubicBezTo>
                      <a:pt x="1718253" y="0"/>
                      <a:pt x="865174" y="63305"/>
                      <a:pt x="546307" y="98474"/>
                    </a:cubicBezTo>
                    <a:cubicBezTo>
                      <a:pt x="227440" y="133643"/>
                      <a:pt x="164146" y="225637"/>
                      <a:pt x="82073" y="351692"/>
                    </a:cubicBezTo>
                    <a:cubicBezTo>
                      <a:pt x="0" y="477747"/>
                      <a:pt x="104763" y="512720"/>
                      <a:pt x="53870" y="854807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任意多边形 61"/>
              <p:cNvSpPr/>
              <p:nvPr/>
            </p:nvSpPr>
            <p:spPr>
              <a:xfrm>
                <a:off x="2846251" y="3010487"/>
                <a:ext cx="292079" cy="548639"/>
              </a:xfrm>
              <a:custGeom>
                <a:avLst/>
                <a:gdLst>
                  <a:gd name="connsiteX0" fmla="*/ 276777 w 292079"/>
                  <a:gd name="connsiteY0" fmla="*/ 70338 h 548639"/>
                  <a:gd name="connsiteX1" fmla="*/ 234574 w 292079"/>
                  <a:gd name="connsiteY1" fmla="*/ 42202 h 548639"/>
                  <a:gd name="connsiteX2" fmla="*/ 206438 w 292079"/>
                  <a:gd name="connsiteY2" fmla="*/ 14067 h 548639"/>
                  <a:gd name="connsiteX3" fmla="*/ 51694 w 292079"/>
                  <a:gd name="connsiteY3" fmla="*/ 28135 h 548639"/>
                  <a:gd name="connsiteX4" fmla="*/ 23558 w 292079"/>
                  <a:gd name="connsiteY4" fmla="*/ 56270 h 548639"/>
                  <a:gd name="connsiteX5" fmla="*/ 23558 w 292079"/>
                  <a:gd name="connsiteY5" fmla="*/ 225082 h 548639"/>
                  <a:gd name="connsiteX6" fmla="*/ 37626 w 292079"/>
                  <a:gd name="connsiteY6" fmla="*/ 267285 h 548639"/>
                  <a:gd name="connsiteX7" fmla="*/ 93897 w 292079"/>
                  <a:gd name="connsiteY7" fmla="*/ 365759 h 548639"/>
                  <a:gd name="connsiteX8" fmla="*/ 122032 w 292079"/>
                  <a:gd name="connsiteY8" fmla="*/ 450165 h 548639"/>
                  <a:gd name="connsiteX9" fmla="*/ 178303 w 292079"/>
                  <a:gd name="connsiteY9" fmla="*/ 506436 h 548639"/>
                  <a:gd name="connsiteX10" fmla="*/ 262709 w 292079"/>
                  <a:gd name="connsiteY10" fmla="*/ 548639 h 548639"/>
                  <a:gd name="connsiteX11" fmla="*/ 290844 w 292079"/>
                  <a:gd name="connsiteY11" fmla="*/ 464233 h 548639"/>
                  <a:gd name="connsiteX12" fmla="*/ 276777 w 292079"/>
                  <a:gd name="connsiteY12" fmla="*/ 70338 h 548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2079" h="548639">
                    <a:moveTo>
                      <a:pt x="276777" y="70338"/>
                    </a:moveTo>
                    <a:cubicBezTo>
                      <a:pt x="267399" y="0"/>
                      <a:pt x="247776" y="52764"/>
                      <a:pt x="234574" y="42202"/>
                    </a:cubicBezTo>
                    <a:cubicBezTo>
                      <a:pt x="224217" y="33917"/>
                      <a:pt x="219662" y="15084"/>
                      <a:pt x="206438" y="14067"/>
                    </a:cubicBezTo>
                    <a:cubicBezTo>
                      <a:pt x="154796" y="10095"/>
                      <a:pt x="103275" y="23446"/>
                      <a:pt x="51694" y="28135"/>
                    </a:cubicBezTo>
                    <a:cubicBezTo>
                      <a:pt x="42315" y="37513"/>
                      <a:pt x="24759" y="43061"/>
                      <a:pt x="23558" y="56270"/>
                    </a:cubicBezTo>
                    <a:cubicBezTo>
                      <a:pt x="0" y="315406"/>
                      <a:pt x="64766" y="101462"/>
                      <a:pt x="23558" y="225082"/>
                    </a:cubicBezTo>
                    <a:cubicBezTo>
                      <a:pt x="28247" y="239150"/>
                      <a:pt x="31785" y="253655"/>
                      <a:pt x="37626" y="267285"/>
                    </a:cubicBezTo>
                    <a:cubicBezTo>
                      <a:pt x="59046" y="317264"/>
                      <a:pt x="65638" y="323372"/>
                      <a:pt x="93897" y="365759"/>
                    </a:cubicBezTo>
                    <a:cubicBezTo>
                      <a:pt x="103275" y="393894"/>
                      <a:pt x="101061" y="429194"/>
                      <a:pt x="122032" y="450165"/>
                    </a:cubicBezTo>
                    <a:cubicBezTo>
                      <a:pt x="140789" y="468922"/>
                      <a:pt x="153138" y="498047"/>
                      <a:pt x="178303" y="506436"/>
                    </a:cubicBezTo>
                    <a:cubicBezTo>
                      <a:pt x="236546" y="525851"/>
                      <a:pt x="208168" y="512279"/>
                      <a:pt x="262709" y="548639"/>
                    </a:cubicBezTo>
                    <a:cubicBezTo>
                      <a:pt x="272087" y="520504"/>
                      <a:pt x="292079" y="493865"/>
                      <a:pt x="290844" y="464233"/>
                    </a:cubicBezTo>
                    <a:cubicBezTo>
                      <a:pt x="275996" y="107868"/>
                      <a:pt x="286155" y="140676"/>
                      <a:pt x="276777" y="70338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0" name="任意多边形 59"/>
            <p:cNvSpPr/>
            <p:nvPr/>
          </p:nvSpPr>
          <p:spPr>
            <a:xfrm rot="769238" flipH="1">
              <a:off x="5183772" y="3024688"/>
              <a:ext cx="357190" cy="548639"/>
            </a:xfrm>
            <a:custGeom>
              <a:avLst/>
              <a:gdLst>
                <a:gd name="connsiteX0" fmla="*/ 276777 w 292079"/>
                <a:gd name="connsiteY0" fmla="*/ 70338 h 548639"/>
                <a:gd name="connsiteX1" fmla="*/ 234574 w 292079"/>
                <a:gd name="connsiteY1" fmla="*/ 42202 h 548639"/>
                <a:gd name="connsiteX2" fmla="*/ 206438 w 292079"/>
                <a:gd name="connsiteY2" fmla="*/ 14067 h 548639"/>
                <a:gd name="connsiteX3" fmla="*/ 51694 w 292079"/>
                <a:gd name="connsiteY3" fmla="*/ 28135 h 548639"/>
                <a:gd name="connsiteX4" fmla="*/ 23558 w 292079"/>
                <a:gd name="connsiteY4" fmla="*/ 56270 h 548639"/>
                <a:gd name="connsiteX5" fmla="*/ 23558 w 292079"/>
                <a:gd name="connsiteY5" fmla="*/ 225082 h 548639"/>
                <a:gd name="connsiteX6" fmla="*/ 37626 w 292079"/>
                <a:gd name="connsiteY6" fmla="*/ 267285 h 548639"/>
                <a:gd name="connsiteX7" fmla="*/ 93897 w 292079"/>
                <a:gd name="connsiteY7" fmla="*/ 365759 h 548639"/>
                <a:gd name="connsiteX8" fmla="*/ 122032 w 292079"/>
                <a:gd name="connsiteY8" fmla="*/ 450165 h 548639"/>
                <a:gd name="connsiteX9" fmla="*/ 178303 w 292079"/>
                <a:gd name="connsiteY9" fmla="*/ 506436 h 548639"/>
                <a:gd name="connsiteX10" fmla="*/ 262709 w 292079"/>
                <a:gd name="connsiteY10" fmla="*/ 548639 h 548639"/>
                <a:gd name="connsiteX11" fmla="*/ 290844 w 292079"/>
                <a:gd name="connsiteY11" fmla="*/ 464233 h 548639"/>
                <a:gd name="connsiteX12" fmla="*/ 276777 w 292079"/>
                <a:gd name="connsiteY12" fmla="*/ 70338 h 54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079" h="548639">
                  <a:moveTo>
                    <a:pt x="276777" y="70338"/>
                  </a:moveTo>
                  <a:cubicBezTo>
                    <a:pt x="267399" y="0"/>
                    <a:pt x="247776" y="52764"/>
                    <a:pt x="234574" y="42202"/>
                  </a:cubicBezTo>
                  <a:cubicBezTo>
                    <a:pt x="224217" y="33917"/>
                    <a:pt x="219662" y="15084"/>
                    <a:pt x="206438" y="14067"/>
                  </a:cubicBezTo>
                  <a:cubicBezTo>
                    <a:pt x="154796" y="10095"/>
                    <a:pt x="103275" y="23446"/>
                    <a:pt x="51694" y="28135"/>
                  </a:cubicBezTo>
                  <a:cubicBezTo>
                    <a:pt x="42315" y="37513"/>
                    <a:pt x="24759" y="43061"/>
                    <a:pt x="23558" y="56270"/>
                  </a:cubicBezTo>
                  <a:cubicBezTo>
                    <a:pt x="0" y="315406"/>
                    <a:pt x="64766" y="101462"/>
                    <a:pt x="23558" y="225082"/>
                  </a:cubicBezTo>
                  <a:cubicBezTo>
                    <a:pt x="28247" y="239150"/>
                    <a:pt x="31785" y="253655"/>
                    <a:pt x="37626" y="267285"/>
                  </a:cubicBezTo>
                  <a:cubicBezTo>
                    <a:pt x="59046" y="317264"/>
                    <a:pt x="65638" y="323372"/>
                    <a:pt x="93897" y="365759"/>
                  </a:cubicBezTo>
                  <a:cubicBezTo>
                    <a:pt x="103275" y="393894"/>
                    <a:pt x="101061" y="429194"/>
                    <a:pt x="122032" y="450165"/>
                  </a:cubicBezTo>
                  <a:cubicBezTo>
                    <a:pt x="140789" y="468922"/>
                    <a:pt x="153138" y="498047"/>
                    <a:pt x="178303" y="506436"/>
                  </a:cubicBezTo>
                  <a:cubicBezTo>
                    <a:pt x="236546" y="525851"/>
                    <a:pt x="208168" y="512279"/>
                    <a:pt x="262709" y="548639"/>
                  </a:cubicBezTo>
                  <a:cubicBezTo>
                    <a:pt x="272087" y="520504"/>
                    <a:pt x="292079" y="493865"/>
                    <a:pt x="290844" y="464233"/>
                  </a:cubicBezTo>
                  <a:cubicBezTo>
                    <a:pt x="275996" y="107868"/>
                    <a:pt x="286155" y="140676"/>
                    <a:pt x="276777" y="70338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任意多边形 25"/>
          <p:cNvSpPr/>
          <p:nvPr/>
        </p:nvSpPr>
        <p:spPr>
          <a:xfrm rot="920371">
            <a:off x="3903262" y="1580747"/>
            <a:ext cx="2210843" cy="1479271"/>
          </a:xfrm>
          <a:custGeom>
            <a:avLst/>
            <a:gdLst>
              <a:gd name="connsiteX0" fmla="*/ 1731168 w 2900362"/>
              <a:gd name="connsiteY0" fmla="*/ 1259681 h 1690688"/>
              <a:gd name="connsiteX1" fmla="*/ 1659731 w 2900362"/>
              <a:gd name="connsiteY1" fmla="*/ 1388269 h 1690688"/>
              <a:gd name="connsiteX2" fmla="*/ 1516856 w 2900362"/>
              <a:gd name="connsiteY2" fmla="*/ 1545431 h 1690688"/>
              <a:gd name="connsiteX3" fmla="*/ 1259681 w 2900362"/>
              <a:gd name="connsiteY3" fmla="*/ 1674019 h 1690688"/>
              <a:gd name="connsiteX4" fmla="*/ 1131093 w 2900362"/>
              <a:gd name="connsiteY4" fmla="*/ 1645444 h 1690688"/>
              <a:gd name="connsiteX5" fmla="*/ 1245393 w 2900362"/>
              <a:gd name="connsiteY5" fmla="*/ 1616869 h 1690688"/>
              <a:gd name="connsiteX6" fmla="*/ 1516856 w 2900362"/>
              <a:gd name="connsiteY6" fmla="*/ 1445419 h 1690688"/>
              <a:gd name="connsiteX7" fmla="*/ 1631156 w 2900362"/>
              <a:gd name="connsiteY7" fmla="*/ 1202531 h 1690688"/>
              <a:gd name="connsiteX8" fmla="*/ 1559718 w 2900362"/>
              <a:gd name="connsiteY8" fmla="*/ 1316831 h 1690688"/>
              <a:gd name="connsiteX9" fmla="*/ 1402556 w 2900362"/>
              <a:gd name="connsiteY9" fmla="*/ 1488281 h 1690688"/>
              <a:gd name="connsiteX10" fmla="*/ 1359693 w 2900362"/>
              <a:gd name="connsiteY10" fmla="*/ 1488281 h 1690688"/>
              <a:gd name="connsiteX11" fmla="*/ 1516856 w 2900362"/>
              <a:gd name="connsiteY11" fmla="*/ 1331119 h 1690688"/>
              <a:gd name="connsiteX12" fmla="*/ 1602581 w 2900362"/>
              <a:gd name="connsiteY12" fmla="*/ 1159669 h 1690688"/>
              <a:gd name="connsiteX13" fmla="*/ 1574006 w 2900362"/>
              <a:gd name="connsiteY13" fmla="*/ 1202531 h 1690688"/>
              <a:gd name="connsiteX14" fmla="*/ 1473993 w 2900362"/>
              <a:gd name="connsiteY14" fmla="*/ 1345406 h 1690688"/>
              <a:gd name="connsiteX15" fmla="*/ 1145381 w 2900362"/>
              <a:gd name="connsiteY15" fmla="*/ 1559719 h 1690688"/>
              <a:gd name="connsiteX16" fmla="*/ 716756 w 2900362"/>
              <a:gd name="connsiteY16" fmla="*/ 1616869 h 1690688"/>
              <a:gd name="connsiteX17" fmla="*/ 545306 w 2900362"/>
              <a:gd name="connsiteY17" fmla="*/ 1545431 h 1690688"/>
              <a:gd name="connsiteX18" fmla="*/ 531018 w 2900362"/>
              <a:gd name="connsiteY18" fmla="*/ 1473994 h 1690688"/>
              <a:gd name="connsiteX19" fmla="*/ 573881 w 2900362"/>
              <a:gd name="connsiteY19" fmla="*/ 1516856 h 1690688"/>
              <a:gd name="connsiteX20" fmla="*/ 731043 w 2900362"/>
              <a:gd name="connsiteY20" fmla="*/ 1574006 h 1690688"/>
              <a:gd name="connsiteX21" fmla="*/ 1102518 w 2900362"/>
              <a:gd name="connsiteY21" fmla="*/ 1516856 h 1690688"/>
              <a:gd name="connsiteX22" fmla="*/ 1445418 w 2900362"/>
              <a:gd name="connsiteY22" fmla="*/ 1288256 h 1690688"/>
              <a:gd name="connsiteX23" fmla="*/ 1502568 w 2900362"/>
              <a:gd name="connsiteY23" fmla="*/ 1102519 h 1690688"/>
              <a:gd name="connsiteX24" fmla="*/ 1459706 w 2900362"/>
              <a:gd name="connsiteY24" fmla="*/ 1202531 h 1690688"/>
              <a:gd name="connsiteX25" fmla="*/ 1159668 w 2900362"/>
              <a:gd name="connsiteY25" fmla="*/ 1402556 h 1690688"/>
              <a:gd name="connsiteX26" fmla="*/ 773906 w 2900362"/>
              <a:gd name="connsiteY26" fmla="*/ 1473994 h 1690688"/>
              <a:gd name="connsiteX27" fmla="*/ 145256 w 2900362"/>
              <a:gd name="connsiteY27" fmla="*/ 1359694 h 1690688"/>
              <a:gd name="connsiteX28" fmla="*/ 2381 w 2900362"/>
              <a:gd name="connsiteY28" fmla="*/ 1088231 h 1690688"/>
              <a:gd name="connsiteX29" fmla="*/ 159543 w 2900362"/>
              <a:gd name="connsiteY29" fmla="*/ 888206 h 1690688"/>
              <a:gd name="connsiteX30" fmla="*/ 245268 w 2900362"/>
              <a:gd name="connsiteY30" fmla="*/ 588169 h 1690688"/>
              <a:gd name="connsiteX31" fmla="*/ 531018 w 2900362"/>
              <a:gd name="connsiteY31" fmla="*/ 245269 h 1690688"/>
              <a:gd name="connsiteX32" fmla="*/ 1116806 w 2900362"/>
              <a:gd name="connsiteY32" fmla="*/ 88106 h 1690688"/>
              <a:gd name="connsiteX33" fmla="*/ 1416843 w 2900362"/>
              <a:gd name="connsiteY33" fmla="*/ 73819 h 1690688"/>
              <a:gd name="connsiteX34" fmla="*/ 1631156 w 2900362"/>
              <a:gd name="connsiteY34" fmla="*/ 2381 h 1690688"/>
              <a:gd name="connsiteX35" fmla="*/ 1859756 w 2900362"/>
              <a:gd name="connsiteY35" fmla="*/ 88106 h 1690688"/>
              <a:gd name="connsiteX36" fmla="*/ 2031206 w 2900362"/>
              <a:gd name="connsiteY36" fmla="*/ 216694 h 1690688"/>
              <a:gd name="connsiteX37" fmla="*/ 2316956 w 2900362"/>
              <a:gd name="connsiteY37" fmla="*/ 288131 h 1690688"/>
              <a:gd name="connsiteX38" fmla="*/ 2488406 w 2900362"/>
              <a:gd name="connsiteY38" fmla="*/ 545306 h 1690688"/>
              <a:gd name="connsiteX39" fmla="*/ 2574131 w 2900362"/>
              <a:gd name="connsiteY39" fmla="*/ 945356 h 1690688"/>
              <a:gd name="connsiteX40" fmla="*/ 2616993 w 2900362"/>
              <a:gd name="connsiteY40" fmla="*/ 1231106 h 1690688"/>
              <a:gd name="connsiteX41" fmla="*/ 2745581 w 2900362"/>
              <a:gd name="connsiteY41" fmla="*/ 1088231 h 1690688"/>
              <a:gd name="connsiteX42" fmla="*/ 2588418 w 2900362"/>
              <a:gd name="connsiteY42" fmla="*/ 931069 h 1690688"/>
              <a:gd name="connsiteX43" fmla="*/ 2588418 w 2900362"/>
              <a:gd name="connsiteY43" fmla="*/ 931069 h 1690688"/>
              <a:gd name="connsiteX44" fmla="*/ 2702718 w 2900362"/>
              <a:gd name="connsiteY44" fmla="*/ 959644 h 1690688"/>
              <a:gd name="connsiteX45" fmla="*/ 2859881 w 2900362"/>
              <a:gd name="connsiteY45" fmla="*/ 1102519 h 1690688"/>
              <a:gd name="connsiteX46" fmla="*/ 2888456 w 2900362"/>
              <a:gd name="connsiteY46" fmla="*/ 1302544 h 1690688"/>
              <a:gd name="connsiteX47" fmla="*/ 2788443 w 2900362"/>
              <a:gd name="connsiteY47" fmla="*/ 1516856 h 1690688"/>
              <a:gd name="connsiteX48" fmla="*/ 2474118 w 2900362"/>
              <a:gd name="connsiteY48" fmla="*/ 1616869 h 1690688"/>
              <a:gd name="connsiteX49" fmla="*/ 2216943 w 2900362"/>
              <a:gd name="connsiteY49" fmla="*/ 1402556 h 1690688"/>
              <a:gd name="connsiteX50" fmla="*/ 1874043 w 2900362"/>
              <a:gd name="connsiteY50" fmla="*/ 731044 h 1690688"/>
              <a:gd name="connsiteX51" fmla="*/ 1874043 w 2900362"/>
              <a:gd name="connsiteY51" fmla="*/ 773906 h 1690688"/>
              <a:gd name="connsiteX52" fmla="*/ 1845468 w 2900362"/>
              <a:gd name="connsiteY52" fmla="*/ 1016794 h 1690688"/>
              <a:gd name="connsiteX53" fmla="*/ 1716881 w 2900362"/>
              <a:gd name="connsiteY53" fmla="*/ 1316831 h 169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900362" h="1690688">
                <a:moveTo>
                  <a:pt x="1731168" y="1259681"/>
                </a:moveTo>
                <a:cubicBezTo>
                  <a:pt x="1713309" y="1300162"/>
                  <a:pt x="1695450" y="1340644"/>
                  <a:pt x="1659731" y="1388269"/>
                </a:cubicBezTo>
                <a:cubicBezTo>
                  <a:pt x="1624012" y="1435894"/>
                  <a:pt x="1583531" y="1497806"/>
                  <a:pt x="1516856" y="1545431"/>
                </a:cubicBezTo>
                <a:cubicBezTo>
                  <a:pt x="1450181" y="1593056"/>
                  <a:pt x="1323975" y="1657350"/>
                  <a:pt x="1259681" y="1674019"/>
                </a:cubicBezTo>
                <a:cubicBezTo>
                  <a:pt x="1195387" y="1690688"/>
                  <a:pt x="1133474" y="1654969"/>
                  <a:pt x="1131093" y="1645444"/>
                </a:cubicBezTo>
                <a:cubicBezTo>
                  <a:pt x="1128712" y="1635919"/>
                  <a:pt x="1181099" y="1650206"/>
                  <a:pt x="1245393" y="1616869"/>
                </a:cubicBezTo>
                <a:cubicBezTo>
                  <a:pt x="1309687" y="1583532"/>
                  <a:pt x="1452562" y="1514475"/>
                  <a:pt x="1516856" y="1445419"/>
                </a:cubicBezTo>
                <a:cubicBezTo>
                  <a:pt x="1581150" y="1376363"/>
                  <a:pt x="1624012" y="1223962"/>
                  <a:pt x="1631156" y="1202531"/>
                </a:cubicBezTo>
                <a:cubicBezTo>
                  <a:pt x="1638300" y="1181100"/>
                  <a:pt x="1597818" y="1269206"/>
                  <a:pt x="1559718" y="1316831"/>
                </a:cubicBezTo>
                <a:cubicBezTo>
                  <a:pt x="1521618" y="1364456"/>
                  <a:pt x="1435894" y="1459706"/>
                  <a:pt x="1402556" y="1488281"/>
                </a:cubicBezTo>
                <a:cubicBezTo>
                  <a:pt x="1369219" y="1516856"/>
                  <a:pt x="1340643" y="1514475"/>
                  <a:pt x="1359693" y="1488281"/>
                </a:cubicBezTo>
                <a:cubicBezTo>
                  <a:pt x="1378743" y="1462087"/>
                  <a:pt x="1476375" y="1385888"/>
                  <a:pt x="1516856" y="1331119"/>
                </a:cubicBezTo>
                <a:cubicBezTo>
                  <a:pt x="1557337" y="1276350"/>
                  <a:pt x="1593056" y="1181100"/>
                  <a:pt x="1602581" y="1159669"/>
                </a:cubicBezTo>
                <a:cubicBezTo>
                  <a:pt x="1612106" y="1138238"/>
                  <a:pt x="1595437" y="1171575"/>
                  <a:pt x="1574006" y="1202531"/>
                </a:cubicBezTo>
                <a:cubicBezTo>
                  <a:pt x="1552575" y="1233487"/>
                  <a:pt x="1545431" y="1285875"/>
                  <a:pt x="1473993" y="1345406"/>
                </a:cubicBezTo>
                <a:cubicBezTo>
                  <a:pt x="1402556" y="1404937"/>
                  <a:pt x="1271587" y="1514475"/>
                  <a:pt x="1145381" y="1559719"/>
                </a:cubicBezTo>
                <a:cubicBezTo>
                  <a:pt x="1019175" y="1604963"/>
                  <a:pt x="816768" y="1619250"/>
                  <a:pt x="716756" y="1616869"/>
                </a:cubicBezTo>
                <a:cubicBezTo>
                  <a:pt x="616744" y="1614488"/>
                  <a:pt x="576262" y="1569244"/>
                  <a:pt x="545306" y="1545431"/>
                </a:cubicBezTo>
                <a:cubicBezTo>
                  <a:pt x="514350" y="1521619"/>
                  <a:pt x="526256" y="1478756"/>
                  <a:pt x="531018" y="1473994"/>
                </a:cubicBezTo>
                <a:cubicBezTo>
                  <a:pt x="535780" y="1469232"/>
                  <a:pt x="540544" y="1500187"/>
                  <a:pt x="573881" y="1516856"/>
                </a:cubicBezTo>
                <a:cubicBezTo>
                  <a:pt x="607218" y="1533525"/>
                  <a:pt x="642937" y="1574006"/>
                  <a:pt x="731043" y="1574006"/>
                </a:cubicBezTo>
                <a:cubicBezTo>
                  <a:pt x="819149" y="1574006"/>
                  <a:pt x="983456" y="1564481"/>
                  <a:pt x="1102518" y="1516856"/>
                </a:cubicBezTo>
                <a:cubicBezTo>
                  <a:pt x="1221580" y="1469231"/>
                  <a:pt x="1378743" y="1357312"/>
                  <a:pt x="1445418" y="1288256"/>
                </a:cubicBezTo>
                <a:cubicBezTo>
                  <a:pt x="1512093" y="1219200"/>
                  <a:pt x="1500187" y="1116806"/>
                  <a:pt x="1502568" y="1102519"/>
                </a:cubicBezTo>
                <a:cubicBezTo>
                  <a:pt x="1504949" y="1088232"/>
                  <a:pt x="1516856" y="1152525"/>
                  <a:pt x="1459706" y="1202531"/>
                </a:cubicBezTo>
                <a:cubicBezTo>
                  <a:pt x="1402556" y="1252537"/>
                  <a:pt x="1273968" y="1357312"/>
                  <a:pt x="1159668" y="1402556"/>
                </a:cubicBezTo>
                <a:cubicBezTo>
                  <a:pt x="1045368" y="1447800"/>
                  <a:pt x="942975" y="1481138"/>
                  <a:pt x="773906" y="1473994"/>
                </a:cubicBezTo>
                <a:cubicBezTo>
                  <a:pt x="604837" y="1466850"/>
                  <a:pt x="273843" y="1423988"/>
                  <a:pt x="145256" y="1359694"/>
                </a:cubicBezTo>
                <a:cubicBezTo>
                  <a:pt x="16669" y="1295400"/>
                  <a:pt x="0" y="1166812"/>
                  <a:pt x="2381" y="1088231"/>
                </a:cubicBezTo>
                <a:cubicBezTo>
                  <a:pt x="4762" y="1009650"/>
                  <a:pt x="119062" y="971550"/>
                  <a:pt x="159543" y="888206"/>
                </a:cubicBezTo>
                <a:cubicBezTo>
                  <a:pt x="200024" y="804862"/>
                  <a:pt x="183356" y="695325"/>
                  <a:pt x="245268" y="588169"/>
                </a:cubicBezTo>
                <a:cubicBezTo>
                  <a:pt x="307180" y="481013"/>
                  <a:pt x="385762" y="328613"/>
                  <a:pt x="531018" y="245269"/>
                </a:cubicBezTo>
                <a:cubicBezTo>
                  <a:pt x="676274" y="161925"/>
                  <a:pt x="969169" y="116681"/>
                  <a:pt x="1116806" y="88106"/>
                </a:cubicBezTo>
                <a:cubicBezTo>
                  <a:pt x="1264444" y="59531"/>
                  <a:pt x="1331118" y="88107"/>
                  <a:pt x="1416843" y="73819"/>
                </a:cubicBezTo>
                <a:cubicBezTo>
                  <a:pt x="1502568" y="59531"/>
                  <a:pt x="1557337" y="0"/>
                  <a:pt x="1631156" y="2381"/>
                </a:cubicBezTo>
                <a:cubicBezTo>
                  <a:pt x="1704975" y="4762"/>
                  <a:pt x="1793081" y="52387"/>
                  <a:pt x="1859756" y="88106"/>
                </a:cubicBezTo>
                <a:cubicBezTo>
                  <a:pt x="1926431" y="123825"/>
                  <a:pt x="1955006" y="183357"/>
                  <a:pt x="2031206" y="216694"/>
                </a:cubicBezTo>
                <a:cubicBezTo>
                  <a:pt x="2107406" y="250031"/>
                  <a:pt x="2240756" y="233362"/>
                  <a:pt x="2316956" y="288131"/>
                </a:cubicBezTo>
                <a:cubicBezTo>
                  <a:pt x="2393156" y="342900"/>
                  <a:pt x="2445544" y="435769"/>
                  <a:pt x="2488406" y="545306"/>
                </a:cubicBezTo>
                <a:cubicBezTo>
                  <a:pt x="2531268" y="654843"/>
                  <a:pt x="2552700" y="831056"/>
                  <a:pt x="2574131" y="945356"/>
                </a:cubicBezTo>
                <a:cubicBezTo>
                  <a:pt x="2595562" y="1059656"/>
                  <a:pt x="2588418" y="1207294"/>
                  <a:pt x="2616993" y="1231106"/>
                </a:cubicBezTo>
                <a:cubicBezTo>
                  <a:pt x="2645568" y="1254918"/>
                  <a:pt x="2750344" y="1138237"/>
                  <a:pt x="2745581" y="1088231"/>
                </a:cubicBezTo>
                <a:cubicBezTo>
                  <a:pt x="2740819" y="1038225"/>
                  <a:pt x="2588418" y="931069"/>
                  <a:pt x="2588418" y="931069"/>
                </a:cubicBezTo>
                <a:lnTo>
                  <a:pt x="2588418" y="931069"/>
                </a:lnTo>
                <a:cubicBezTo>
                  <a:pt x="2607468" y="935831"/>
                  <a:pt x="2657474" y="931069"/>
                  <a:pt x="2702718" y="959644"/>
                </a:cubicBezTo>
                <a:cubicBezTo>
                  <a:pt x="2747962" y="988219"/>
                  <a:pt x="2828925" y="1045369"/>
                  <a:pt x="2859881" y="1102519"/>
                </a:cubicBezTo>
                <a:cubicBezTo>
                  <a:pt x="2890837" y="1159669"/>
                  <a:pt x="2900362" y="1233488"/>
                  <a:pt x="2888456" y="1302544"/>
                </a:cubicBezTo>
                <a:cubicBezTo>
                  <a:pt x="2876550" y="1371600"/>
                  <a:pt x="2857499" y="1464469"/>
                  <a:pt x="2788443" y="1516856"/>
                </a:cubicBezTo>
                <a:cubicBezTo>
                  <a:pt x="2719387" y="1569243"/>
                  <a:pt x="2569368" y="1635919"/>
                  <a:pt x="2474118" y="1616869"/>
                </a:cubicBezTo>
                <a:cubicBezTo>
                  <a:pt x="2378868" y="1597819"/>
                  <a:pt x="2316955" y="1550193"/>
                  <a:pt x="2216943" y="1402556"/>
                </a:cubicBezTo>
                <a:cubicBezTo>
                  <a:pt x="2116931" y="1254919"/>
                  <a:pt x="1931193" y="835819"/>
                  <a:pt x="1874043" y="731044"/>
                </a:cubicBezTo>
                <a:cubicBezTo>
                  <a:pt x="1816893" y="626269"/>
                  <a:pt x="1878805" y="726281"/>
                  <a:pt x="1874043" y="773906"/>
                </a:cubicBezTo>
                <a:cubicBezTo>
                  <a:pt x="1869281" y="821531"/>
                  <a:pt x="1871662" y="926307"/>
                  <a:pt x="1845468" y="1016794"/>
                </a:cubicBezTo>
                <a:cubicBezTo>
                  <a:pt x="1819274" y="1107282"/>
                  <a:pt x="1768077" y="1212056"/>
                  <a:pt x="1716881" y="131683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rot="920371">
            <a:off x="3956284" y="1478703"/>
            <a:ext cx="1095809" cy="1146618"/>
          </a:xfrm>
          <a:custGeom>
            <a:avLst/>
            <a:gdLst>
              <a:gd name="connsiteX0" fmla="*/ 1403231 w 1449239"/>
              <a:gd name="connsiteY0" fmla="*/ 5751 h 1322717"/>
              <a:gd name="connsiteX1" fmla="*/ 626853 w 1449239"/>
              <a:gd name="connsiteY1" fmla="*/ 178279 h 1322717"/>
              <a:gd name="connsiteX2" fmla="*/ 316302 w 1449239"/>
              <a:gd name="connsiteY2" fmla="*/ 437071 h 1322717"/>
              <a:gd name="connsiteX3" fmla="*/ 178280 w 1449239"/>
              <a:gd name="connsiteY3" fmla="*/ 799381 h 1322717"/>
              <a:gd name="connsiteX4" fmla="*/ 126521 w 1449239"/>
              <a:gd name="connsiteY4" fmla="*/ 902898 h 1322717"/>
              <a:gd name="connsiteX5" fmla="*/ 5751 w 1449239"/>
              <a:gd name="connsiteY5" fmla="*/ 1075426 h 1322717"/>
              <a:gd name="connsiteX6" fmla="*/ 92015 w 1449239"/>
              <a:gd name="connsiteY6" fmla="*/ 1247954 h 1322717"/>
              <a:gd name="connsiteX7" fmla="*/ 195532 w 1449239"/>
              <a:gd name="connsiteY7" fmla="*/ 1316966 h 1322717"/>
              <a:gd name="connsiteX8" fmla="*/ 161027 w 1449239"/>
              <a:gd name="connsiteY8" fmla="*/ 1213449 h 1322717"/>
              <a:gd name="connsiteX9" fmla="*/ 178280 w 1449239"/>
              <a:gd name="connsiteY9" fmla="*/ 971909 h 1322717"/>
              <a:gd name="connsiteX10" fmla="*/ 333555 w 1449239"/>
              <a:gd name="connsiteY10" fmla="*/ 816634 h 1322717"/>
              <a:gd name="connsiteX11" fmla="*/ 506083 w 1449239"/>
              <a:gd name="connsiteY11" fmla="*/ 506083 h 1322717"/>
              <a:gd name="connsiteX12" fmla="*/ 902899 w 1449239"/>
              <a:gd name="connsiteY12" fmla="*/ 212785 h 1322717"/>
              <a:gd name="connsiteX13" fmla="*/ 1403231 w 1449239"/>
              <a:gd name="connsiteY13" fmla="*/ 5751 h 1322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49239" h="1322717">
                <a:moveTo>
                  <a:pt x="1403231" y="5751"/>
                </a:moveTo>
                <a:cubicBezTo>
                  <a:pt x="1357223" y="0"/>
                  <a:pt x="808008" y="106392"/>
                  <a:pt x="626853" y="178279"/>
                </a:cubicBezTo>
                <a:cubicBezTo>
                  <a:pt x="445698" y="250166"/>
                  <a:pt x="391064" y="333554"/>
                  <a:pt x="316302" y="437071"/>
                </a:cubicBezTo>
                <a:cubicBezTo>
                  <a:pt x="241540" y="540588"/>
                  <a:pt x="209910" y="721743"/>
                  <a:pt x="178280" y="799381"/>
                </a:cubicBezTo>
                <a:cubicBezTo>
                  <a:pt x="146650" y="877019"/>
                  <a:pt x="155276" y="856891"/>
                  <a:pt x="126521" y="902898"/>
                </a:cubicBezTo>
                <a:cubicBezTo>
                  <a:pt x="97766" y="948906"/>
                  <a:pt x="11502" y="1017917"/>
                  <a:pt x="5751" y="1075426"/>
                </a:cubicBezTo>
                <a:cubicBezTo>
                  <a:pt x="0" y="1132935"/>
                  <a:pt x="60385" y="1207697"/>
                  <a:pt x="92015" y="1247954"/>
                </a:cubicBezTo>
                <a:cubicBezTo>
                  <a:pt x="123645" y="1288211"/>
                  <a:pt x="184030" y="1322717"/>
                  <a:pt x="195532" y="1316966"/>
                </a:cubicBezTo>
                <a:cubicBezTo>
                  <a:pt x="207034" y="1311215"/>
                  <a:pt x="163902" y="1270958"/>
                  <a:pt x="161027" y="1213449"/>
                </a:cubicBezTo>
                <a:cubicBezTo>
                  <a:pt x="158152" y="1155940"/>
                  <a:pt x="149525" y="1038045"/>
                  <a:pt x="178280" y="971909"/>
                </a:cubicBezTo>
                <a:cubicBezTo>
                  <a:pt x="207035" y="905773"/>
                  <a:pt x="278921" y="894272"/>
                  <a:pt x="333555" y="816634"/>
                </a:cubicBezTo>
                <a:cubicBezTo>
                  <a:pt x="388189" y="738996"/>
                  <a:pt x="411192" y="606724"/>
                  <a:pt x="506083" y="506083"/>
                </a:cubicBezTo>
                <a:cubicBezTo>
                  <a:pt x="600974" y="405442"/>
                  <a:pt x="756250" y="299049"/>
                  <a:pt x="902899" y="212785"/>
                </a:cubicBezTo>
                <a:cubicBezTo>
                  <a:pt x="1049548" y="126521"/>
                  <a:pt x="1449239" y="11502"/>
                  <a:pt x="1403231" y="575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920371">
            <a:off x="4096360" y="1589137"/>
            <a:ext cx="1033269" cy="1131130"/>
          </a:xfrm>
          <a:custGeom>
            <a:avLst/>
            <a:gdLst>
              <a:gd name="connsiteX0" fmla="*/ 63261 w 1397479"/>
              <a:gd name="connsiteY0" fmla="*/ 1227826 h 1383101"/>
              <a:gd name="connsiteX1" fmla="*/ 11502 w 1397479"/>
              <a:gd name="connsiteY1" fmla="*/ 969033 h 1383101"/>
              <a:gd name="connsiteX2" fmla="*/ 132272 w 1397479"/>
              <a:gd name="connsiteY2" fmla="*/ 761999 h 1383101"/>
              <a:gd name="connsiteX3" fmla="*/ 425570 w 1397479"/>
              <a:gd name="connsiteY3" fmla="*/ 399690 h 1383101"/>
              <a:gd name="connsiteX4" fmla="*/ 977661 w 1397479"/>
              <a:gd name="connsiteY4" fmla="*/ 106392 h 1383101"/>
              <a:gd name="connsiteX5" fmla="*/ 1253706 w 1397479"/>
              <a:gd name="connsiteY5" fmla="*/ 37381 h 1383101"/>
              <a:gd name="connsiteX6" fmla="*/ 1357223 w 1397479"/>
              <a:gd name="connsiteY6" fmla="*/ 20128 h 1383101"/>
              <a:gd name="connsiteX7" fmla="*/ 1012167 w 1397479"/>
              <a:gd name="connsiteY7" fmla="*/ 158150 h 1383101"/>
              <a:gd name="connsiteX8" fmla="*/ 701616 w 1397479"/>
              <a:gd name="connsiteY8" fmla="*/ 451448 h 1383101"/>
              <a:gd name="connsiteX9" fmla="*/ 667110 w 1397479"/>
              <a:gd name="connsiteY9" fmla="*/ 572218 h 1383101"/>
              <a:gd name="connsiteX10" fmla="*/ 373812 w 1397479"/>
              <a:gd name="connsiteY10" fmla="*/ 848264 h 1383101"/>
              <a:gd name="connsiteX11" fmla="*/ 80514 w 1397479"/>
              <a:gd name="connsiteY11" fmla="*/ 1314090 h 1383101"/>
              <a:gd name="connsiteX12" fmla="*/ 63261 w 1397479"/>
              <a:gd name="connsiteY12" fmla="*/ 1227826 h 1383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97479" h="1383101">
                <a:moveTo>
                  <a:pt x="63261" y="1227826"/>
                </a:moveTo>
                <a:cubicBezTo>
                  <a:pt x="51759" y="1170317"/>
                  <a:pt x="0" y="1046671"/>
                  <a:pt x="11502" y="969033"/>
                </a:cubicBezTo>
                <a:cubicBezTo>
                  <a:pt x="23004" y="891395"/>
                  <a:pt x="63261" y="856889"/>
                  <a:pt x="132272" y="761999"/>
                </a:cubicBezTo>
                <a:cubicBezTo>
                  <a:pt x="201283" y="667109"/>
                  <a:pt x="284672" y="508958"/>
                  <a:pt x="425570" y="399690"/>
                </a:cubicBezTo>
                <a:cubicBezTo>
                  <a:pt x="566468" y="290422"/>
                  <a:pt x="839639" y="166777"/>
                  <a:pt x="977661" y="106392"/>
                </a:cubicBezTo>
                <a:cubicBezTo>
                  <a:pt x="1115683" y="46007"/>
                  <a:pt x="1190446" y="51758"/>
                  <a:pt x="1253706" y="37381"/>
                </a:cubicBezTo>
                <a:cubicBezTo>
                  <a:pt x="1316966" y="23004"/>
                  <a:pt x="1397479" y="0"/>
                  <a:pt x="1357223" y="20128"/>
                </a:cubicBezTo>
                <a:cubicBezTo>
                  <a:pt x="1316967" y="40256"/>
                  <a:pt x="1121435" y="86263"/>
                  <a:pt x="1012167" y="158150"/>
                </a:cubicBezTo>
                <a:cubicBezTo>
                  <a:pt x="902899" y="230037"/>
                  <a:pt x="759125" y="382437"/>
                  <a:pt x="701616" y="451448"/>
                </a:cubicBezTo>
                <a:cubicBezTo>
                  <a:pt x="644107" y="520459"/>
                  <a:pt x="721744" y="506082"/>
                  <a:pt x="667110" y="572218"/>
                </a:cubicBezTo>
                <a:cubicBezTo>
                  <a:pt x="612476" y="638354"/>
                  <a:pt x="471578" y="724619"/>
                  <a:pt x="373812" y="848264"/>
                </a:cubicBezTo>
                <a:cubicBezTo>
                  <a:pt x="276046" y="971909"/>
                  <a:pt x="132272" y="1245079"/>
                  <a:pt x="80514" y="1314090"/>
                </a:cubicBezTo>
                <a:cubicBezTo>
                  <a:pt x="28756" y="1383101"/>
                  <a:pt x="74763" y="1285335"/>
                  <a:pt x="63261" y="122782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rot="920371">
            <a:off x="4197061" y="1650078"/>
            <a:ext cx="865180" cy="1075780"/>
          </a:xfrm>
          <a:custGeom>
            <a:avLst/>
            <a:gdLst>
              <a:gd name="connsiteX0" fmla="*/ 1158815 w 1173192"/>
              <a:gd name="connsiteY0" fmla="*/ 60385 h 1253706"/>
              <a:gd name="connsiteX1" fmla="*/ 658483 w 1173192"/>
              <a:gd name="connsiteY1" fmla="*/ 353683 h 1253706"/>
              <a:gd name="connsiteX2" fmla="*/ 451449 w 1173192"/>
              <a:gd name="connsiteY2" fmla="*/ 664234 h 1253706"/>
              <a:gd name="connsiteX3" fmla="*/ 158151 w 1173192"/>
              <a:gd name="connsiteY3" fmla="*/ 923026 h 1253706"/>
              <a:gd name="connsiteX4" fmla="*/ 20128 w 1173192"/>
              <a:gd name="connsiteY4" fmla="*/ 1250830 h 1253706"/>
              <a:gd name="connsiteX5" fmla="*/ 278920 w 1173192"/>
              <a:gd name="connsiteY5" fmla="*/ 940279 h 1253706"/>
              <a:gd name="connsiteX6" fmla="*/ 589471 w 1173192"/>
              <a:gd name="connsiteY6" fmla="*/ 802256 h 1253706"/>
              <a:gd name="connsiteX7" fmla="*/ 692988 w 1173192"/>
              <a:gd name="connsiteY7" fmla="*/ 543464 h 1253706"/>
              <a:gd name="connsiteX8" fmla="*/ 1107056 w 1173192"/>
              <a:gd name="connsiteY8" fmla="*/ 77638 h 1253706"/>
              <a:gd name="connsiteX9" fmla="*/ 1089803 w 1173192"/>
              <a:gd name="connsiteY9" fmla="*/ 77638 h 1253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3192" h="1253706">
                <a:moveTo>
                  <a:pt x="1158815" y="60385"/>
                </a:moveTo>
                <a:cubicBezTo>
                  <a:pt x="967596" y="156713"/>
                  <a:pt x="776377" y="253042"/>
                  <a:pt x="658483" y="353683"/>
                </a:cubicBezTo>
                <a:cubicBezTo>
                  <a:pt x="540589" y="454325"/>
                  <a:pt x="534838" y="569344"/>
                  <a:pt x="451449" y="664234"/>
                </a:cubicBezTo>
                <a:cubicBezTo>
                  <a:pt x="368060" y="759124"/>
                  <a:pt x="230038" y="825260"/>
                  <a:pt x="158151" y="923026"/>
                </a:cubicBezTo>
                <a:cubicBezTo>
                  <a:pt x="86264" y="1020792"/>
                  <a:pt x="0" y="1247955"/>
                  <a:pt x="20128" y="1250830"/>
                </a:cubicBezTo>
                <a:cubicBezTo>
                  <a:pt x="40256" y="1253706"/>
                  <a:pt x="184030" y="1015041"/>
                  <a:pt x="278920" y="940279"/>
                </a:cubicBezTo>
                <a:cubicBezTo>
                  <a:pt x="373810" y="865517"/>
                  <a:pt x="520460" y="868392"/>
                  <a:pt x="589471" y="802256"/>
                </a:cubicBezTo>
                <a:cubicBezTo>
                  <a:pt x="658482" y="736120"/>
                  <a:pt x="606724" y="664234"/>
                  <a:pt x="692988" y="543464"/>
                </a:cubicBezTo>
                <a:cubicBezTo>
                  <a:pt x="779252" y="422694"/>
                  <a:pt x="1040920" y="155276"/>
                  <a:pt x="1107056" y="77638"/>
                </a:cubicBezTo>
                <a:cubicBezTo>
                  <a:pt x="1173192" y="0"/>
                  <a:pt x="1131497" y="38819"/>
                  <a:pt x="1089803" y="7763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rot="920371">
            <a:off x="4050765" y="1715297"/>
            <a:ext cx="710166" cy="727095"/>
          </a:xfrm>
          <a:custGeom>
            <a:avLst/>
            <a:gdLst>
              <a:gd name="connsiteX0" fmla="*/ 632604 w 931653"/>
              <a:gd name="connsiteY0" fmla="*/ 0 h 831011"/>
              <a:gd name="connsiteX1" fmla="*/ 270294 w 931653"/>
              <a:gd name="connsiteY1" fmla="*/ 276045 h 831011"/>
              <a:gd name="connsiteX2" fmla="*/ 235789 w 931653"/>
              <a:gd name="connsiteY2" fmla="*/ 448573 h 831011"/>
              <a:gd name="connsiteX3" fmla="*/ 494581 w 931653"/>
              <a:gd name="connsiteY3" fmla="*/ 172528 h 831011"/>
              <a:gd name="connsiteX4" fmla="*/ 787879 w 931653"/>
              <a:gd name="connsiteY4" fmla="*/ 17253 h 831011"/>
              <a:gd name="connsiteX5" fmla="*/ 511834 w 931653"/>
              <a:gd name="connsiteY5" fmla="*/ 207034 h 831011"/>
              <a:gd name="connsiteX6" fmla="*/ 235789 w 931653"/>
              <a:gd name="connsiteY6" fmla="*/ 672860 h 831011"/>
              <a:gd name="connsiteX7" fmla="*/ 408317 w 931653"/>
              <a:gd name="connsiteY7" fmla="*/ 465826 h 831011"/>
              <a:gd name="connsiteX8" fmla="*/ 649857 w 931653"/>
              <a:gd name="connsiteY8" fmla="*/ 293298 h 831011"/>
              <a:gd name="connsiteX9" fmla="*/ 925902 w 931653"/>
              <a:gd name="connsiteY9" fmla="*/ 51758 h 831011"/>
              <a:gd name="connsiteX10" fmla="*/ 684362 w 931653"/>
              <a:gd name="connsiteY10" fmla="*/ 293298 h 831011"/>
              <a:gd name="connsiteX11" fmla="*/ 391064 w 931653"/>
              <a:gd name="connsiteY11" fmla="*/ 569343 h 831011"/>
              <a:gd name="connsiteX12" fmla="*/ 253041 w 931653"/>
              <a:gd name="connsiteY12" fmla="*/ 793630 h 831011"/>
              <a:gd name="connsiteX13" fmla="*/ 11502 w 931653"/>
              <a:gd name="connsiteY13" fmla="*/ 793630 h 831011"/>
              <a:gd name="connsiteX14" fmla="*/ 184030 w 931653"/>
              <a:gd name="connsiteY14" fmla="*/ 759124 h 831011"/>
              <a:gd name="connsiteX15" fmla="*/ 201283 w 931653"/>
              <a:gd name="connsiteY15" fmla="*/ 431321 h 831011"/>
              <a:gd name="connsiteX16" fmla="*/ 166777 w 931653"/>
              <a:gd name="connsiteY16" fmla="*/ 707366 h 831011"/>
              <a:gd name="connsiteX17" fmla="*/ 11502 w 931653"/>
              <a:gd name="connsiteY17" fmla="*/ 603849 h 831011"/>
              <a:gd name="connsiteX18" fmla="*/ 97766 w 931653"/>
              <a:gd name="connsiteY18" fmla="*/ 621102 h 831011"/>
              <a:gd name="connsiteX19" fmla="*/ 149524 w 931653"/>
              <a:gd name="connsiteY19" fmla="*/ 414068 h 831011"/>
              <a:gd name="connsiteX20" fmla="*/ 201283 w 931653"/>
              <a:gd name="connsiteY20" fmla="*/ 241539 h 831011"/>
              <a:gd name="connsiteX21" fmla="*/ 563592 w 931653"/>
              <a:gd name="connsiteY21" fmla="*/ 51758 h 831011"/>
              <a:gd name="connsiteX22" fmla="*/ 546340 w 931653"/>
              <a:gd name="connsiteY22" fmla="*/ 0 h 831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31653" h="831011">
                <a:moveTo>
                  <a:pt x="632604" y="0"/>
                </a:moveTo>
                <a:cubicBezTo>
                  <a:pt x="484517" y="100641"/>
                  <a:pt x="336430" y="201283"/>
                  <a:pt x="270294" y="276045"/>
                </a:cubicBezTo>
                <a:cubicBezTo>
                  <a:pt x="204158" y="350807"/>
                  <a:pt x="198408" y="465826"/>
                  <a:pt x="235789" y="448573"/>
                </a:cubicBezTo>
                <a:cubicBezTo>
                  <a:pt x="273170" y="431320"/>
                  <a:pt x="402566" y="244415"/>
                  <a:pt x="494581" y="172528"/>
                </a:cubicBezTo>
                <a:cubicBezTo>
                  <a:pt x="586596" y="100641"/>
                  <a:pt x="785004" y="11502"/>
                  <a:pt x="787879" y="17253"/>
                </a:cubicBezTo>
                <a:cubicBezTo>
                  <a:pt x="790754" y="23004"/>
                  <a:pt x="603849" y="97766"/>
                  <a:pt x="511834" y="207034"/>
                </a:cubicBezTo>
                <a:cubicBezTo>
                  <a:pt x="419819" y="316302"/>
                  <a:pt x="253042" y="629728"/>
                  <a:pt x="235789" y="672860"/>
                </a:cubicBezTo>
                <a:cubicBezTo>
                  <a:pt x="218536" y="715992"/>
                  <a:pt x="339306" y="529086"/>
                  <a:pt x="408317" y="465826"/>
                </a:cubicBezTo>
                <a:cubicBezTo>
                  <a:pt x="477328" y="402566"/>
                  <a:pt x="563593" y="362309"/>
                  <a:pt x="649857" y="293298"/>
                </a:cubicBezTo>
                <a:cubicBezTo>
                  <a:pt x="736121" y="224287"/>
                  <a:pt x="920151" y="51758"/>
                  <a:pt x="925902" y="51758"/>
                </a:cubicBezTo>
                <a:cubicBezTo>
                  <a:pt x="931653" y="51758"/>
                  <a:pt x="773502" y="207034"/>
                  <a:pt x="684362" y="293298"/>
                </a:cubicBezTo>
                <a:cubicBezTo>
                  <a:pt x="595222" y="379562"/>
                  <a:pt x="462951" y="485954"/>
                  <a:pt x="391064" y="569343"/>
                </a:cubicBezTo>
                <a:cubicBezTo>
                  <a:pt x="319177" y="652732"/>
                  <a:pt x="316301" y="756249"/>
                  <a:pt x="253041" y="793630"/>
                </a:cubicBezTo>
                <a:cubicBezTo>
                  <a:pt x="189781" y="831011"/>
                  <a:pt x="23004" y="799381"/>
                  <a:pt x="11502" y="793630"/>
                </a:cubicBezTo>
                <a:cubicBezTo>
                  <a:pt x="0" y="787879"/>
                  <a:pt x="152400" y="819509"/>
                  <a:pt x="184030" y="759124"/>
                </a:cubicBezTo>
                <a:cubicBezTo>
                  <a:pt x="215660" y="698739"/>
                  <a:pt x="204158" y="439947"/>
                  <a:pt x="201283" y="431321"/>
                </a:cubicBezTo>
                <a:cubicBezTo>
                  <a:pt x="198408" y="422695"/>
                  <a:pt x="198407" y="678611"/>
                  <a:pt x="166777" y="707366"/>
                </a:cubicBezTo>
                <a:cubicBezTo>
                  <a:pt x="135147" y="736121"/>
                  <a:pt x="23004" y="618226"/>
                  <a:pt x="11502" y="603849"/>
                </a:cubicBezTo>
                <a:cubicBezTo>
                  <a:pt x="0" y="589472"/>
                  <a:pt x="74762" y="652732"/>
                  <a:pt x="97766" y="621102"/>
                </a:cubicBezTo>
                <a:cubicBezTo>
                  <a:pt x="120770" y="589472"/>
                  <a:pt x="132271" y="477329"/>
                  <a:pt x="149524" y="414068"/>
                </a:cubicBezTo>
                <a:cubicBezTo>
                  <a:pt x="166777" y="350807"/>
                  <a:pt x="132272" y="301924"/>
                  <a:pt x="201283" y="241539"/>
                </a:cubicBezTo>
                <a:cubicBezTo>
                  <a:pt x="270294" y="181154"/>
                  <a:pt x="506083" y="92014"/>
                  <a:pt x="563592" y="51758"/>
                </a:cubicBezTo>
                <a:cubicBezTo>
                  <a:pt x="621101" y="11502"/>
                  <a:pt x="583720" y="5751"/>
                  <a:pt x="54634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rot="920371">
            <a:off x="5758766" y="2629417"/>
            <a:ext cx="234530" cy="417640"/>
          </a:xfrm>
          <a:custGeom>
            <a:avLst/>
            <a:gdLst>
              <a:gd name="connsiteX0" fmla="*/ 146649 w 307675"/>
              <a:gd name="connsiteY0" fmla="*/ 86264 h 477329"/>
              <a:gd name="connsiteX1" fmla="*/ 181154 w 307675"/>
              <a:gd name="connsiteY1" fmla="*/ 293298 h 477329"/>
              <a:gd name="connsiteX2" fmla="*/ 8626 w 307675"/>
              <a:gd name="connsiteY2" fmla="*/ 362310 h 477329"/>
              <a:gd name="connsiteX3" fmla="*/ 129396 w 307675"/>
              <a:gd name="connsiteY3" fmla="*/ 396815 h 477329"/>
              <a:gd name="connsiteX4" fmla="*/ 198407 w 307675"/>
              <a:gd name="connsiteY4" fmla="*/ 310551 h 477329"/>
              <a:gd name="connsiteX5" fmla="*/ 181154 w 307675"/>
              <a:gd name="connsiteY5" fmla="*/ 465827 h 477329"/>
              <a:gd name="connsiteX6" fmla="*/ 301924 w 307675"/>
              <a:gd name="connsiteY6" fmla="*/ 379562 h 477329"/>
              <a:gd name="connsiteX7" fmla="*/ 146649 w 307675"/>
              <a:gd name="connsiteY7" fmla="*/ 34506 h 477329"/>
              <a:gd name="connsiteX8" fmla="*/ 146649 w 307675"/>
              <a:gd name="connsiteY8" fmla="*/ 34506 h 477329"/>
              <a:gd name="connsiteX9" fmla="*/ 146649 w 307675"/>
              <a:gd name="connsiteY9" fmla="*/ 34506 h 477329"/>
              <a:gd name="connsiteX10" fmla="*/ 94890 w 307675"/>
              <a:gd name="connsiteY10" fmla="*/ 0 h 477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7675" h="477329">
                <a:moveTo>
                  <a:pt x="146649" y="86264"/>
                </a:moveTo>
                <a:cubicBezTo>
                  <a:pt x="175403" y="166777"/>
                  <a:pt x="204158" y="247290"/>
                  <a:pt x="181154" y="293298"/>
                </a:cubicBezTo>
                <a:cubicBezTo>
                  <a:pt x="158150" y="339306"/>
                  <a:pt x="17252" y="345057"/>
                  <a:pt x="8626" y="362310"/>
                </a:cubicBezTo>
                <a:cubicBezTo>
                  <a:pt x="0" y="379563"/>
                  <a:pt x="97766" y="405441"/>
                  <a:pt x="129396" y="396815"/>
                </a:cubicBezTo>
                <a:cubicBezTo>
                  <a:pt x="161026" y="388189"/>
                  <a:pt x="189781" y="299049"/>
                  <a:pt x="198407" y="310551"/>
                </a:cubicBezTo>
                <a:cubicBezTo>
                  <a:pt x="207033" y="322053"/>
                  <a:pt x="163901" y="454325"/>
                  <a:pt x="181154" y="465827"/>
                </a:cubicBezTo>
                <a:cubicBezTo>
                  <a:pt x="198407" y="477329"/>
                  <a:pt x="307675" y="451449"/>
                  <a:pt x="301924" y="379562"/>
                </a:cubicBezTo>
                <a:cubicBezTo>
                  <a:pt x="296173" y="307675"/>
                  <a:pt x="146649" y="34506"/>
                  <a:pt x="146649" y="34506"/>
                </a:cubicBezTo>
                <a:lnTo>
                  <a:pt x="146649" y="34506"/>
                </a:lnTo>
                <a:lnTo>
                  <a:pt x="146649" y="34506"/>
                </a:lnTo>
                <a:lnTo>
                  <a:pt x="94890" y="0"/>
                </a:ln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Freeform 5"/>
          <p:cNvSpPr>
            <a:spLocks/>
          </p:cNvSpPr>
          <p:nvPr/>
        </p:nvSpPr>
        <p:spPr bwMode="auto">
          <a:xfrm rot="920371" flipH="1" flipV="1">
            <a:off x="4321622" y="1721375"/>
            <a:ext cx="599001" cy="812563"/>
          </a:xfrm>
          <a:custGeom>
            <a:avLst/>
            <a:gdLst/>
            <a:ahLst/>
            <a:cxnLst>
              <a:cxn ang="0">
                <a:pos x="403" y="11"/>
              </a:cxn>
              <a:cxn ang="0">
                <a:pos x="232" y="137"/>
              </a:cxn>
              <a:cxn ang="0">
                <a:pos x="34" y="320"/>
              </a:cxn>
              <a:cxn ang="0">
                <a:pos x="217" y="194"/>
              </a:cxn>
              <a:cxn ang="0">
                <a:pos x="7" y="407"/>
              </a:cxn>
              <a:cxn ang="0">
                <a:pos x="259" y="236"/>
              </a:cxn>
              <a:cxn ang="0">
                <a:pos x="469" y="74"/>
              </a:cxn>
              <a:cxn ang="0">
                <a:pos x="250" y="326"/>
              </a:cxn>
              <a:cxn ang="0">
                <a:pos x="130" y="497"/>
              </a:cxn>
              <a:cxn ang="0">
                <a:pos x="595" y="86"/>
              </a:cxn>
              <a:cxn ang="0">
                <a:pos x="235" y="389"/>
              </a:cxn>
              <a:cxn ang="0">
                <a:pos x="520" y="23"/>
              </a:cxn>
              <a:cxn ang="0">
                <a:pos x="193" y="263"/>
              </a:cxn>
              <a:cxn ang="0">
                <a:pos x="388" y="80"/>
              </a:cxn>
              <a:cxn ang="0">
                <a:pos x="184" y="206"/>
              </a:cxn>
              <a:cxn ang="0">
                <a:pos x="403" y="11"/>
              </a:cxn>
            </a:cxnLst>
            <a:rect l="0" t="0" r="r" b="b"/>
            <a:pathLst>
              <a:path w="612" h="537">
                <a:moveTo>
                  <a:pt x="403" y="11"/>
                </a:moveTo>
                <a:cubicBezTo>
                  <a:pt x="411" y="0"/>
                  <a:pt x="293" y="86"/>
                  <a:pt x="232" y="137"/>
                </a:cubicBezTo>
                <a:cubicBezTo>
                  <a:pt x="171" y="188"/>
                  <a:pt x="36" y="311"/>
                  <a:pt x="34" y="320"/>
                </a:cubicBezTo>
                <a:cubicBezTo>
                  <a:pt x="32" y="329"/>
                  <a:pt x="221" y="180"/>
                  <a:pt x="217" y="194"/>
                </a:cubicBezTo>
                <a:cubicBezTo>
                  <a:pt x="213" y="208"/>
                  <a:pt x="0" y="400"/>
                  <a:pt x="7" y="407"/>
                </a:cubicBezTo>
                <a:cubicBezTo>
                  <a:pt x="14" y="414"/>
                  <a:pt x="182" y="292"/>
                  <a:pt x="259" y="236"/>
                </a:cubicBezTo>
                <a:cubicBezTo>
                  <a:pt x="336" y="180"/>
                  <a:pt x="471" y="59"/>
                  <a:pt x="469" y="74"/>
                </a:cubicBezTo>
                <a:cubicBezTo>
                  <a:pt x="467" y="89"/>
                  <a:pt x="307" y="256"/>
                  <a:pt x="250" y="326"/>
                </a:cubicBezTo>
                <a:cubicBezTo>
                  <a:pt x="193" y="396"/>
                  <a:pt x="73" y="537"/>
                  <a:pt x="130" y="497"/>
                </a:cubicBezTo>
                <a:cubicBezTo>
                  <a:pt x="187" y="457"/>
                  <a:pt x="578" y="104"/>
                  <a:pt x="595" y="86"/>
                </a:cubicBezTo>
                <a:cubicBezTo>
                  <a:pt x="612" y="68"/>
                  <a:pt x="248" y="400"/>
                  <a:pt x="235" y="389"/>
                </a:cubicBezTo>
                <a:cubicBezTo>
                  <a:pt x="222" y="378"/>
                  <a:pt x="527" y="44"/>
                  <a:pt x="520" y="23"/>
                </a:cubicBezTo>
                <a:cubicBezTo>
                  <a:pt x="513" y="2"/>
                  <a:pt x="215" y="254"/>
                  <a:pt x="193" y="263"/>
                </a:cubicBezTo>
                <a:cubicBezTo>
                  <a:pt x="171" y="272"/>
                  <a:pt x="389" y="89"/>
                  <a:pt x="388" y="80"/>
                </a:cubicBezTo>
                <a:cubicBezTo>
                  <a:pt x="387" y="71"/>
                  <a:pt x="183" y="217"/>
                  <a:pt x="184" y="206"/>
                </a:cubicBezTo>
                <a:cubicBezTo>
                  <a:pt x="185" y="195"/>
                  <a:pt x="395" y="22"/>
                  <a:pt x="403" y="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 rot="920371">
            <a:off x="4213242" y="1744545"/>
            <a:ext cx="992917" cy="1046614"/>
          </a:xfrm>
          <a:custGeom>
            <a:avLst/>
            <a:gdLst>
              <a:gd name="connsiteX0" fmla="*/ 57510 w 1302589"/>
              <a:gd name="connsiteY0" fmla="*/ 1135811 h 1196196"/>
              <a:gd name="connsiteX1" fmla="*/ 247291 w 1302589"/>
              <a:gd name="connsiteY1" fmla="*/ 894272 h 1196196"/>
              <a:gd name="connsiteX2" fmla="*/ 506083 w 1302589"/>
              <a:gd name="connsiteY2" fmla="*/ 790755 h 1196196"/>
              <a:gd name="connsiteX3" fmla="*/ 782129 w 1302589"/>
              <a:gd name="connsiteY3" fmla="*/ 462951 h 1196196"/>
              <a:gd name="connsiteX4" fmla="*/ 937404 w 1302589"/>
              <a:gd name="connsiteY4" fmla="*/ 169653 h 1196196"/>
              <a:gd name="connsiteX5" fmla="*/ 1265208 w 1302589"/>
              <a:gd name="connsiteY5" fmla="*/ 14377 h 1196196"/>
              <a:gd name="connsiteX6" fmla="*/ 1161691 w 1302589"/>
              <a:gd name="connsiteY6" fmla="*/ 83389 h 1196196"/>
              <a:gd name="connsiteX7" fmla="*/ 1144438 w 1302589"/>
              <a:gd name="connsiteY7" fmla="*/ 324928 h 1196196"/>
              <a:gd name="connsiteX8" fmla="*/ 1075427 w 1302589"/>
              <a:gd name="connsiteY8" fmla="*/ 618226 h 1196196"/>
              <a:gd name="connsiteX9" fmla="*/ 851140 w 1302589"/>
              <a:gd name="connsiteY9" fmla="*/ 859766 h 1196196"/>
              <a:gd name="connsiteX10" fmla="*/ 402566 w 1302589"/>
              <a:gd name="connsiteY10" fmla="*/ 1066800 h 1196196"/>
              <a:gd name="connsiteX11" fmla="*/ 143774 w 1302589"/>
              <a:gd name="connsiteY11" fmla="*/ 1118558 h 1196196"/>
              <a:gd name="connsiteX12" fmla="*/ 23004 w 1302589"/>
              <a:gd name="connsiteY12" fmla="*/ 1187570 h 1196196"/>
              <a:gd name="connsiteX13" fmla="*/ 5751 w 1302589"/>
              <a:gd name="connsiteY13" fmla="*/ 1170317 h 1196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02589" h="1196196">
                <a:moveTo>
                  <a:pt x="57510" y="1135811"/>
                </a:moveTo>
                <a:cubicBezTo>
                  <a:pt x="115019" y="1043796"/>
                  <a:pt x="172529" y="951781"/>
                  <a:pt x="247291" y="894272"/>
                </a:cubicBezTo>
                <a:cubicBezTo>
                  <a:pt x="322053" y="836763"/>
                  <a:pt x="416943" y="862642"/>
                  <a:pt x="506083" y="790755"/>
                </a:cubicBezTo>
                <a:cubicBezTo>
                  <a:pt x="595223" y="718868"/>
                  <a:pt x="710242" y="566468"/>
                  <a:pt x="782129" y="462951"/>
                </a:cubicBezTo>
                <a:cubicBezTo>
                  <a:pt x="854016" y="359434"/>
                  <a:pt x="856891" y="244415"/>
                  <a:pt x="937404" y="169653"/>
                </a:cubicBezTo>
                <a:cubicBezTo>
                  <a:pt x="1017917" y="94891"/>
                  <a:pt x="1227827" y="28754"/>
                  <a:pt x="1265208" y="14377"/>
                </a:cubicBezTo>
                <a:cubicBezTo>
                  <a:pt x="1302589" y="0"/>
                  <a:pt x="1181819" y="31631"/>
                  <a:pt x="1161691" y="83389"/>
                </a:cubicBezTo>
                <a:cubicBezTo>
                  <a:pt x="1141563" y="135147"/>
                  <a:pt x="1158815" y="235789"/>
                  <a:pt x="1144438" y="324928"/>
                </a:cubicBezTo>
                <a:cubicBezTo>
                  <a:pt x="1130061" y="414067"/>
                  <a:pt x="1124310" y="529086"/>
                  <a:pt x="1075427" y="618226"/>
                </a:cubicBezTo>
                <a:cubicBezTo>
                  <a:pt x="1026544" y="707366"/>
                  <a:pt x="963284" y="785004"/>
                  <a:pt x="851140" y="859766"/>
                </a:cubicBezTo>
                <a:cubicBezTo>
                  <a:pt x="738997" y="934528"/>
                  <a:pt x="520460" y="1023668"/>
                  <a:pt x="402566" y="1066800"/>
                </a:cubicBezTo>
                <a:cubicBezTo>
                  <a:pt x="284672" y="1109932"/>
                  <a:pt x="207034" y="1098430"/>
                  <a:pt x="143774" y="1118558"/>
                </a:cubicBezTo>
                <a:cubicBezTo>
                  <a:pt x="80514" y="1138686"/>
                  <a:pt x="46008" y="1178944"/>
                  <a:pt x="23004" y="1187570"/>
                </a:cubicBezTo>
                <a:cubicBezTo>
                  <a:pt x="0" y="1196196"/>
                  <a:pt x="2875" y="1183256"/>
                  <a:pt x="5751" y="1170317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 rot="920371">
            <a:off x="4208145" y="1837283"/>
            <a:ext cx="870172" cy="981200"/>
          </a:xfrm>
          <a:custGeom>
            <a:avLst/>
            <a:gdLst>
              <a:gd name="connsiteX0" fmla="*/ 989162 w 1141562"/>
              <a:gd name="connsiteY0" fmla="*/ 115018 h 1121433"/>
              <a:gd name="connsiteX1" fmla="*/ 816634 w 1141562"/>
              <a:gd name="connsiteY1" fmla="*/ 391063 h 1121433"/>
              <a:gd name="connsiteX2" fmla="*/ 592347 w 1141562"/>
              <a:gd name="connsiteY2" fmla="*/ 718867 h 1121433"/>
              <a:gd name="connsiteX3" fmla="*/ 178279 w 1141562"/>
              <a:gd name="connsiteY3" fmla="*/ 891395 h 1121433"/>
              <a:gd name="connsiteX4" fmla="*/ 23004 w 1141562"/>
              <a:gd name="connsiteY4" fmla="*/ 1081177 h 1121433"/>
              <a:gd name="connsiteX5" fmla="*/ 40257 w 1141562"/>
              <a:gd name="connsiteY5" fmla="*/ 1098429 h 1121433"/>
              <a:gd name="connsiteX6" fmla="*/ 230038 w 1141562"/>
              <a:gd name="connsiteY6" fmla="*/ 943154 h 1121433"/>
              <a:gd name="connsiteX7" fmla="*/ 488830 w 1141562"/>
              <a:gd name="connsiteY7" fmla="*/ 839637 h 1121433"/>
              <a:gd name="connsiteX8" fmla="*/ 816634 w 1141562"/>
              <a:gd name="connsiteY8" fmla="*/ 563592 h 1121433"/>
              <a:gd name="connsiteX9" fmla="*/ 833887 w 1141562"/>
              <a:gd name="connsiteY9" fmla="*/ 477328 h 1121433"/>
              <a:gd name="connsiteX10" fmla="*/ 747623 w 1141562"/>
              <a:gd name="connsiteY10" fmla="*/ 736120 h 1121433"/>
              <a:gd name="connsiteX11" fmla="*/ 695864 w 1141562"/>
              <a:gd name="connsiteY11" fmla="*/ 856890 h 1121433"/>
              <a:gd name="connsiteX12" fmla="*/ 851140 w 1141562"/>
              <a:gd name="connsiteY12" fmla="*/ 649856 h 1121433"/>
              <a:gd name="connsiteX13" fmla="*/ 1092679 w 1141562"/>
              <a:gd name="connsiteY13" fmla="*/ 253041 h 1121433"/>
              <a:gd name="connsiteX14" fmla="*/ 1109932 w 1141562"/>
              <a:gd name="connsiteY14" fmla="*/ 80512 h 1121433"/>
              <a:gd name="connsiteX15" fmla="*/ 902898 w 1141562"/>
              <a:gd name="connsiteY15" fmla="*/ 460075 h 1121433"/>
              <a:gd name="connsiteX16" fmla="*/ 971910 w 1141562"/>
              <a:gd name="connsiteY16" fmla="*/ 63260 h 1121433"/>
              <a:gd name="connsiteX17" fmla="*/ 989162 w 1141562"/>
              <a:gd name="connsiteY17" fmla="*/ 115018 h 112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41562" h="1121433">
                <a:moveTo>
                  <a:pt x="989162" y="115018"/>
                </a:moveTo>
                <a:cubicBezTo>
                  <a:pt x="963283" y="169652"/>
                  <a:pt x="882770" y="290422"/>
                  <a:pt x="816634" y="391063"/>
                </a:cubicBezTo>
                <a:cubicBezTo>
                  <a:pt x="750498" y="491705"/>
                  <a:pt x="698740" y="635478"/>
                  <a:pt x="592347" y="718867"/>
                </a:cubicBezTo>
                <a:cubicBezTo>
                  <a:pt x="485954" y="802256"/>
                  <a:pt x="273169" y="831010"/>
                  <a:pt x="178279" y="891395"/>
                </a:cubicBezTo>
                <a:cubicBezTo>
                  <a:pt x="83389" y="951780"/>
                  <a:pt x="46008" y="1046671"/>
                  <a:pt x="23004" y="1081177"/>
                </a:cubicBezTo>
                <a:cubicBezTo>
                  <a:pt x="0" y="1115683"/>
                  <a:pt x="5751" y="1121433"/>
                  <a:pt x="40257" y="1098429"/>
                </a:cubicBezTo>
                <a:cubicBezTo>
                  <a:pt x="74763" y="1075425"/>
                  <a:pt x="155276" y="986286"/>
                  <a:pt x="230038" y="943154"/>
                </a:cubicBezTo>
                <a:cubicBezTo>
                  <a:pt x="304800" y="900022"/>
                  <a:pt x="391064" y="902897"/>
                  <a:pt x="488830" y="839637"/>
                </a:cubicBezTo>
                <a:cubicBezTo>
                  <a:pt x="586596" y="776377"/>
                  <a:pt x="759125" y="623977"/>
                  <a:pt x="816634" y="563592"/>
                </a:cubicBezTo>
                <a:cubicBezTo>
                  <a:pt x="874143" y="503207"/>
                  <a:pt x="845389" y="448573"/>
                  <a:pt x="833887" y="477328"/>
                </a:cubicBezTo>
                <a:cubicBezTo>
                  <a:pt x="822385" y="506083"/>
                  <a:pt x="770627" y="672860"/>
                  <a:pt x="747623" y="736120"/>
                </a:cubicBezTo>
                <a:cubicBezTo>
                  <a:pt x="724619" y="799380"/>
                  <a:pt x="678611" y="871267"/>
                  <a:pt x="695864" y="856890"/>
                </a:cubicBezTo>
                <a:cubicBezTo>
                  <a:pt x="713117" y="842513"/>
                  <a:pt x="785004" y="750498"/>
                  <a:pt x="851140" y="649856"/>
                </a:cubicBezTo>
                <a:cubicBezTo>
                  <a:pt x="917276" y="549215"/>
                  <a:pt x="1049547" y="347932"/>
                  <a:pt x="1092679" y="253041"/>
                </a:cubicBezTo>
                <a:cubicBezTo>
                  <a:pt x="1135811" y="158150"/>
                  <a:pt x="1141562" y="46006"/>
                  <a:pt x="1109932" y="80512"/>
                </a:cubicBezTo>
                <a:cubicBezTo>
                  <a:pt x="1078302" y="115018"/>
                  <a:pt x="925902" y="462950"/>
                  <a:pt x="902898" y="460075"/>
                </a:cubicBezTo>
                <a:cubicBezTo>
                  <a:pt x="879894" y="457200"/>
                  <a:pt x="963284" y="126520"/>
                  <a:pt x="971910" y="63260"/>
                </a:cubicBezTo>
                <a:cubicBezTo>
                  <a:pt x="980536" y="0"/>
                  <a:pt x="1015041" y="60384"/>
                  <a:pt x="989162" y="1150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 rot="920371">
            <a:off x="4288049" y="1747633"/>
            <a:ext cx="1001685" cy="1026488"/>
          </a:xfrm>
          <a:custGeom>
            <a:avLst/>
            <a:gdLst>
              <a:gd name="connsiteX0" fmla="*/ 207034 w 1314091"/>
              <a:gd name="connsiteY0" fmla="*/ 1138687 h 1173193"/>
              <a:gd name="connsiteX1" fmla="*/ 655608 w 1314091"/>
              <a:gd name="connsiteY1" fmla="*/ 1017918 h 1173193"/>
              <a:gd name="connsiteX2" fmla="*/ 1069676 w 1314091"/>
              <a:gd name="connsiteY2" fmla="*/ 603850 h 1173193"/>
              <a:gd name="connsiteX3" fmla="*/ 1104182 w 1314091"/>
              <a:gd name="connsiteY3" fmla="*/ 34506 h 1173193"/>
              <a:gd name="connsiteX4" fmla="*/ 1190446 w 1314091"/>
              <a:gd name="connsiteY4" fmla="*/ 396816 h 1173193"/>
              <a:gd name="connsiteX5" fmla="*/ 1207699 w 1314091"/>
              <a:gd name="connsiteY5" fmla="*/ 69012 h 1173193"/>
              <a:gd name="connsiteX6" fmla="*/ 1293963 w 1314091"/>
              <a:gd name="connsiteY6" fmla="*/ 362310 h 1173193"/>
              <a:gd name="connsiteX7" fmla="*/ 1293963 w 1314091"/>
              <a:gd name="connsiteY7" fmla="*/ 724620 h 1173193"/>
              <a:gd name="connsiteX8" fmla="*/ 1173193 w 1314091"/>
              <a:gd name="connsiteY8" fmla="*/ 1069676 h 1173193"/>
              <a:gd name="connsiteX9" fmla="*/ 1173193 w 1314091"/>
              <a:gd name="connsiteY9" fmla="*/ 828137 h 1173193"/>
              <a:gd name="connsiteX10" fmla="*/ 1017917 w 1314091"/>
              <a:gd name="connsiteY10" fmla="*/ 897148 h 1173193"/>
              <a:gd name="connsiteX11" fmla="*/ 621102 w 1314091"/>
              <a:gd name="connsiteY11" fmla="*/ 1121435 h 1173193"/>
              <a:gd name="connsiteX12" fmla="*/ 0 w 1314091"/>
              <a:gd name="connsiteY12" fmla="*/ 1173193 h 1173193"/>
              <a:gd name="connsiteX13" fmla="*/ 0 w 1314091"/>
              <a:gd name="connsiteY13" fmla="*/ 1173193 h 117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14091" h="1173193">
                <a:moveTo>
                  <a:pt x="207034" y="1138687"/>
                </a:moveTo>
                <a:cubicBezTo>
                  <a:pt x="359434" y="1122872"/>
                  <a:pt x="511834" y="1107057"/>
                  <a:pt x="655608" y="1017918"/>
                </a:cubicBezTo>
                <a:cubicBezTo>
                  <a:pt x="799382" y="928779"/>
                  <a:pt x="994914" y="767752"/>
                  <a:pt x="1069676" y="603850"/>
                </a:cubicBezTo>
                <a:cubicBezTo>
                  <a:pt x="1144438" y="439948"/>
                  <a:pt x="1084054" y="69012"/>
                  <a:pt x="1104182" y="34506"/>
                </a:cubicBezTo>
                <a:cubicBezTo>
                  <a:pt x="1124310" y="0"/>
                  <a:pt x="1173193" y="391065"/>
                  <a:pt x="1190446" y="396816"/>
                </a:cubicBezTo>
                <a:cubicBezTo>
                  <a:pt x="1207699" y="402567"/>
                  <a:pt x="1190446" y="74763"/>
                  <a:pt x="1207699" y="69012"/>
                </a:cubicBezTo>
                <a:cubicBezTo>
                  <a:pt x="1224952" y="63261"/>
                  <a:pt x="1279586" y="253042"/>
                  <a:pt x="1293963" y="362310"/>
                </a:cubicBezTo>
                <a:cubicBezTo>
                  <a:pt x="1308340" y="471578"/>
                  <a:pt x="1314091" y="606726"/>
                  <a:pt x="1293963" y="724620"/>
                </a:cubicBezTo>
                <a:cubicBezTo>
                  <a:pt x="1273835" y="842514"/>
                  <a:pt x="1193321" y="1052423"/>
                  <a:pt x="1173193" y="1069676"/>
                </a:cubicBezTo>
                <a:cubicBezTo>
                  <a:pt x="1153065" y="1086929"/>
                  <a:pt x="1199072" y="856892"/>
                  <a:pt x="1173193" y="828137"/>
                </a:cubicBezTo>
                <a:cubicBezTo>
                  <a:pt x="1147314" y="799382"/>
                  <a:pt x="1109932" y="848265"/>
                  <a:pt x="1017917" y="897148"/>
                </a:cubicBezTo>
                <a:cubicBezTo>
                  <a:pt x="925902" y="946031"/>
                  <a:pt x="790755" y="1075428"/>
                  <a:pt x="621102" y="1121435"/>
                </a:cubicBezTo>
                <a:cubicBezTo>
                  <a:pt x="451449" y="1167442"/>
                  <a:pt x="0" y="1173193"/>
                  <a:pt x="0" y="1173193"/>
                </a:cubicBezTo>
                <a:lnTo>
                  <a:pt x="0" y="1173193"/>
                </a:ln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 rot="920371">
            <a:off x="3849227" y="2461138"/>
            <a:ext cx="328781" cy="322036"/>
          </a:xfrm>
          <a:custGeom>
            <a:avLst/>
            <a:gdLst>
              <a:gd name="connsiteX0" fmla="*/ 431321 w 431321"/>
              <a:gd name="connsiteY0" fmla="*/ 172529 h 368061"/>
              <a:gd name="connsiteX1" fmla="*/ 293299 w 431321"/>
              <a:gd name="connsiteY1" fmla="*/ 345057 h 368061"/>
              <a:gd name="connsiteX2" fmla="*/ 86265 w 431321"/>
              <a:gd name="connsiteY2" fmla="*/ 310551 h 368061"/>
              <a:gd name="connsiteX3" fmla="*/ 0 w 431321"/>
              <a:gd name="connsiteY3" fmla="*/ 0 h 368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321" h="368061">
                <a:moveTo>
                  <a:pt x="431321" y="172529"/>
                </a:moveTo>
                <a:cubicBezTo>
                  <a:pt x="391064" y="247291"/>
                  <a:pt x="350808" y="322053"/>
                  <a:pt x="293299" y="345057"/>
                </a:cubicBezTo>
                <a:cubicBezTo>
                  <a:pt x="235790" y="368061"/>
                  <a:pt x="135148" y="368061"/>
                  <a:pt x="86265" y="310551"/>
                </a:cubicBezTo>
                <a:cubicBezTo>
                  <a:pt x="37382" y="253042"/>
                  <a:pt x="18691" y="126521"/>
                  <a:pt x="0" y="0"/>
                </a:cubicBezTo>
              </a:path>
            </a:pathLst>
          </a:custGeom>
          <a:solidFill>
            <a:srgbClr val="281911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 rot="920371">
            <a:off x="3819293" y="2409620"/>
            <a:ext cx="305754" cy="408229"/>
          </a:xfrm>
          <a:custGeom>
            <a:avLst/>
            <a:gdLst>
              <a:gd name="connsiteX0" fmla="*/ 385313 w 431321"/>
              <a:gd name="connsiteY0" fmla="*/ 218536 h 347932"/>
              <a:gd name="connsiteX1" fmla="*/ 316302 w 431321"/>
              <a:gd name="connsiteY1" fmla="*/ 339306 h 347932"/>
              <a:gd name="connsiteX2" fmla="*/ 109268 w 431321"/>
              <a:gd name="connsiteY2" fmla="*/ 270294 h 347932"/>
              <a:gd name="connsiteX3" fmla="*/ 40256 w 431321"/>
              <a:gd name="connsiteY3" fmla="*/ 11502 h 347932"/>
              <a:gd name="connsiteX4" fmla="*/ 385313 w 431321"/>
              <a:gd name="connsiteY4" fmla="*/ 218536 h 347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321" h="347932">
                <a:moveTo>
                  <a:pt x="385313" y="218536"/>
                </a:moveTo>
                <a:cubicBezTo>
                  <a:pt x="431321" y="273170"/>
                  <a:pt x="362309" y="330680"/>
                  <a:pt x="316302" y="339306"/>
                </a:cubicBezTo>
                <a:cubicBezTo>
                  <a:pt x="270295" y="347932"/>
                  <a:pt x="155276" y="324928"/>
                  <a:pt x="109268" y="270294"/>
                </a:cubicBezTo>
                <a:cubicBezTo>
                  <a:pt x="63260" y="215660"/>
                  <a:pt x="0" y="23004"/>
                  <a:pt x="40256" y="11502"/>
                </a:cubicBezTo>
                <a:cubicBezTo>
                  <a:pt x="80513" y="0"/>
                  <a:pt x="339305" y="163902"/>
                  <a:pt x="385313" y="21853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 rot="920371">
            <a:off x="3951063" y="2326198"/>
            <a:ext cx="163364" cy="18751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流程图: 可选过程 39"/>
          <p:cNvSpPr/>
          <p:nvPr/>
        </p:nvSpPr>
        <p:spPr>
          <a:xfrm rot="920371">
            <a:off x="3993370" y="2199553"/>
            <a:ext cx="108909" cy="125010"/>
          </a:xfrm>
          <a:prstGeom prst="flowChartAlternate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 rot="920371">
            <a:off x="3847638" y="2113878"/>
            <a:ext cx="392343" cy="712000"/>
          </a:xfrm>
          <a:custGeom>
            <a:avLst/>
            <a:gdLst>
              <a:gd name="connsiteX0" fmla="*/ 451448 w 514708"/>
              <a:gd name="connsiteY0" fmla="*/ 434195 h 813758"/>
              <a:gd name="connsiteX1" fmla="*/ 296173 w 514708"/>
              <a:gd name="connsiteY1" fmla="*/ 503207 h 813758"/>
              <a:gd name="connsiteX2" fmla="*/ 140897 w 514708"/>
              <a:gd name="connsiteY2" fmla="*/ 330678 h 813758"/>
              <a:gd name="connsiteX3" fmla="*/ 71886 w 514708"/>
              <a:gd name="connsiteY3" fmla="*/ 20128 h 813758"/>
              <a:gd name="connsiteX4" fmla="*/ 20128 w 514708"/>
              <a:gd name="connsiteY4" fmla="*/ 451448 h 813758"/>
              <a:gd name="connsiteX5" fmla="*/ 192656 w 514708"/>
              <a:gd name="connsiteY5" fmla="*/ 779252 h 813758"/>
              <a:gd name="connsiteX6" fmla="*/ 468701 w 514708"/>
              <a:gd name="connsiteY6" fmla="*/ 658482 h 813758"/>
              <a:gd name="connsiteX7" fmla="*/ 468701 w 514708"/>
              <a:gd name="connsiteY7" fmla="*/ 365184 h 813758"/>
              <a:gd name="connsiteX8" fmla="*/ 468701 w 514708"/>
              <a:gd name="connsiteY8" fmla="*/ 365184 h 813758"/>
              <a:gd name="connsiteX9" fmla="*/ 468701 w 514708"/>
              <a:gd name="connsiteY9" fmla="*/ 365184 h 81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4708" h="813758">
                <a:moveTo>
                  <a:pt x="451448" y="434195"/>
                </a:moveTo>
                <a:cubicBezTo>
                  <a:pt x="399690" y="477327"/>
                  <a:pt x="347932" y="520460"/>
                  <a:pt x="296173" y="503207"/>
                </a:cubicBezTo>
                <a:cubicBezTo>
                  <a:pt x="244415" y="485954"/>
                  <a:pt x="178278" y="411191"/>
                  <a:pt x="140897" y="330678"/>
                </a:cubicBezTo>
                <a:cubicBezTo>
                  <a:pt x="103516" y="250165"/>
                  <a:pt x="92014" y="0"/>
                  <a:pt x="71886" y="20128"/>
                </a:cubicBezTo>
                <a:cubicBezTo>
                  <a:pt x="51758" y="40256"/>
                  <a:pt x="0" y="324927"/>
                  <a:pt x="20128" y="451448"/>
                </a:cubicBezTo>
                <a:cubicBezTo>
                  <a:pt x="40256" y="577969"/>
                  <a:pt x="117894" y="744746"/>
                  <a:pt x="192656" y="779252"/>
                </a:cubicBezTo>
                <a:cubicBezTo>
                  <a:pt x="267418" y="813758"/>
                  <a:pt x="422694" y="727493"/>
                  <a:pt x="468701" y="658482"/>
                </a:cubicBezTo>
                <a:cubicBezTo>
                  <a:pt x="514708" y="589471"/>
                  <a:pt x="468701" y="365184"/>
                  <a:pt x="468701" y="365184"/>
                </a:cubicBezTo>
                <a:lnTo>
                  <a:pt x="468701" y="365184"/>
                </a:lnTo>
                <a:lnTo>
                  <a:pt x="468701" y="365184"/>
                </a:lnTo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 rot="920371">
            <a:off x="3751915" y="2106428"/>
            <a:ext cx="1269093" cy="581173"/>
          </a:xfrm>
          <a:custGeom>
            <a:avLst/>
            <a:gdLst>
              <a:gd name="connsiteX0" fmla="*/ 1647646 w 1664899"/>
              <a:gd name="connsiteY0" fmla="*/ 221411 h 664234"/>
              <a:gd name="connsiteX1" fmla="*/ 1233578 w 1664899"/>
              <a:gd name="connsiteY1" fmla="*/ 549215 h 664234"/>
              <a:gd name="connsiteX2" fmla="*/ 353683 w 1664899"/>
              <a:gd name="connsiteY2" fmla="*/ 652732 h 664234"/>
              <a:gd name="connsiteX3" fmla="*/ 43132 w 1664899"/>
              <a:gd name="connsiteY3" fmla="*/ 480203 h 664234"/>
              <a:gd name="connsiteX4" fmla="*/ 94891 w 1664899"/>
              <a:gd name="connsiteY4" fmla="*/ 393939 h 664234"/>
              <a:gd name="connsiteX5" fmla="*/ 94891 w 1664899"/>
              <a:gd name="connsiteY5" fmla="*/ 411192 h 664234"/>
              <a:gd name="connsiteX6" fmla="*/ 267419 w 1664899"/>
              <a:gd name="connsiteY6" fmla="*/ 549215 h 664234"/>
              <a:gd name="connsiteX7" fmla="*/ 577970 w 1664899"/>
              <a:gd name="connsiteY7" fmla="*/ 497456 h 664234"/>
              <a:gd name="connsiteX8" fmla="*/ 957532 w 1664899"/>
              <a:gd name="connsiteY8" fmla="*/ 31630 h 664234"/>
              <a:gd name="connsiteX9" fmla="*/ 802257 w 1664899"/>
              <a:gd name="connsiteY9" fmla="*/ 307675 h 664234"/>
              <a:gd name="connsiteX10" fmla="*/ 595223 w 1664899"/>
              <a:gd name="connsiteY10" fmla="*/ 566467 h 664234"/>
              <a:gd name="connsiteX11" fmla="*/ 388189 w 1664899"/>
              <a:gd name="connsiteY11" fmla="*/ 618226 h 664234"/>
              <a:gd name="connsiteX12" fmla="*/ 871268 w 1664899"/>
              <a:gd name="connsiteY12" fmla="*/ 583720 h 664234"/>
              <a:gd name="connsiteX13" fmla="*/ 1337095 w 1664899"/>
              <a:gd name="connsiteY13" fmla="*/ 462950 h 664234"/>
              <a:gd name="connsiteX14" fmla="*/ 1647646 w 1664899"/>
              <a:gd name="connsiteY14" fmla="*/ 221411 h 66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64899" h="664234">
                <a:moveTo>
                  <a:pt x="1647646" y="221411"/>
                </a:moveTo>
                <a:cubicBezTo>
                  <a:pt x="1630393" y="235789"/>
                  <a:pt x="1449238" y="477328"/>
                  <a:pt x="1233578" y="549215"/>
                </a:cubicBezTo>
                <a:cubicBezTo>
                  <a:pt x="1017918" y="621102"/>
                  <a:pt x="552091" y="664234"/>
                  <a:pt x="353683" y="652732"/>
                </a:cubicBezTo>
                <a:cubicBezTo>
                  <a:pt x="155275" y="641230"/>
                  <a:pt x="86264" y="523335"/>
                  <a:pt x="43132" y="480203"/>
                </a:cubicBezTo>
                <a:cubicBezTo>
                  <a:pt x="0" y="437071"/>
                  <a:pt x="86265" y="405441"/>
                  <a:pt x="94891" y="393939"/>
                </a:cubicBezTo>
                <a:cubicBezTo>
                  <a:pt x="103517" y="382437"/>
                  <a:pt x="66136" y="385313"/>
                  <a:pt x="94891" y="411192"/>
                </a:cubicBezTo>
                <a:cubicBezTo>
                  <a:pt x="123646" y="437071"/>
                  <a:pt x="186906" y="534838"/>
                  <a:pt x="267419" y="549215"/>
                </a:cubicBezTo>
                <a:cubicBezTo>
                  <a:pt x="347932" y="563592"/>
                  <a:pt x="462951" y="583720"/>
                  <a:pt x="577970" y="497456"/>
                </a:cubicBezTo>
                <a:cubicBezTo>
                  <a:pt x="692989" y="411192"/>
                  <a:pt x="920151" y="63260"/>
                  <a:pt x="957532" y="31630"/>
                </a:cubicBezTo>
                <a:cubicBezTo>
                  <a:pt x="994913" y="0"/>
                  <a:pt x="862642" y="218536"/>
                  <a:pt x="802257" y="307675"/>
                </a:cubicBezTo>
                <a:cubicBezTo>
                  <a:pt x="741872" y="396814"/>
                  <a:pt x="664234" y="514709"/>
                  <a:pt x="595223" y="566467"/>
                </a:cubicBezTo>
                <a:cubicBezTo>
                  <a:pt x="526212" y="618225"/>
                  <a:pt x="342182" y="615351"/>
                  <a:pt x="388189" y="618226"/>
                </a:cubicBezTo>
                <a:cubicBezTo>
                  <a:pt x="434196" y="621101"/>
                  <a:pt x="713117" y="609599"/>
                  <a:pt x="871268" y="583720"/>
                </a:cubicBezTo>
                <a:cubicBezTo>
                  <a:pt x="1029419" y="557841"/>
                  <a:pt x="1210574" y="523335"/>
                  <a:pt x="1337095" y="462950"/>
                </a:cubicBezTo>
                <a:cubicBezTo>
                  <a:pt x="1463616" y="402565"/>
                  <a:pt x="1664899" y="207034"/>
                  <a:pt x="1647646" y="22141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 rot="920371">
            <a:off x="3554705" y="2824966"/>
            <a:ext cx="1030179" cy="1388776"/>
          </a:xfrm>
          <a:custGeom>
            <a:avLst/>
            <a:gdLst>
              <a:gd name="connsiteX0" fmla="*/ 25880 w 1351472"/>
              <a:gd name="connsiteY0" fmla="*/ 103517 h 1587260"/>
              <a:gd name="connsiteX1" fmla="*/ 77638 w 1351472"/>
              <a:gd name="connsiteY1" fmla="*/ 638355 h 1587260"/>
              <a:gd name="connsiteX2" fmla="*/ 491706 w 1351472"/>
              <a:gd name="connsiteY2" fmla="*/ 1259457 h 1587260"/>
              <a:gd name="connsiteX3" fmla="*/ 715993 w 1351472"/>
              <a:gd name="connsiteY3" fmla="*/ 1466490 h 1587260"/>
              <a:gd name="connsiteX4" fmla="*/ 1302589 w 1351472"/>
              <a:gd name="connsiteY4" fmla="*/ 1570007 h 1587260"/>
              <a:gd name="connsiteX5" fmla="*/ 1009291 w 1351472"/>
              <a:gd name="connsiteY5" fmla="*/ 1362974 h 1587260"/>
              <a:gd name="connsiteX6" fmla="*/ 698740 w 1351472"/>
              <a:gd name="connsiteY6" fmla="*/ 1052423 h 1587260"/>
              <a:gd name="connsiteX7" fmla="*/ 526212 w 1351472"/>
              <a:gd name="connsiteY7" fmla="*/ 741872 h 1587260"/>
              <a:gd name="connsiteX8" fmla="*/ 422695 w 1351472"/>
              <a:gd name="connsiteY8" fmla="*/ 362309 h 1587260"/>
              <a:gd name="connsiteX9" fmla="*/ 457201 w 1351472"/>
              <a:gd name="connsiteY9" fmla="*/ 448574 h 1587260"/>
              <a:gd name="connsiteX10" fmla="*/ 267420 w 1351472"/>
              <a:gd name="connsiteY10" fmla="*/ 448574 h 1587260"/>
              <a:gd name="connsiteX11" fmla="*/ 181155 w 1351472"/>
              <a:gd name="connsiteY11" fmla="*/ 241540 h 1587260"/>
              <a:gd name="connsiteX12" fmla="*/ 181155 w 1351472"/>
              <a:gd name="connsiteY12" fmla="*/ 224287 h 1587260"/>
              <a:gd name="connsiteX13" fmla="*/ 25880 w 1351472"/>
              <a:gd name="connsiteY13" fmla="*/ 34506 h 1587260"/>
              <a:gd name="connsiteX14" fmla="*/ 43133 w 1351472"/>
              <a:gd name="connsiteY14" fmla="*/ 17253 h 1587260"/>
              <a:gd name="connsiteX15" fmla="*/ 43133 w 1351472"/>
              <a:gd name="connsiteY15" fmla="*/ 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51472" h="1587260">
                <a:moveTo>
                  <a:pt x="25880" y="103517"/>
                </a:moveTo>
                <a:cubicBezTo>
                  <a:pt x="12940" y="274607"/>
                  <a:pt x="0" y="445698"/>
                  <a:pt x="77638" y="638355"/>
                </a:cubicBezTo>
                <a:cubicBezTo>
                  <a:pt x="155276" y="831012"/>
                  <a:pt x="385314" y="1121435"/>
                  <a:pt x="491706" y="1259457"/>
                </a:cubicBezTo>
                <a:cubicBezTo>
                  <a:pt x="598098" y="1397479"/>
                  <a:pt x="580846" y="1414732"/>
                  <a:pt x="715993" y="1466490"/>
                </a:cubicBezTo>
                <a:cubicBezTo>
                  <a:pt x="851140" y="1518248"/>
                  <a:pt x="1253706" y="1587260"/>
                  <a:pt x="1302589" y="1570007"/>
                </a:cubicBezTo>
                <a:cubicBezTo>
                  <a:pt x="1351472" y="1552754"/>
                  <a:pt x="1109933" y="1449238"/>
                  <a:pt x="1009291" y="1362974"/>
                </a:cubicBezTo>
                <a:cubicBezTo>
                  <a:pt x="908650" y="1276710"/>
                  <a:pt x="779253" y="1155940"/>
                  <a:pt x="698740" y="1052423"/>
                </a:cubicBezTo>
                <a:cubicBezTo>
                  <a:pt x="618227" y="948906"/>
                  <a:pt x="572219" y="856891"/>
                  <a:pt x="526212" y="741872"/>
                </a:cubicBezTo>
                <a:cubicBezTo>
                  <a:pt x="480205" y="626853"/>
                  <a:pt x="434197" y="411192"/>
                  <a:pt x="422695" y="362309"/>
                </a:cubicBezTo>
                <a:cubicBezTo>
                  <a:pt x="411193" y="313426"/>
                  <a:pt x="483080" y="434197"/>
                  <a:pt x="457201" y="448574"/>
                </a:cubicBezTo>
                <a:cubicBezTo>
                  <a:pt x="431322" y="462951"/>
                  <a:pt x="313428" y="483080"/>
                  <a:pt x="267420" y="448574"/>
                </a:cubicBezTo>
                <a:cubicBezTo>
                  <a:pt x="221412" y="414068"/>
                  <a:pt x="195532" y="278921"/>
                  <a:pt x="181155" y="241540"/>
                </a:cubicBezTo>
                <a:cubicBezTo>
                  <a:pt x="166778" y="204159"/>
                  <a:pt x="207034" y="258793"/>
                  <a:pt x="181155" y="224287"/>
                </a:cubicBezTo>
                <a:cubicBezTo>
                  <a:pt x="155276" y="189781"/>
                  <a:pt x="48884" y="69012"/>
                  <a:pt x="25880" y="34506"/>
                </a:cubicBezTo>
                <a:cubicBezTo>
                  <a:pt x="2876" y="0"/>
                  <a:pt x="40258" y="23004"/>
                  <a:pt x="43133" y="17253"/>
                </a:cubicBezTo>
                <a:cubicBezTo>
                  <a:pt x="46008" y="11502"/>
                  <a:pt x="48884" y="5751"/>
                  <a:pt x="43133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 rot="920371">
            <a:off x="3692854" y="2514449"/>
            <a:ext cx="537009" cy="1300721"/>
          </a:xfrm>
          <a:custGeom>
            <a:avLst/>
            <a:gdLst>
              <a:gd name="connsiteX0" fmla="*/ 238664 w 704491"/>
              <a:gd name="connsiteY0" fmla="*/ 83388 h 1486619"/>
              <a:gd name="connsiteX1" fmla="*/ 117894 w 704491"/>
              <a:gd name="connsiteY1" fmla="*/ 480203 h 1486619"/>
              <a:gd name="connsiteX2" fmla="*/ 255917 w 704491"/>
              <a:gd name="connsiteY2" fmla="*/ 997788 h 1486619"/>
              <a:gd name="connsiteX3" fmla="*/ 618227 w 704491"/>
              <a:gd name="connsiteY3" fmla="*/ 1394603 h 1486619"/>
              <a:gd name="connsiteX4" fmla="*/ 704491 w 704491"/>
              <a:gd name="connsiteY4" fmla="*/ 1394603 h 1486619"/>
              <a:gd name="connsiteX5" fmla="*/ 618227 w 704491"/>
              <a:gd name="connsiteY5" fmla="*/ 1446362 h 1486619"/>
              <a:gd name="connsiteX6" fmla="*/ 255917 w 704491"/>
              <a:gd name="connsiteY6" fmla="*/ 1153064 h 1486619"/>
              <a:gd name="connsiteX7" fmla="*/ 100642 w 704491"/>
              <a:gd name="connsiteY7" fmla="*/ 842513 h 1486619"/>
              <a:gd name="connsiteX8" fmla="*/ 14377 w 704491"/>
              <a:gd name="connsiteY8" fmla="*/ 497456 h 1486619"/>
              <a:gd name="connsiteX9" fmla="*/ 186906 w 704491"/>
              <a:gd name="connsiteY9" fmla="*/ 14377 h 1486619"/>
              <a:gd name="connsiteX10" fmla="*/ 186906 w 704491"/>
              <a:gd name="connsiteY10" fmla="*/ 14377 h 1486619"/>
              <a:gd name="connsiteX11" fmla="*/ 169653 w 704491"/>
              <a:gd name="connsiteY11" fmla="*/ 14377 h 1486619"/>
              <a:gd name="connsiteX12" fmla="*/ 238664 w 704491"/>
              <a:gd name="connsiteY12" fmla="*/ 83388 h 148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04491" h="1486619">
                <a:moveTo>
                  <a:pt x="238664" y="83388"/>
                </a:moveTo>
                <a:cubicBezTo>
                  <a:pt x="230038" y="161026"/>
                  <a:pt x="115019" y="327803"/>
                  <a:pt x="117894" y="480203"/>
                </a:cubicBezTo>
                <a:cubicBezTo>
                  <a:pt x="120769" y="632603"/>
                  <a:pt x="172528" y="845388"/>
                  <a:pt x="255917" y="997788"/>
                </a:cubicBezTo>
                <a:cubicBezTo>
                  <a:pt x="339306" y="1150188"/>
                  <a:pt x="543465" y="1328467"/>
                  <a:pt x="618227" y="1394603"/>
                </a:cubicBezTo>
                <a:cubicBezTo>
                  <a:pt x="692989" y="1460739"/>
                  <a:pt x="704491" y="1385977"/>
                  <a:pt x="704491" y="1394603"/>
                </a:cubicBezTo>
                <a:cubicBezTo>
                  <a:pt x="704491" y="1403229"/>
                  <a:pt x="692989" y="1486619"/>
                  <a:pt x="618227" y="1446362"/>
                </a:cubicBezTo>
                <a:cubicBezTo>
                  <a:pt x="543465" y="1406106"/>
                  <a:pt x="342181" y="1253705"/>
                  <a:pt x="255917" y="1153064"/>
                </a:cubicBezTo>
                <a:cubicBezTo>
                  <a:pt x="169653" y="1052423"/>
                  <a:pt x="140899" y="951781"/>
                  <a:pt x="100642" y="842513"/>
                </a:cubicBezTo>
                <a:cubicBezTo>
                  <a:pt x="60385" y="733245"/>
                  <a:pt x="0" y="635478"/>
                  <a:pt x="14377" y="497456"/>
                </a:cubicBezTo>
                <a:cubicBezTo>
                  <a:pt x="28754" y="359434"/>
                  <a:pt x="186906" y="14377"/>
                  <a:pt x="186906" y="14377"/>
                </a:cubicBezTo>
                <a:lnTo>
                  <a:pt x="186906" y="14377"/>
                </a:lnTo>
                <a:cubicBezTo>
                  <a:pt x="184031" y="14377"/>
                  <a:pt x="158151" y="0"/>
                  <a:pt x="169653" y="14377"/>
                </a:cubicBezTo>
                <a:cubicBezTo>
                  <a:pt x="181155" y="28754"/>
                  <a:pt x="247290" y="5750"/>
                  <a:pt x="238664" y="8338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 rot="920371">
            <a:off x="3554664" y="2685980"/>
            <a:ext cx="644410" cy="1813965"/>
          </a:xfrm>
          <a:custGeom>
            <a:avLst/>
            <a:gdLst>
              <a:gd name="connsiteX0" fmla="*/ 129396 w 845389"/>
              <a:gd name="connsiteY0" fmla="*/ 0 h 2073216"/>
              <a:gd name="connsiteX1" fmla="*/ 8626 w 845389"/>
              <a:gd name="connsiteY1" fmla="*/ 293298 h 2073216"/>
              <a:gd name="connsiteX2" fmla="*/ 77637 w 845389"/>
              <a:gd name="connsiteY2" fmla="*/ 862641 h 2073216"/>
              <a:gd name="connsiteX3" fmla="*/ 163901 w 845389"/>
              <a:gd name="connsiteY3" fmla="*/ 1328468 h 2073216"/>
              <a:gd name="connsiteX4" fmla="*/ 750498 w 845389"/>
              <a:gd name="connsiteY4" fmla="*/ 1966823 h 2073216"/>
              <a:gd name="connsiteX5" fmla="*/ 733245 w 845389"/>
              <a:gd name="connsiteY5" fmla="*/ 1966823 h 2073216"/>
              <a:gd name="connsiteX6" fmla="*/ 560716 w 845389"/>
              <a:gd name="connsiteY6" fmla="*/ 1690777 h 2073216"/>
              <a:gd name="connsiteX7" fmla="*/ 370935 w 845389"/>
              <a:gd name="connsiteY7" fmla="*/ 1500996 h 2073216"/>
              <a:gd name="connsiteX8" fmla="*/ 146648 w 845389"/>
              <a:gd name="connsiteY8" fmla="*/ 1155940 h 2073216"/>
              <a:gd name="connsiteX9" fmla="*/ 181154 w 845389"/>
              <a:gd name="connsiteY9" fmla="*/ 603849 h 2073216"/>
              <a:gd name="connsiteX10" fmla="*/ 43131 w 845389"/>
              <a:gd name="connsiteY10" fmla="*/ 293298 h 2073216"/>
              <a:gd name="connsiteX11" fmla="*/ 129396 w 845389"/>
              <a:gd name="connsiteY11" fmla="*/ 0 h 20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45389" h="2073216">
                <a:moveTo>
                  <a:pt x="129396" y="0"/>
                </a:moveTo>
                <a:cubicBezTo>
                  <a:pt x="123645" y="0"/>
                  <a:pt x="17253" y="149525"/>
                  <a:pt x="8626" y="293298"/>
                </a:cubicBezTo>
                <a:cubicBezTo>
                  <a:pt x="0" y="437072"/>
                  <a:pt x="51758" y="690113"/>
                  <a:pt x="77637" y="862641"/>
                </a:cubicBezTo>
                <a:cubicBezTo>
                  <a:pt x="103516" y="1035169"/>
                  <a:pt x="51758" y="1144438"/>
                  <a:pt x="163901" y="1328468"/>
                </a:cubicBezTo>
                <a:cubicBezTo>
                  <a:pt x="276045" y="1512498"/>
                  <a:pt x="655607" y="1860431"/>
                  <a:pt x="750498" y="1966823"/>
                </a:cubicBezTo>
                <a:cubicBezTo>
                  <a:pt x="845389" y="2073216"/>
                  <a:pt x="764875" y="2012831"/>
                  <a:pt x="733245" y="1966823"/>
                </a:cubicBezTo>
                <a:cubicBezTo>
                  <a:pt x="701615" y="1920815"/>
                  <a:pt x="621101" y="1768415"/>
                  <a:pt x="560716" y="1690777"/>
                </a:cubicBezTo>
                <a:cubicBezTo>
                  <a:pt x="500331" y="1613139"/>
                  <a:pt x="439946" y="1590135"/>
                  <a:pt x="370935" y="1500996"/>
                </a:cubicBezTo>
                <a:cubicBezTo>
                  <a:pt x="301924" y="1411857"/>
                  <a:pt x="178278" y="1305464"/>
                  <a:pt x="146648" y="1155940"/>
                </a:cubicBezTo>
                <a:cubicBezTo>
                  <a:pt x="115018" y="1006416"/>
                  <a:pt x="198407" y="747622"/>
                  <a:pt x="181154" y="603849"/>
                </a:cubicBezTo>
                <a:cubicBezTo>
                  <a:pt x="163901" y="460076"/>
                  <a:pt x="51757" y="396815"/>
                  <a:pt x="43131" y="293298"/>
                </a:cubicBezTo>
                <a:cubicBezTo>
                  <a:pt x="34505" y="189781"/>
                  <a:pt x="135147" y="0"/>
                  <a:pt x="12939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 rot="920371">
            <a:off x="3646880" y="2492428"/>
            <a:ext cx="160006" cy="1330911"/>
          </a:xfrm>
          <a:custGeom>
            <a:avLst/>
            <a:gdLst>
              <a:gd name="connsiteX0" fmla="*/ 169652 w 209909"/>
              <a:gd name="connsiteY0" fmla="*/ 20128 h 1521124"/>
              <a:gd name="connsiteX1" fmla="*/ 14377 w 209909"/>
              <a:gd name="connsiteY1" fmla="*/ 399691 h 1521124"/>
              <a:gd name="connsiteX2" fmla="*/ 83388 w 209909"/>
              <a:gd name="connsiteY2" fmla="*/ 762000 h 1521124"/>
              <a:gd name="connsiteX3" fmla="*/ 135147 w 209909"/>
              <a:gd name="connsiteY3" fmla="*/ 1124309 h 1521124"/>
              <a:gd name="connsiteX4" fmla="*/ 186905 w 209909"/>
              <a:gd name="connsiteY4" fmla="*/ 1452113 h 1521124"/>
              <a:gd name="connsiteX5" fmla="*/ 186905 w 209909"/>
              <a:gd name="connsiteY5" fmla="*/ 710242 h 1521124"/>
              <a:gd name="connsiteX6" fmla="*/ 48883 w 209909"/>
              <a:gd name="connsiteY6" fmla="*/ 520460 h 1521124"/>
              <a:gd name="connsiteX7" fmla="*/ 169652 w 209909"/>
              <a:gd name="connsiteY7" fmla="*/ 20128 h 1521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909" h="1521124">
                <a:moveTo>
                  <a:pt x="169652" y="20128"/>
                </a:moveTo>
                <a:cubicBezTo>
                  <a:pt x="163901" y="0"/>
                  <a:pt x="28754" y="276046"/>
                  <a:pt x="14377" y="399691"/>
                </a:cubicBezTo>
                <a:cubicBezTo>
                  <a:pt x="0" y="523336"/>
                  <a:pt x="63260" y="641230"/>
                  <a:pt x="83388" y="762000"/>
                </a:cubicBezTo>
                <a:cubicBezTo>
                  <a:pt x="103516" y="882770"/>
                  <a:pt x="117894" y="1009290"/>
                  <a:pt x="135147" y="1124309"/>
                </a:cubicBezTo>
                <a:cubicBezTo>
                  <a:pt x="152400" y="1239328"/>
                  <a:pt x="178279" y="1521124"/>
                  <a:pt x="186905" y="1452113"/>
                </a:cubicBezTo>
                <a:cubicBezTo>
                  <a:pt x="195531" y="1383102"/>
                  <a:pt x="209909" y="865518"/>
                  <a:pt x="186905" y="710242"/>
                </a:cubicBezTo>
                <a:cubicBezTo>
                  <a:pt x="163901" y="554966"/>
                  <a:pt x="57509" y="635479"/>
                  <a:pt x="48883" y="520460"/>
                </a:cubicBezTo>
                <a:cubicBezTo>
                  <a:pt x="40257" y="405441"/>
                  <a:pt x="175403" y="40256"/>
                  <a:pt x="169652" y="201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 rot="920371">
            <a:off x="4706453" y="3336532"/>
            <a:ext cx="653456" cy="1125087"/>
          </a:xfrm>
          <a:custGeom>
            <a:avLst/>
            <a:gdLst>
              <a:gd name="connsiteX0" fmla="*/ 787879 w 793630"/>
              <a:gd name="connsiteY0" fmla="*/ 117895 h 1121435"/>
              <a:gd name="connsiteX1" fmla="*/ 753373 w 793630"/>
              <a:gd name="connsiteY1" fmla="*/ 531963 h 1121435"/>
              <a:gd name="connsiteX2" fmla="*/ 546339 w 793630"/>
              <a:gd name="connsiteY2" fmla="*/ 894272 h 1121435"/>
              <a:gd name="connsiteX3" fmla="*/ 28755 w 793630"/>
              <a:gd name="connsiteY3" fmla="*/ 1118559 h 1121435"/>
              <a:gd name="connsiteX4" fmla="*/ 373811 w 793630"/>
              <a:gd name="connsiteY4" fmla="*/ 877019 h 1121435"/>
              <a:gd name="connsiteX5" fmla="*/ 667109 w 793630"/>
              <a:gd name="connsiteY5" fmla="*/ 462951 h 1121435"/>
              <a:gd name="connsiteX6" fmla="*/ 770626 w 793630"/>
              <a:gd name="connsiteY6" fmla="*/ 66136 h 1121435"/>
              <a:gd name="connsiteX7" fmla="*/ 736121 w 793630"/>
              <a:gd name="connsiteY7" fmla="*/ 66136 h 1121435"/>
              <a:gd name="connsiteX8" fmla="*/ 787879 w 793630"/>
              <a:gd name="connsiteY8" fmla="*/ 117895 h 112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3630" h="1121435">
                <a:moveTo>
                  <a:pt x="787879" y="117895"/>
                </a:moveTo>
                <a:cubicBezTo>
                  <a:pt x="790754" y="195533"/>
                  <a:pt x="793630" y="402567"/>
                  <a:pt x="753373" y="531963"/>
                </a:cubicBezTo>
                <a:cubicBezTo>
                  <a:pt x="713116" y="661359"/>
                  <a:pt x="667109" y="796506"/>
                  <a:pt x="546339" y="894272"/>
                </a:cubicBezTo>
                <a:cubicBezTo>
                  <a:pt x="425569" y="992038"/>
                  <a:pt x="57510" y="1121435"/>
                  <a:pt x="28755" y="1118559"/>
                </a:cubicBezTo>
                <a:cubicBezTo>
                  <a:pt x="0" y="1115684"/>
                  <a:pt x="267419" y="986287"/>
                  <a:pt x="373811" y="877019"/>
                </a:cubicBezTo>
                <a:cubicBezTo>
                  <a:pt x="480203" y="767751"/>
                  <a:pt x="600973" y="598098"/>
                  <a:pt x="667109" y="462951"/>
                </a:cubicBezTo>
                <a:cubicBezTo>
                  <a:pt x="733245" y="327804"/>
                  <a:pt x="759124" y="132272"/>
                  <a:pt x="770626" y="66136"/>
                </a:cubicBezTo>
                <a:cubicBezTo>
                  <a:pt x="782128" y="0"/>
                  <a:pt x="730370" y="63261"/>
                  <a:pt x="736121" y="66136"/>
                </a:cubicBezTo>
                <a:cubicBezTo>
                  <a:pt x="741872" y="69011"/>
                  <a:pt x="785004" y="40257"/>
                  <a:pt x="787879" y="11789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 rot="920371">
            <a:off x="5187860" y="1952316"/>
            <a:ext cx="743044" cy="1230274"/>
          </a:xfrm>
          <a:custGeom>
            <a:avLst/>
            <a:gdLst>
              <a:gd name="connsiteX0" fmla="*/ 146649 w 974785"/>
              <a:gd name="connsiteY0" fmla="*/ 28755 h 1406105"/>
              <a:gd name="connsiteX1" fmla="*/ 336430 w 974785"/>
              <a:gd name="connsiteY1" fmla="*/ 97766 h 1406105"/>
              <a:gd name="connsiteX2" fmla="*/ 646981 w 974785"/>
              <a:gd name="connsiteY2" fmla="*/ 235788 h 1406105"/>
              <a:gd name="connsiteX3" fmla="*/ 715992 w 974785"/>
              <a:gd name="connsiteY3" fmla="*/ 839638 h 1406105"/>
              <a:gd name="connsiteX4" fmla="*/ 819509 w 974785"/>
              <a:gd name="connsiteY4" fmla="*/ 1167441 h 1406105"/>
              <a:gd name="connsiteX5" fmla="*/ 957532 w 974785"/>
              <a:gd name="connsiteY5" fmla="*/ 1184694 h 1406105"/>
              <a:gd name="connsiteX6" fmla="*/ 715992 w 974785"/>
              <a:gd name="connsiteY6" fmla="*/ 1288211 h 1406105"/>
              <a:gd name="connsiteX7" fmla="*/ 232913 w 974785"/>
              <a:gd name="connsiteY7" fmla="*/ 477328 h 1406105"/>
              <a:gd name="connsiteX8" fmla="*/ 8626 w 974785"/>
              <a:gd name="connsiteY8" fmla="*/ 46007 h 1406105"/>
              <a:gd name="connsiteX9" fmla="*/ 284671 w 974785"/>
              <a:gd name="connsiteY9" fmla="*/ 270294 h 1406105"/>
              <a:gd name="connsiteX10" fmla="*/ 146649 w 974785"/>
              <a:gd name="connsiteY10" fmla="*/ 28755 h 140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74785" h="1406105">
                <a:moveTo>
                  <a:pt x="146649" y="28755"/>
                </a:moveTo>
                <a:cubicBezTo>
                  <a:pt x="155275" y="0"/>
                  <a:pt x="253041" y="63261"/>
                  <a:pt x="336430" y="97766"/>
                </a:cubicBezTo>
                <a:cubicBezTo>
                  <a:pt x="419819" y="132272"/>
                  <a:pt x="583721" y="112143"/>
                  <a:pt x="646981" y="235788"/>
                </a:cubicBezTo>
                <a:cubicBezTo>
                  <a:pt x="710241" y="359433"/>
                  <a:pt x="687237" y="684363"/>
                  <a:pt x="715992" y="839638"/>
                </a:cubicBezTo>
                <a:cubicBezTo>
                  <a:pt x="744747" y="994913"/>
                  <a:pt x="779252" y="1109932"/>
                  <a:pt x="819509" y="1167441"/>
                </a:cubicBezTo>
                <a:cubicBezTo>
                  <a:pt x="859766" y="1224950"/>
                  <a:pt x="974785" y="1164566"/>
                  <a:pt x="957532" y="1184694"/>
                </a:cubicBezTo>
                <a:cubicBezTo>
                  <a:pt x="940279" y="1204822"/>
                  <a:pt x="836762" y="1406105"/>
                  <a:pt x="715992" y="1288211"/>
                </a:cubicBezTo>
                <a:cubicBezTo>
                  <a:pt x="595222" y="1170317"/>
                  <a:pt x="350807" y="684362"/>
                  <a:pt x="232913" y="477328"/>
                </a:cubicBezTo>
                <a:cubicBezTo>
                  <a:pt x="115019" y="270294"/>
                  <a:pt x="0" y="80513"/>
                  <a:pt x="8626" y="46007"/>
                </a:cubicBezTo>
                <a:cubicBezTo>
                  <a:pt x="17252" y="11501"/>
                  <a:pt x="267418" y="276045"/>
                  <a:pt x="284671" y="270294"/>
                </a:cubicBezTo>
                <a:cubicBezTo>
                  <a:pt x="301924" y="264543"/>
                  <a:pt x="138023" y="57510"/>
                  <a:pt x="146649" y="2875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 rot="920371">
            <a:off x="5401963" y="2075037"/>
            <a:ext cx="381386" cy="883082"/>
          </a:xfrm>
          <a:custGeom>
            <a:avLst/>
            <a:gdLst>
              <a:gd name="connsiteX0" fmla="*/ 143774 w 500333"/>
              <a:gd name="connsiteY0" fmla="*/ 207034 h 1009292"/>
              <a:gd name="connsiteX1" fmla="*/ 212785 w 500333"/>
              <a:gd name="connsiteY1" fmla="*/ 431321 h 1009292"/>
              <a:gd name="connsiteX2" fmla="*/ 23004 w 500333"/>
              <a:gd name="connsiteY2" fmla="*/ 310551 h 1009292"/>
              <a:gd name="connsiteX3" fmla="*/ 350808 w 500333"/>
              <a:gd name="connsiteY3" fmla="*/ 897148 h 1009292"/>
              <a:gd name="connsiteX4" fmla="*/ 488831 w 500333"/>
              <a:gd name="connsiteY4" fmla="*/ 983412 h 1009292"/>
              <a:gd name="connsiteX5" fmla="*/ 419819 w 500333"/>
              <a:gd name="connsiteY5" fmla="*/ 776378 h 1009292"/>
              <a:gd name="connsiteX6" fmla="*/ 385314 w 500333"/>
              <a:gd name="connsiteY6" fmla="*/ 258793 h 1009292"/>
              <a:gd name="connsiteX7" fmla="*/ 92016 w 500333"/>
              <a:gd name="connsiteY7" fmla="*/ 51759 h 1009292"/>
              <a:gd name="connsiteX8" fmla="*/ 74763 w 500333"/>
              <a:gd name="connsiteY8" fmla="*/ 0 h 1009292"/>
              <a:gd name="connsiteX9" fmla="*/ 126521 w 500333"/>
              <a:gd name="connsiteY9" fmla="*/ 155276 h 1009292"/>
              <a:gd name="connsiteX10" fmla="*/ 126521 w 500333"/>
              <a:gd name="connsiteY10" fmla="*/ 155276 h 100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0333" h="1009292">
                <a:moveTo>
                  <a:pt x="143774" y="207034"/>
                </a:moveTo>
                <a:cubicBezTo>
                  <a:pt x="188343" y="310551"/>
                  <a:pt x="232913" y="414068"/>
                  <a:pt x="212785" y="431321"/>
                </a:cubicBezTo>
                <a:cubicBezTo>
                  <a:pt x="192657" y="448574"/>
                  <a:pt x="0" y="232913"/>
                  <a:pt x="23004" y="310551"/>
                </a:cubicBezTo>
                <a:cubicBezTo>
                  <a:pt x="46008" y="388189"/>
                  <a:pt x="273170" y="785004"/>
                  <a:pt x="350808" y="897148"/>
                </a:cubicBezTo>
                <a:cubicBezTo>
                  <a:pt x="428446" y="1009292"/>
                  <a:pt x="477329" y="1003540"/>
                  <a:pt x="488831" y="983412"/>
                </a:cubicBezTo>
                <a:cubicBezTo>
                  <a:pt x="500333" y="963284"/>
                  <a:pt x="437072" y="897148"/>
                  <a:pt x="419819" y="776378"/>
                </a:cubicBezTo>
                <a:cubicBezTo>
                  <a:pt x="402566" y="655608"/>
                  <a:pt x="439948" y="379563"/>
                  <a:pt x="385314" y="258793"/>
                </a:cubicBezTo>
                <a:cubicBezTo>
                  <a:pt x="330680" y="138023"/>
                  <a:pt x="143774" y="94891"/>
                  <a:pt x="92016" y="51759"/>
                </a:cubicBezTo>
                <a:cubicBezTo>
                  <a:pt x="40258" y="8627"/>
                  <a:pt x="74763" y="0"/>
                  <a:pt x="74763" y="0"/>
                </a:cubicBezTo>
                <a:lnTo>
                  <a:pt x="126521" y="155276"/>
                </a:lnTo>
                <a:lnTo>
                  <a:pt x="126521" y="155276"/>
                </a:ln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 rot="920371">
            <a:off x="5530914" y="2268221"/>
            <a:ext cx="227954" cy="679292"/>
          </a:xfrm>
          <a:custGeom>
            <a:avLst/>
            <a:gdLst>
              <a:gd name="connsiteX0" fmla="*/ 31630 w 299049"/>
              <a:gd name="connsiteY0" fmla="*/ 23003 h 776377"/>
              <a:gd name="connsiteX1" fmla="*/ 152400 w 299049"/>
              <a:gd name="connsiteY1" fmla="*/ 92015 h 776377"/>
              <a:gd name="connsiteX2" fmla="*/ 186906 w 299049"/>
              <a:gd name="connsiteY2" fmla="*/ 575094 h 776377"/>
              <a:gd name="connsiteX3" fmla="*/ 273170 w 299049"/>
              <a:gd name="connsiteY3" fmla="*/ 747622 h 776377"/>
              <a:gd name="connsiteX4" fmla="*/ 31630 w 299049"/>
              <a:gd name="connsiteY4" fmla="*/ 402566 h 776377"/>
              <a:gd name="connsiteX5" fmla="*/ 83389 w 299049"/>
              <a:gd name="connsiteY5" fmla="*/ 419818 h 776377"/>
              <a:gd name="connsiteX6" fmla="*/ 169653 w 299049"/>
              <a:gd name="connsiteY6" fmla="*/ 143773 h 776377"/>
              <a:gd name="connsiteX7" fmla="*/ 100642 w 299049"/>
              <a:gd name="connsiteY7" fmla="*/ 5750 h 776377"/>
              <a:gd name="connsiteX8" fmla="*/ 100642 w 299049"/>
              <a:gd name="connsiteY8" fmla="*/ 5750 h 776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049" h="776377">
                <a:moveTo>
                  <a:pt x="31630" y="23003"/>
                </a:moveTo>
                <a:cubicBezTo>
                  <a:pt x="79075" y="11501"/>
                  <a:pt x="126521" y="0"/>
                  <a:pt x="152400" y="92015"/>
                </a:cubicBezTo>
                <a:cubicBezTo>
                  <a:pt x="178279" y="184030"/>
                  <a:pt x="166778" y="465826"/>
                  <a:pt x="186906" y="575094"/>
                </a:cubicBezTo>
                <a:cubicBezTo>
                  <a:pt x="207034" y="684362"/>
                  <a:pt x="299049" y="776377"/>
                  <a:pt x="273170" y="747622"/>
                </a:cubicBezTo>
                <a:cubicBezTo>
                  <a:pt x="247291" y="718867"/>
                  <a:pt x="63260" y="457200"/>
                  <a:pt x="31630" y="402566"/>
                </a:cubicBezTo>
                <a:cubicBezTo>
                  <a:pt x="0" y="347932"/>
                  <a:pt x="60385" y="462950"/>
                  <a:pt x="83389" y="419818"/>
                </a:cubicBezTo>
                <a:cubicBezTo>
                  <a:pt x="106393" y="376686"/>
                  <a:pt x="166778" y="212784"/>
                  <a:pt x="169653" y="143773"/>
                </a:cubicBezTo>
                <a:cubicBezTo>
                  <a:pt x="172528" y="74762"/>
                  <a:pt x="100642" y="5750"/>
                  <a:pt x="100642" y="5750"/>
                </a:cubicBezTo>
                <a:lnTo>
                  <a:pt x="100642" y="5750"/>
                </a:ln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 rot="920371">
            <a:off x="5505154" y="3121186"/>
            <a:ext cx="326728" cy="462926"/>
          </a:xfrm>
          <a:custGeom>
            <a:avLst/>
            <a:gdLst>
              <a:gd name="connsiteX0" fmla="*/ 307675 w 517584"/>
              <a:gd name="connsiteY0" fmla="*/ 0 h 529087"/>
              <a:gd name="connsiteX1" fmla="*/ 462951 w 517584"/>
              <a:gd name="connsiteY1" fmla="*/ 120770 h 529087"/>
              <a:gd name="connsiteX2" fmla="*/ 514709 w 517584"/>
              <a:gd name="connsiteY2" fmla="*/ 293298 h 529087"/>
              <a:gd name="connsiteX3" fmla="*/ 445698 w 517584"/>
              <a:gd name="connsiteY3" fmla="*/ 414068 h 529087"/>
              <a:gd name="connsiteX4" fmla="*/ 290422 w 517584"/>
              <a:gd name="connsiteY4" fmla="*/ 517585 h 529087"/>
              <a:gd name="connsiteX5" fmla="*/ 31630 w 517584"/>
              <a:gd name="connsiteY5" fmla="*/ 483080 h 529087"/>
              <a:gd name="connsiteX6" fmla="*/ 100641 w 517584"/>
              <a:gd name="connsiteY6" fmla="*/ 345057 h 529087"/>
              <a:gd name="connsiteX7" fmla="*/ 100641 w 517584"/>
              <a:gd name="connsiteY7" fmla="*/ 86264 h 529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7584" h="529087">
                <a:moveTo>
                  <a:pt x="307675" y="0"/>
                </a:moveTo>
                <a:cubicBezTo>
                  <a:pt x="368060" y="35943"/>
                  <a:pt x="428445" y="71887"/>
                  <a:pt x="462951" y="120770"/>
                </a:cubicBezTo>
                <a:cubicBezTo>
                  <a:pt x="497457" y="169653"/>
                  <a:pt x="517584" y="244415"/>
                  <a:pt x="514709" y="293298"/>
                </a:cubicBezTo>
                <a:cubicBezTo>
                  <a:pt x="511834" y="342181"/>
                  <a:pt x="483079" y="376687"/>
                  <a:pt x="445698" y="414068"/>
                </a:cubicBezTo>
                <a:cubicBezTo>
                  <a:pt x="408317" y="451449"/>
                  <a:pt x="359433" y="506083"/>
                  <a:pt x="290422" y="517585"/>
                </a:cubicBezTo>
                <a:cubicBezTo>
                  <a:pt x="221411" y="529087"/>
                  <a:pt x="63260" y="511835"/>
                  <a:pt x="31630" y="483080"/>
                </a:cubicBezTo>
                <a:cubicBezTo>
                  <a:pt x="0" y="454325"/>
                  <a:pt x="89139" y="411193"/>
                  <a:pt x="100641" y="345057"/>
                </a:cubicBezTo>
                <a:cubicBezTo>
                  <a:pt x="112143" y="278921"/>
                  <a:pt x="106392" y="182592"/>
                  <a:pt x="100641" y="8626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 rot="920371">
            <a:off x="4442531" y="2062375"/>
            <a:ext cx="732084" cy="825216"/>
          </a:xfrm>
          <a:custGeom>
            <a:avLst/>
            <a:gdLst>
              <a:gd name="connsiteX0" fmla="*/ 828136 w 960407"/>
              <a:gd name="connsiteY0" fmla="*/ 34506 h 943155"/>
              <a:gd name="connsiteX1" fmla="*/ 793630 w 960407"/>
              <a:gd name="connsiteY1" fmla="*/ 414068 h 943155"/>
              <a:gd name="connsiteX2" fmla="*/ 414068 w 960407"/>
              <a:gd name="connsiteY2" fmla="*/ 672861 h 943155"/>
              <a:gd name="connsiteX3" fmla="*/ 759124 w 960407"/>
              <a:gd name="connsiteY3" fmla="*/ 500332 h 943155"/>
              <a:gd name="connsiteX4" fmla="*/ 672860 w 960407"/>
              <a:gd name="connsiteY4" fmla="*/ 741872 h 943155"/>
              <a:gd name="connsiteX5" fmla="*/ 155275 w 960407"/>
              <a:gd name="connsiteY5" fmla="*/ 914400 h 943155"/>
              <a:gd name="connsiteX6" fmla="*/ 0 w 960407"/>
              <a:gd name="connsiteY6" fmla="*/ 914400 h 943155"/>
              <a:gd name="connsiteX7" fmla="*/ 189781 w 960407"/>
              <a:gd name="connsiteY7" fmla="*/ 914400 h 943155"/>
              <a:gd name="connsiteX8" fmla="*/ 379562 w 960407"/>
              <a:gd name="connsiteY8" fmla="*/ 862642 h 943155"/>
              <a:gd name="connsiteX9" fmla="*/ 690113 w 960407"/>
              <a:gd name="connsiteY9" fmla="*/ 741872 h 943155"/>
              <a:gd name="connsiteX10" fmla="*/ 828136 w 960407"/>
              <a:gd name="connsiteY10" fmla="*/ 517585 h 943155"/>
              <a:gd name="connsiteX11" fmla="*/ 897147 w 960407"/>
              <a:gd name="connsiteY11" fmla="*/ 465827 h 943155"/>
              <a:gd name="connsiteX12" fmla="*/ 879894 w 960407"/>
              <a:gd name="connsiteY12" fmla="*/ 603849 h 943155"/>
              <a:gd name="connsiteX13" fmla="*/ 948905 w 960407"/>
              <a:gd name="connsiteY13" fmla="*/ 327804 h 943155"/>
              <a:gd name="connsiteX14" fmla="*/ 948905 w 960407"/>
              <a:gd name="connsiteY14" fmla="*/ 86264 h 943155"/>
              <a:gd name="connsiteX15" fmla="*/ 897147 w 960407"/>
              <a:gd name="connsiteY15" fmla="*/ 155276 h 943155"/>
              <a:gd name="connsiteX16" fmla="*/ 828136 w 960407"/>
              <a:gd name="connsiteY16" fmla="*/ 207034 h 943155"/>
              <a:gd name="connsiteX17" fmla="*/ 828136 w 960407"/>
              <a:gd name="connsiteY17" fmla="*/ 34506 h 943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60407" h="943155">
                <a:moveTo>
                  <a:pt x="828136" y="34506"/>
                </a:moveTo>
                <a:cubicBezTo>
                  <a:pt x="822385" y="69012"/>
                  <a:pt x="862641" y="307676"/>
                  <a:pt x="793630" y="414068"/>
                </a:cubicBezTo>
                <a:cubicBezTo>
                  <a:pt x="724619" y="520460"/>
                  <a:pt x="419819" y="658484"/>
                  <a:pt x="414068" y="672861"/>
                </a:cubicBezTo>
                <a:cubicBezTo>
                  <a:pt x="408317" y="687238"/>
                  <a:pt x="715992" y="488830"/>
                  <a:pt x="759124" y="500332"/>
                </a:cubicBezTo>
                <a:cubicBezTo>
                  <a:pt x="802256" y="511834"/>
                  <a:pt x="773501" y="672861"/>
                  <a:pt x="672860" y="741872"/>
                </a:cubicBezTo>
                <a:cubicBezTo>
                  <a:pt x="572219" y="810883"/>
                  <a:pt x="267418" y="885645"/>
                  <a:pt x="155275" y="914400"/>
                </a:cubicBezTo>
                <a:cubicBezTo>
                  <a:pt x="43132" y="943155"/>
                  <a:pt x="0" y="914400"/>
                  <a:pt x="0" y="914400"/>
                </a:cubicBezTo>
                <a:cubicBezTo>
                  <a:pt x="5751" y="914400"/>
                  <a:pt x="126521" y="923026"/>
                  <a:pt x="189781" y="914400"/>
                </a:cubicBezTo>
                <a:cubicBezTo>
                  <a:pt x="253041" y="905774"/>
                  <a:pt x="296173" y="891397"/>
                  <a:pt x="379562" y="862642"/>
                </a:cubicBezTo>
                <a:cubicBezTo>
                  <a:pt x="462951" y="833887"/>
                  <a:pt x="615351" y="799382"/>
                  <a:pt x="690113" y="741872"/>
                </a:cubicBezTo>
                <a:cubicBezTo>
                  <a:pt x="764875" y="684363"/>
                  <a:pt x="793630" y="563592"/>
                  <a:pt x="828136" y="517585"/>
                </a:cubicBezTo>
                <a:cubicBezTo>
                  <a:pt x="862642" y="471578"/>
                  <a:pt x="888521" y="451450"/>
                  <a:pt x="897147" y="465827"/>
                </a:cubicBezTo>
                <a:cubicBezTo>
                  <a:pt x="905773" y="480204"/>
                  <a:pt x="871268" y="626853"/>
                  <a:pt x="879894" y="603849"/>
                </a:cubicBezTo>
                <a:cubicBezTo>
                  <a:pt x="888520" y="580845"/>
                  <a:pt x="937403" y="414068"/>
                  <a:pt x="948905" y="327804"/>
                </a:cubicBezTo>
                <a:cubicBezTo>
                  <a:pt x="960407" y="241540"/>
                  <a:pt x="957531" y="115019"/>
                  <a:pt x="948905" y="86264"/>
                </a:cubicBezTo>
                <a:cubicBezTo>
                  <a:pt x="940279" y="57509"/>
                  <a:pt x="917275" y="135148"/>
                  <a:pt x="897147" y="155276"/>
                </a:cubicBezTo>
                <a:cubicBezTo>
                  <a:pt x="877019" y="175404"/>
                  <a:pt x="842513" y="227162"/>
                  <a:pt x="828136" y="207034"/>
                </a:cubicBezTo>
                <a:cubicBezTo>
                  <a:pt x="813759" y="186906"/>
                  <a:pt x="833887" y="0"/>
                  <a:pt x="828136" y="3450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920371">
            <a:off x="4644282" y="3609548"/>
            <a:ext cx="45719" cy="85556"/>
          </a:xfrm>
          <a:custGeom>
            <a:avLst/>
            <a:gdLst>
              <a:gd name="connsiteX0" fmla="*/ 34412 w 78658"/>
              <a:gd name="connsiteY0" fmla="*/ 0 h 152399"/>
              <a:gd name="connsiteX1" fmla="*/ 4916 w 78658"/>
              <a:gd name="connsiteY1" fmla="*/ 117987 h 152399"/>
              <a:gd name="connsiteX2" fmla="*/ 63909 w 78658"/>
              <a:gd name="connsiteY2" fmla="*/ 147483 h 152399"/>
              <a:gd name="connsiteX3" fmla="*/ 78658 w 78658"/>
              <a:gd name="connsiteY3" fmla="*/ 147483 h 152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58" h="152399">
                <a:moveTo>
                  <a:pt x="34412" y="0"/>
                </a:moveTo>
                <a:cubicBezTo>
                  <a:pt x="17206" y="46703"/>
                  <a:pt x="0" y="93407"/>
                  <a:pt x="4916" y="117987"/>
                </a:cubicBezTo>
                <a:cubicBezTo>
                  <a:pt x="9832" y="142567"/>
                  <a:pt x="51619" y="142567"/>
                  <a:pt x="63909" y="147483"/>
                </a:cubicBezTo>
                <a:cubicBezTo>
                  <a:pt x="76199" y="152399"/>
                  <a:pt x="77428" y="149941"/>
                  <a:pt x="78658" y="147483"/>
                </a:cubicBezTo>
              </a:path>
            </a:pathLst>
          </a:custGeom>
          <a:solidFill>
            <a:schemeClr val="bg1">
              <a:lumMod val="50000"/>
            </a:schemeClr>
          </a:solidFill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rot="920371">
            <a:off x="4336329" y="3336309"/>
            <a:ext cx="190810" cy="195763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 rot="920371">
            <a:off x="4818580" y="3468596"/>
            <a:ext cx="190810" cy="195763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8" name="直接连接符 67"/>
          <p:cNvCxnSpPr>
            <a:stCxn id="53" idx="2"/>
            <a:endCxn id="52" idx="6"/>
          </p:cNvCxnSpPr>
          <p:nvPr/>
        </p:nvCxnSpPr>
        <p:spPr>
          <a:xfrm rot="11720371">
            <a:off x="4518021" y="3500306"/>
            <a:ext cx="309256" cy="1588"/>
          </a:xfrm>
          <a:prstGeom prst="line">
            <a:avLst/>
          </a:prstGeom>
          <a:ln w="2857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任意多边形 74"/>
          <p:cNvSpPr/>
          <p:nvPr/>
        </p:nvSpPr>
        <p:spPr>
          <a:xfrm rot="920371">
            <a:off x="4343306" y="3111814"/>
            <a:ext cx="262166" cy="64011"/>
          </a:xfrm>
          <a:custGeom>
            <a:avLst/>
            <a:gdLst>
              <a:gd name="connsiteX0" fmla="*/ 0 w 680883"/>
              <a:gd name="connsiteY0" fmla="*/ 201561 h 213851"/>
              <a:gd name="connsiteX1" fmla="*/ 162232 w 680883"/>
              <a:gd name="connsiteY1" fmla="*/ 54077 h 213851"/>
              <a:gd name="connsiteX2" fmla="*/ 427703 w 680883"/>
              <a:gd name="connsiteY2" fmla="*/ 9832 h 213851"/>
              <a:gd name="connsiteX3" fmla="*/ 678425 w 680883"/>
              <a:gd name="connsiteY3" fmla="*/ 113071 h 213851"/>
              <a:gd name="connsiteX4" fmla="*/ 442451 w 680883"/>
              <a:gd name="connsiteY4" fmla="*/ 83574 h 213851"/>
              <a:gd name="connsiteX5" fmla="*/ 162232 w 680883"/>
              <a:gd name="connsiteY5" fmla="*/ 127819 h 213851"/>
              <a:gd name="connsiteX6" fmla="*/ 0 w 680883"/>
              <a:gd name="connsiteY6" fmla="*/ 201561 h 21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0883" h="213851">
                <a:moveTo>
                  <a:pt x="0" y="201561"/>
                </a:moveTo>
                <a:cubicBezTo>
                  <a:pt x="0" y="189271"/>
                  <a:pt x="90948" y="86032"/>
                  <a:pt x="162232" y="54077"/>
                </a:cubicBezTo>
                <a:cubicBezTo>
                  <a:pt x="233516" y="22122"/>
                  <a:pt x="341671" y="0"/>
                  <a:pt x="427703" y="9832"/>
                </a:cubicBezTo>
                <a:cubicBezTo>
                  <a:pt x="513735" y="19664"/>
                  <a:pt x="675967" y="100781"/>
                  <a:pt x="678425" y="113071"/>
                </a:cubicBezTo>
                <a:cubicBezTo>
                  <a:pt x="680883" y="125361"/>
                  <a:pt x="528483" y="81116"/>
                  <a:pt x="442451" y="83574"/>
                </a:cubicBezTo>
                <a:cubicBezTo>
                  <a:pt x="356419" y="86032"/>
                  <a:pt x="231058" y="108155"/>
                  <a:pt x="162232" y="127819"/>
                </a:cubicBezTo>
                <a:cubicBezTo>
                  <a:pt x="93406" y="147483"/>
                  <a:pt x="0" y="213851"/>
                  <a:pt x="0" y="2015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任意多边形 78"/>
          <p:cNvSpPr/>
          <p:nvPr/>
        </p:nvSpPr>
        <p:spPr>
          <a:xfrm rot="920371">
            <a:off x="4271880" y="3586197"/>
            <a:ext cx="71438" cy="150425"/>
          </a:xfrm>
          <a:custGeom>
            <a:avLst/>
            <a:gdLst>
              <a:gd name="connsiteX0" fmla="*/ 257175 w 257175"/>
              <a:gd name="connsiteY0" fmla="*/ 0 h 185737"/>
              <a:gd name="connsiteX1" fmla="*/ 85725 w 257175"/>
              <a:gd name="connsiteY1" fmla="*/ 71437 h 185737"/>
              <a:gd name="connsiteX2" fmla="*/ 0 w 257175"/>
              <a:gd name="connsiteY2" fmla="*/ 185737 h 185737"/>
              <a:gd name="connsiteX3" fmla="*/ 0 w 257175"/>
              <a:gd name="connsiteY3" fmla="*/ 185737 h 185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75" h="185737">
                <a:moveTo>
                  <a:pt x="257175" y="0"/>
                </a:moveTo>
                <a:cubicBezTo>
                  <a:pt x="192881" y="20240"/>
                  <a:pt x="128588" y="40481"/>
                  <a:pt x="85725" y="71437"/>
                </a:cubicBezTo>
                <a:cubicBezTo>
                  <a:pt x="42863" y="102393"/>
                  <a:pt x="0" y="185737"/>
                  <a:pt x="0" y="185737"/>
                </a:cubicBezTo>
                <a:lnTo>
                  <a:pt x="0" y="185737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9" name="直接连接符 98"/>
          <p:cNvCxnSpPr/>
          <p:nvPr/>
        </p:nvCxnSpPr>
        <p:spPr>
          <a:xfrm rot="920371">
            <a:off x="5238786" y="3351028"/>
            <a:ext cx="214314" cy="71438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/>
          <p:nvPr/>
        </p:nvCxnSpPr>
        <p:spPr>
          <a:xfrm rot="11720371" flipV="1">
            <a:off x="4110754" y="3116017"/>
            <a:ext cx="209764" cy="123807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stCxn id="51" idx="7"/>
            <a:endCxn id="53" idx="6"/>
          </p:cNvCxnSpPr>
          <p:nvPr/>
        </p:nvCxnSpPr>
        <p:spPr>
          <a:xfrm rot="920371" flipH="1">
            <a:off x="5071824" y="3102863"/>
            <a:ext cx="475848" cy="561800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stCxn id="62" idx="0"/>
            <a:endCxn id="52" idx="2"/>
          </p:cNvCxnSpPr>
          <p:nvPr/>
        </p:nvCxnSpPr>
        <p:spPr>
          <a:xfrm rot="920371">
            <a:off x="3987877" y="2840678"/>
            <a:ext cx="428379" cy="52089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 rot="920371" flipV="1">
            <a:off x="5293715" y="3143380"/>
            <a:ext cx="208891" cy="85515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连接符 103"/>
          <p:cNvCxnSpPr/>
          <p:nvPr/>
        </p:nvCxnSpPr>
        <p:spPr>
          <a:xfrm rot="11720371">
            <a:off x="4244249" y="2920293"/>
            <a:ext cx="142876" cy="73026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任意多边形 139"/>
          <p:cNvSpPr/>
          <p:nvPr/>
        </p:nvSpPr>
        <p:spPr>
          <a:xfrm rot="920371" flipH="1">
            <a:off x="4892734" y="3767292"/>
            <a:ext cx="152400" cy="133352"/>
          </a:xfrm>
          <a:custGeom>
            <a:avLst/>
            <a:gdLst>
              <a:gd name="connsiteX0" fmla="*/ 257175 w 257175"/>
              <a:gd name="connsiteY0" fmla="*/ 0 h 185737"/>
              <a:gd name="connsiteX1" fmla="*/ 85725 w 257175"/>
              <a:gd name="connsiteY1" fmla="*/ 71437 h 185737"/>
              <a:gd name="connsiteX2" fmla="*/ 0 w 257175"/>
              <a:gd name="connsiteY2" fmla="*/ 185737 h 185737"/>
              <a:gd name="connsiteX3" fmla="*/ 0 w 257175"/>
              <a:gd name="connsiteY3" fmla="*/ 185737 h 185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75" h="185737">
                <a:moveTo>
                  <a:pt x="257175" y="0"/>
                </a:moveTo>
                <a:cubicBezTo>
                  <a:pt x="192881" y="20240"/>
                  <a:pt x="128588" y="40481"/>
                  <a:pt x="85725" y="71437"/>
                </a:cubicBezTo>
                <a:cubicBezTo>
                  <a:pt x="42863" y="102393"/>
                  <a:pt x="0" y="185737"/>
                  <a:pt x="0" y="185737"/>
                </a:cubicBezTo>
                <a:lnTo>
                  <a:pt x="0" y="185737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任意多边形 142"/>
          <p:cNvSpPr/>
          <p:nvPr/>
        </p:nvSpPr>
        <p:spPr>
          <a:xfrm rot="920371">
            <a:off x="4289003" y="4116757"/>
            <a:ext cx="398206" cy="113071"/>
          </a:xfrm>
          <a:custGeom>
            <a:avLst/>
            <a:gdLst>
              <a:gd name="connsiteX0" fmla="*/ 0 w 398206"/>
              <a:gd name="connsiteY0" fmla="*/ 0 h 113071"/>
              <a:gd name="connsiteX1" fmla="*/ 103238 w 398206"/>
              <a:gd name="connsiteY1" fmla="*/ 88491 h 113071"/>
              <a:gd name="connsiteX2" fmla="*/ 250722 w 398206"/>
              <a:gd name="connsiteY2" fmla="*/ 103239 h 113071"/>
              <a:gd name="connsiteX3" fmla="*/ 398206 w 398206"/>
              <a:gd name="connsiteY3" fmla="*/ 29497 h 113071"/>
              <a:gd name="connsiteX4" fmla="*/ 398206 w 398206"/>
              <a:gd name="connsiteY4" fmla="*/ 29497 h 113071"/>
              <a:gd name="connsiteX5" fmla="*/ 368709 w 398206"/>
              <a:gd name="connsiteY5" fmla="*/ 29497 h 113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8206" h="113071">
                <a:moveTo>
                  <a:pt x="0" y="0"/>
                </a:moveTo>
                <a:cubicBezTo>
                  <a:pt x="30725" y="35642"/>
                  <a:pt x="61451" y="71285"/>
                  <a:pt x="103238" y="88491"/>
                </a:cubicBezTo>
                <a:cubicBezTo>
                  <a:pt x="145025" y="105697"/>
                  <a:pt x="201561" y="113071"/>
                  <a:pt x="250722" y="103239"/>
                </a:cubicBezTo>
                <a:cubicBezTo>
                  <a:pt x="299883" y="93407"/>
                  <a:pt x="398206" y="29497"/>
                  <a:pt x="398206" y="29497"/>
                </a:cubicBezTo>
                <a:lnTo>
                  <a:pt x="398206" y="29497"/>
                </a:lnTo>
                <a:lnTo>
                  <a:pt x="368709" y="29497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任意多边形 146"/>
          <p:cNvSpPr/>
          <p:nvPr/>
        </p:nvSpPr>
        <p:spPr>
          <a:xfrm rot="920371">
            <a:off x="4407619" y="3949321"/>
            <a:ext cx="309716" cy="17206"/>
          </a:xfrm>
          <a:custGeom>
            <a:avLst/>
            <a:gdLst>
              <a:gd name="connsiteX0" fmla="*/ 0 w 309716"/>
              <a:gd name="connsiteY0" fmla="*/ 17206 h 17206"/>
              <a:gd name="connsiteX1" fmla="*/ 73742 w 309716"/>
              <a:gd name="connsiteY1" fmla="*/ 2458 h 17206"/>
              <a:gd name="connsiteX2" fmla="*/ 250723 w 309716"/>
              <a:gd name="connsiteY2" fmla="*/ 2458 h 17206"/>
              <a:gd name="connsiteX3" fmla="*/ 280220 w 309716"/>
              <a:gd name="connsiteY3" fmla="*/ 17206 h 17206"/>
              <a:gd name="connsiteX4" fmla="*/ 309716 w 309716"/>
              <a:gd name="connsiteY4" fmla="*/ 2458 h 1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716" h="17206">
                <a:moveTo>
                  <a:pt x="0" y="17206"/>
                </a:moveTo>
                <a:cubicBezTo>
                  <a:pt x="15977" y="11061"/>
                  <a:pt x="31955" y="4916"/>
                  <a:pt x="73742" y="2458"/>
                </a:cubicBezTo>
                <a:cubicBezTo>
                  <a:pt x="115529" y="0"/>
                  <a:pt x="216310" y="0"/>
                  <a:pt x="250723" y="2458"/>
                </a:cubicBezTo>
                <a:cubicBezTo>
                  <a:pt x="285136" y="4916"/>
                  <a:pt x="270388" y="17206"/>
                  <a:pt x="280220" y="17206"/>
                </a:cubicBezTo>
                <a:cubicBezTo>
                  <a:pt x="290052" y="17206"/>
                  <a:pt x="299884" y="9832"/>
                  <a:pt x="309716" y="2458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7" name="任意多边形 156"/>
          <p:cNvSpPr/>
          <p:nvPr/>
        </p:nvSpPr>
        <p:spPr>
          <a:xfrm rot="920371">
            <a:off x="4365993" y="3179970"/>
            <a:ext cx="206477" cy="61452"/>
          </a:xfrm>
          <a:custGeom>
            <a:avLst/>
            <a:gdLst>
              <a:gd name="connsiteX0" fmla="*/ 0 w 206477"/>
              <a:gd name="connsiteY0" fmla="*/ 61452 h 61452"/>
              <a:gd name="connsiteX1" fmla="*/ 103239 w 206477"/>
              <a:gd name="connsiteY1" fmla="*/ 2458 h 61452"/>
              <a:gd name="connsiteX2" fmla="*/ 206477 w 206477"/>
              <a:gd name="connsiteY2" fmla="*/ 46704 h 61452"/>
              <a:gd name="connsiteX3" fmla="*/ 206477 w 206477"/>
              <a:gd name="connsiteY3" fmla="*/ 46704 h 61452"/>
              <a:gd name="connsiteX4" fmla="*/ 206477 w 206477"/>
              <a:gd name="connsiteY4" fmla="*/ 46704 h 61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477" h="61452">
                <a:moveTo>
                  <a:pt x="0" y="61452"/>
                </a:moveTo>
                <a:cubicBezTo>
                  <a:pt x="34413" y="33184"/>
                  <a:pt x="68826" y="4916"/>
                  <a:pt x="103239" y="2458"/>
                </a:cubicBezTo>
                <a:cubicBezTo>
                  <a:pt x="137652" y="0"/>
                  <a:pt x="206477" y="46704"/>
                  <a:pt x="206477" y="46704"/>
                </a:cubicBezTo>
                <a:lnTo>
                  <a:pt x="206477" y="46704"/>
                </a:lnTo>
                <a:lnTo>
                  <a:pt x="206477" y="46704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任意多边形 158"/>
          <p:cNvSpPr/>
          <p:nvPr/>
        </p:nvSpPr>
        <p:spPr>
          <a:xfrm rot="920371">
            <a:off x="4894451" y="3262999"/>
            <a:ext cx="262166" cy="64011"/>
          </a:xfrm>
          <a:custGeom>
            <a:avLst/>
            <a:gdLst>
              <a:gd name="connsiteX0" fmla="*/ 0 w 680883"/>
              <a:gd name="connsiteY0" fmla="*/ 201561 h 213851"/>
              <a:gd name="connsiteX1" fmla="*/ 162232 w 680883"/>
              <a:gd name="connsiteY1" fmla="*/ 54077 h 213851"/>
              <a:gd name="connsiteX2" fmla="*/ 427703 w 680883"/>
              <a:gd name="connsiteY2" fmla="*/ 9832 h 213851"/>
              <a:gd name="connsiteX3" fmla="*/ 678425 w 680883"/>
              <a:gd name="connsiteY3" fmla="*/ 113071 h 213851"/>
              <a:gd name="connsiteX4" fmla="*/ 442451 w 680883"/>
              <a:gd name="connsiteY4" fmla="*/ 83574 h 213851"/>
              <a:gd name="connsiteX5" fmla="*/ 162232 w 680883"/>
              <a:gd name="connsiteY5" fmla="*/ 127819 h 213851"/>
              <a:gd name="connsiteX6" fmla="*/ 0 w 680883"/>
              <a:gd name="connsiteY6" fmla="*/ 201561 h 21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0883" h="213851">
                <a:moveTo>
                  <a:pt x="0" y="201561"/>
                </a:moveTo>
                <a:cubicBezTo>
                  <a:pt x="0" y="189271"/>
                  <a:pt x="90948" y="86032"/>
                  <a:pt x="162232" y="54077"/>
                </a:cubicBezTo>
                <a:cubicBezTo>
                  <a:pt x="233516" y="22122"/>
                  <a:pt x="341671" y="0"/>
                  <a:pt x="427703" y="9832"/>
                </a:cubicBezTo>
                <a:cubicBezTo>
                  <a:pt x="513735" y="19664"/>
                  <a:pt x="675967" y="100781"/>
                  <a:pt x="678425" y="113071"/>
                </a:cubicBezTo>
                <a:cubicBezTo>
                  <a:pt x="680883" y="125361"/>
                  <a:pt x="528483" y="81116"/>
                  <a:pt x="442451" y="83574"/>
                </a:cubicBezTo>
                <a:cubicBezTo>
                  <a:pt x="356419" y="86032"/>
                  <a:pt x="231058" y="108155"/>
                  <a:pt x="162232" y="127819"/>
                </a:cubicBezTo>
                <a:cubicBezTo>
                  <a:pt x="93406" y="147483"/>
                  <a:pt x="0" y="213851"/>
                  <a:pt x="0" y="2015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1" name="任意多边形 160"/>
          <p:cNvSpPr/>
          <p:nvPr/>
        </p:nvSpPr>
        <p:spPr>
          <a:xfrm rot="920371">
            <a:off x="4924854" y="3330704"/>
            <a:ext cx="191729" cy="31955"/>
          </a:xfrm>
          <a:custGeom>
            <a:avLst/>
            <a:gdLst>
              <a:gd name="connsiteX0" fmla="*/ 0 w 191729"/>
              <a:gd name="connsiteY0" fmla="*/ 17207 h 31955"/>
              <a:gd name="connsiteX1" fmla="*/ 88490 w 191729"/>
              <a:gd name="connsiteY1" fmla="*/ 2458 h 31955"/>
              <a:gd name="connsiteX2" fmla="*/ 191729 w 191729"/>
              <a:gd name="connsiteY2" fmla="*/ 31955 h 31955"/>
              <a:gd name="connsiteX3" fmla="*/ 191729 w 191729"/>
              <a:gd name="connsiteY3" fmla="*/ 31955 h 31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729" h="31955">
                <a:moveTo>
                  <a:pt x="0" y="17207"/>
                </a:moveTo>
                <a:cubicBezTo>
                  <a:pt x="28267" y="8603"/>
                  <a:pt x="56535" y="0"/>
                  <a:pt x="88490" y="2458"/>
                </a:cubicBezTo>
                <a:cubicBezTo>
                  <a:pt x="120445" y="4916"/>
                  <a:pt x="191729" y="31955"/>
                  <a:pt x="191729" y="31955"/>
                </a:cubicBezTo>
                <a:lnTo>
                  <a:pt x="191729" y="31955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5" name="任意多边形 164"/>
          <p:cNvSpPr/>
          <p:nvPr/>
        </p:nvSpPr>
        <p:spPr>
          <a:xfrm rot="920371">
            <a:off x="5126377" y="3561115"/>
            <a:ext cx="88490" cy="206478"/>
          </a:xfrm>
          <a:custGeom>
            <a:avLst/>
            <a:gdLst>
              <a:gd name="connsiteX0" fmla="*/ 88490 w 88490"/>
              <a:gd name="connsiteY0" fmla="*/ 0 h 206478"/>
              <a:gd name="connsiteX1" fmla="*/ 14748 w 88490"/>
              <a:gd name="connsiteY1" fmla="*/ 44245 h 206478"/>
              <a:gd name="connsiteX2" fmla="*/ 0 w 88490"/>
              <a:gd name="connsiteY2" fmla="*/ 147484 h 206478"/>
              <a:gd name="connsiteX3" fmla="*/ 14748 w 88490"/>
              <a:gd name="connsiteY3" fmla="*/ 206478 h 20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490" h="206478">
                <a:moveTo>
                  <a:pt x="88490" y="0"/>
                </a:moveTo>
                <a:cubicBezTo>
                  <a:pt x="58993" y="9832"/>
                  <a:pt x="29496" y="19664"/>
                  <a:pt x="14748" y="44245"/>
                </a:cubicBezTo>
                <a:cubicBezTo>
                  <a:pt x="0" y="68826"/>
                  <a:pt x="0" y="120445"/>
                  <a:pt x="0" y="147484"/>
                </a:cubicBezTo>
                <a:cubicBezTo>
                  <a:pt x="0" y="174523"/>
                  <a:pt x="7374" y="190500"/>
                  <a:pt x="14748" y="206478"/>
                </a:cubicBez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7" name="任意多边形 166"/>
          <p:cNvSpPr/>
          <p:nvPr/>
        </p:nvSpPr>
        <p:spPr>
          <a:xfrm rot="920371">
            <a:off x="4140433" y="3325759"/>
            <a:ext cx="125361" cy="176981"/>
          </a:xfrm>
          <a:custGeom>
            <a:avLst/>
            <a:gdLst>
              <a:gd name="connsiteX0" fmla="*/ 0 w 125361"/>
              <a:gd name="connsiteY0" fmla="*/ 0 h 176981"/>
              <a:gd name="connsiteX1" fmla="*/ 58993 w 125361"/>
              <a:gd name="connsiteY1" fmla="*/ 29497 h 176981"/>
              <a:gd name="connsiteX2" fmla="*/ 117987 w 125361"/>
              <a:gd name="connsiteY2" fmla="*/ 117987 h 176981"/>
              <a:gd name="connsiteX3" fmla="*/ 103239 w 125361"/>
              <a:gd name="connsiteY3" fmla="*/ 176981 h 176981"/>
              <a:gd name="connsiteX4" fmla="*/ 103239 w 125361"/>
              <a:gd name="connsiteY4" fmla="*/ 176981 h 176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361" h="176981">
                <a:moveTo>
                  <a:pt x="0" y="0"/>
                </a:moveTo>
                <a:cubicBezTo>
                  <a:pt x="19664" y="4916"/>
                  <a:pt x="39329" y="9833"/>
                  <a:pt x="58993" y="29497"/>
                </a:cubicBezTo>
                <a:cubicBezTo>
                  <a:pt x="78657" y="49161"/>
                  <a:pt x="110613" y="93406"/>
                  <a:pt x="117987" y="117987"/>
                </a:cubicBezTo>
                <a:cubicBezTo>
                  <a:pt x="125361" y="142568"/>
                  <a:pt x="103239" y="176981"/>
                  <a:pt x="103239" y="176981"/>
                </a:cubicBezTo>
                <a:lnTo>
                  <a:pt x="103239" y="176981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任意多边形 172"/>
          <p:cNvSpPr/>
          <p:nvPr/>
        </p:nvSpPr>
        <p:spPr>
          <a:xfrm rot="920371">
            <a:off x="5088452" y="3023671"/>
            <a:ext cx="575187" cy="1177412"/>
          </a:xfrm>
          <a:custGeom>
            <a:avLst/>
            <a:gdLst>
              <a:gd name="connsiteX0" fmla="*/ 471948 w 575187"/>
              <a:gd name="connsiteY0" fmla="*/ 132735 h 1177412"/>
              <a:gd name="connsiteX1" fmla="*/ 427703 w 575187"/>
              <a:gd name="connsiteY1" fmla="*/ 663677 h 1177412"/>
              <a:gd name="connsiteX2" fmla="*/ 176981 w 575187"/>
              <a:gd name="connsiteY2" fmla="*/ 1091380 h 1177412"/>
              <a:gd name="connsiteX3" fmla="*/ 14748 w 575187"/>
              <a:gd name="connsiteY3" fmla="*/ 1091380 h 1177412"/>
              <a:gd name="connsiteX4" fmla="*/ 88490 w 575187"/>
              <a:gd name="connsiteY4" fmla="*/ 1165122 h 1177412"/>
              <a:gd name="connsiteX5" fmla="*/ 191729 w 575187"/>
              <a:gd name="connsiteY5" fmla="*/ 1165122 h 1177412"/>
              <a:gd name="connsiteX6" fmla="*/ 265471 w 575187"/>
              <a:gd name="connsiteY6" fmla="*/ 1106129 h 1177412"/>
              <a:gd name="connsiteX7" fmla="*/ 398206 w 575187"/>
              <a:gd name="connsiteY7" fmla="*/ 958645 h 1177412"/>
              <a:gd name="connsiteX8" fmla="*/ 545690 w 575187"/>
              <a:gd name="connsiteY8" fmla="*/ 589935 h 1177412"/>
              <a:gd name="connsiteX9" fmla="*/ 560439 w 575187"/>
              <a:gd name="connsiteY9" fmla="*/ 73742 h 1177412"/>
              <a:gd name="connsiteX10" fmla="*/ 471948 w 575187"/>
              <a:gd name="connsiteY10" fmla="*/ 132735 h 117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5187" h="1177412">
                <a:moveTo>
                  <a:pt x="471948" y="132735"/>
                </a:moveTo>
                <a:cubicBezTo>
                  <a:pt x="449825" y="231058"/>
                  <a:pt x="476864" y="503903"/>
                  <a:pt x="427703" y="663677"/>
                </a:cubicBezTo>
                <a:cubicBezTo>
                  <a:pt x="378542" y="823451"/>
                  <a:pt x="245807" y="1020096"/>
                  <a:pt x="176981" y="1091380"/>
                </a:cubicBezTo>
                <a:cubicBezTo>
                  <a:pt x="108155" y="1162664"/>
                  <a:pt x="29496" y="1079090"/>
                  <a:pt x="14748" y="1091380"/>
                </a:cubicBezTo>
                <a:cubicBezTo>
                  <a:pt x="0" y="1103670"/>
                  <a:pt x="58993" y="1152832"/>
                  <a:pt x="88490" y="1165122"/>
                </a:cubicBezTo>
                <a:cubicBezTo>
                  <a:pt x="117987" y="1177412"/>
                  <a:pt x="162232" y="1174954"/>
                  <a:pt x="191729" y="1165122"/>
                </a:cubicBezTo>
                <a:cubicBezTo>
                  <a:pt x="221226" y="1155290"/>
                  <a:pt x="231058" y="1140542"/>
                  <a:pt x="265471" y="1106129"/>
                </a:cubicBezTo>
                <a:cubicBezTo>
                  <a:pt x="299884" y="1071716"/>
                  <a:pt x="351503" y="1044677"/>
                  <a:pt x="398206" y="958645"/>
                </a:cubicBezTo>
                <a:cubicBezTo>
                  <a:pt x="444909" y="872613"/>
                  <a:pt x="518651" y="737419"/>
                  <a:pt x="545690" y="589935"/>
                </a:cubicBezTo>
                <a:cubicBezTo>
                  <a:pt x="572729" y="442451"/>
                  <a:pt x="575187" y="147484"/>
                  <a:pt x="560439" y="73742"/>
                </a:cubicBezTo>
                <a:cubicBezTo>
                  <a:pt x="545691" y="0"/>
                  <a:pt x="494071" y="34413"/>
                  <a:pt x="471948" y="13273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任意多边形 177"/>
          <p:cNvSpPr/>
          <p:nvPr/>
        </p:nvSpPr>
        <p:spPr>
          <a:xfrm rot="920371">
            <a:off x="4128865" y="4296502"/>
            <a:ext cx="636639" cy="395748"/>
          </a:xfrm>
          <a:custGeom>
            <a:avLst/>
            <a:gdLst>
              <a:gd name="connsiteX0" fmla="*/ 162232 w 636639"/>
              <a:gd name="connsiteY0" fmla="*/ 46703 h 395748"/>
              <a:gd name="connsiteX1" fmla="*/ 324464 w 636639"/>
              <a:gd name="connsiteY1" fmla="*/ 76200 h 395748"/>
              <a:gd name="connsiteX2" fmla="*/ 427703 w 636639"/>
              <a:gd name="connsiteY2" fmla="*/ 2458 h 395748"/>
              <a:gd name="connsiteX3" fmla="*/ 486697 w 636639"/>
              <a:gd name="connsiteY3" fmla="*/ 90948 h 395748"/>
              <a:gd name="connsiteX4" fmla="*/ 619432 w 636639"/>
              <a:gd name="connsiteY4" fmla="*/ 149942 h 395748"/>
              <a:gd name="connsiteX5" fmla="*/ 383458 w 636639"/>
              <a:gd name="connsiteY5" fmla="*/ 385916 h 395748"/>
              <a:gd name="connsiteX6" fmla="*/ 44245 w 636639"/>
              <a:gd name="connsiteY6" fmla="*/ 208935 h 395748"/>
              <a:gd name="connsiteX7" fmla="*/ 117987 w 636639"/>
              <a:gd name="connsiteY7" fmla="*/ 135193 h 395748"/>
              <a:gd name="connsiteX8" fmla="*/ 162232 w 636639"/>
              <a:gd name="connsiteY8" fmla="*/ 46703 h 39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6639" h="395748">
                <a:moveTo>
                  <a:pt x="162232" y="46703"/>
                </a:moveTo>
                <a:cubicBezTo>
                  <a:pt x="196645" y="36871"/>
                  <a:pt x="280219" y="83574"/>
                  <a:pt x="324464" y="76200"/>
                </a:cubicBezTo>
                <a:cubicBezTo>
                  <a:pt x="368709" y="68826"/>
                  <a:pt x="400664" y="0"/>
                  <a:pt x="427703" y="2458"/>
                </a:cubicBezTo>
                <a:cubicBezTo>
                  <a:pt x="454742" y="4916"/>
                  <a:pt x="454742" y="66367"/>
                  <a:pt x="486697" y="90948"/>
                </a:cubicBezTo>
                <a:cubicBezTo>
                  <a:pt x="518652" y="115529"/>
                  <a:pt x="636639" y="100781"/>
                  <a:pt x="619432" y="149942"/>
                </a:cubicBezTo>
                <a:cubicBezTo>
                  <a:pt x="602226" y="199103"/>
                  <a:pt x="479322" y="376084"/>
                  <a:pt x="383458" y="385916"/>
                </a:cubicBezTo>
                <a:cubicBezTo>
                  <a:pt x="287594" y="395748"/>
                  <a:pt x="88490" y="250722"/>
                  <a:pt x="44245" y="208935"/>
                </a:cubicBezTo>
                <a:cubicBezTo>
                  <a:pt x="0" y="167148"/>
                  <a:pt x="100781" y="157315"/>
                  <a:pt x="117987" y="135193"/>
                </a:cubicBezTo>
                <a:cubicBezTo>
                  <a:pt x="135193" y="113071"/>
                  <a:pt x="127819" y="56535"/>
                  <a:pt x="162232" y="46703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任意多边形 87"/>
          <p:cNvSpPr/>
          <p:nvPr/>
        </p:nvSpPr>
        <p:spPr>
          <a:xfrm rot="920371">
            <a:off x="3946407" y="4447320"/>
            <a:ext cx="196645" cy="324465"/>
          </a:xfrm>
          <a:custGeom>
            <a:avLst/>
            <a:gdLst>
              <a:gd name="connsiteX0" fmla="*/ 167149 w 196645"/>
              <a:gd name="connsiteY0" fmla="*/ 0 h 324465"/>
              <a:gd name="connsiteX1" fmla="*/ 4916 w 196645"/>
              <a:gd name="connsiteY1" fmla="*/ 103239 h 324465"/>
              <a:gd name="connsiteX2" fmla="*/ 196645 w 196645"/>
              <a:gd name="connsiteY2" fmla="*/ 324465 h 324465"/>
              <a:gd name="connsiteX3" fmla="*/ 196645 w 196645"/>
              <a:gd name="connsiteY3" fmla="*/ 324465 h 32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645" h="324465">
                <a:moveTo>
                  <a:pt x="167149" y="0"/>
                </a:moveTo>
                <a:cubicBezTo>
                  <a:pt x="83574" y="24580"/>
                  <a:pt x="0" y="49161"/>
                  <a:pt x="4916" y="103239"/>
                </a:cubicBezTo>
                <a:cubicBezTo>
                  <a:pt x="9832" y="157317"/>
                  <a:pt x="196645" y="324465"/>
                  <a:pt x="196645" y="324465"/>
                </a:cubicBezTo>
                <a:lnTo>
                  <a:pt x="196645" y="324465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任意多边形 113"/>
          <p:cNvSpPr/>
          <p:nvPr/>
        </p:nvSpPr>
        <p:spPr>
          <a:xfrm>
            <a:off x="3940277" y="4454013"/>
            <a:ext cx="995516" cy="1238864"/>
          </a:xfrm>
          <a:custGeom>
            <a:avLst/>
            <a:gdLst>
              <a:gd name="connsiteX0" fmla="*/ 218768 w 995516"/>
              <a:gd name="connsiteY0" fmla="*/ 0 h 1238864"/>
              <a:gd name="connsiteX1" fmla="*/ 41788 w 995516"/>
              <a:gd name="connsiteY1" fmla="*/ 58993 h 1238864"/>
              <a:gd name="connsiteX2" fmla="*/ 204020 w 995516"/>
              <a:gd name="connsiteY2" fmla="*/ 324464 h 1238864"/>
              <a:gd name="connsiteX3" fmla="*/ 307258 w 995516"/>
              <a:gd name="connsiteY3" fmla="*/ 781664 h 1238864"/>
              <a:gd name="connsiteX4" fmla="*/ 602226 w 995516"/>
              <a:gd name="connsiteY4" fmla="*/ 899652 h 1238864"/>
              <a:gd name="connsiteX5" fmla="*/ 897194 w 995516"/>
              <a:gd name="connsiteY5" fmla="*/ 1076632 h 1238864"/>
              <a:gd name="connsiteX6" fmla="*/ 985684 w 995516"/>
              <a:gd name="connsiteY6" fmla="*/ 1224116 h 1238864"/>
              <a:gd name="connsiteX7" fmla="*/ 838200 w 995516"/>
              <a:gd name="connsiteY7" fmla="*/ 1165122 h 1238864"/>
              <a:gd name="connsiteX8" fmla="*/ 720213 w 995516"/>
              <a:gd name="connsiteY8" fmla="*/ 1061884 h 1238864"/>
              <a:gd name="connsiteX9" fmla="*/ 454742 w 995516"/>
              <a:gd name="connsiteY9" fmla="*/ 1017639 h 1238864"/>
              <a:gd name="connsiteX10" fmla="*/ 174523 w 995516"/>
              <a:gd name="connsiteY10" fmla="*/ 914400 h 1238864"/>
              <a:gd name="connsiteX11" fmla="*/ 27039 w 995516"/>
              <a:gd name="connsiteY11" fmla="*/ 589935 h 1238864"/>
              <a:gd name="connsiteX12" fmla="*/ 12291 w 995516"/>
              <a:gd name="connsiteY12" fmla="*/ 162232 h 1238864"/>
              <a:gd name="connsiteX13" fmla="*/ 41788 w 995516"/>
              <a:gd name="connsiteY13" fmla="*/ 103239 h 1238864"/>
              <a:gd name="connsiteX14" fmla="*/ 56536 w 995516"/>
              <a:gd name="connsiteY14" fmla="*/ 117987 h 1238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95516" h="1238864">
                <a:moveTo>
                  <a:pt x="218768" y="0"/>
                </a:moveTo>
                <a:cubicBezTo>
                  <a:pt x="131507" y="2458"/>
                  <a:pt x="44246" y="4916"/>
                  <a:pt x="41788" y="58993"/>
                </a:cubicBezTo>
                <a:cubicBezTo>
                  <a:pt x="39330" y="113070"/>
                  <a:pt x="159775" y="204019"/>
                  <a:pt x="204020" y="324464"/>
                </a:cubicBezTo>
                <a:cubicBezTo>
                  <a:pt x="248265" y="444909"/>
                  <a:pt x="240890" y="685799"/>
                  <a:pt x="307258" y="781664"/>
                </a:cubicBezTo>
                <a:cubicBezTo>
                  <a:pt x="373626" y="877529"/>
                  <a:pt x="503903" y="850491"/>
                  <a:pt x="602226" y="899652"/>
                </a:cubicBezTo>
                <a:cubicBezTo>
                  <a:pt x="700549" y="948813"/>
                  <a:pt x="833284" y="1022555"/>
                  <a:pt x="897194" y="1076632"/>
                </a:cubicBezTo>
                <a:cubicBezTo>
                  <a:pt x="961104" y="1130709"/>
                  <a:pt x="995516" y="1209368"/>
                  <a:pt x="985684" y="1224116"/>
                </a:cubicBezTo>
                <a:cubicBezTo>
                  <a:pt x="975852" y="1238864"/>
                  <a:pt x="882445" y="1192161"/>
                  <a:pt x="838200" y="1165122"/>
                </a:cubicBezTo>
                <a:cubicBezTo>
                  <a:pt x="793955" y="1138083"/>
                  <a:pt x="784123" y="1086464"/>
                  <a:pt x="720213" y="1061884"/>
                </a:cubicBezTo>
                <a:cubicBezTo>
                  <a:pt x="656303" y="1037304"/>
                  <a:pt x="545690" y="1042220"/>
                  <a:pt x="454742" y="1017639"/>
                </a:cubicBezTo>
                <a:cubicBezTo>
                  <a:pt x="363794" y="993058"/>
                  <a:pt x="245807" y="985684"/>
                  <a:pt x="174523" y="914400"/>
                </a:cubicBezTo>
                <a:cubicBezTo>
                  <a:pt x="103239" y="843116"/>
                  <a:pt x="54078" y="715296"/>
                  <a:pt x="27039" y="589935"/>
                </a:cubicBezTo>
                <a:cubicBezTo>
                  <a:pt x="0" y="464574"/>
                  <a:pt x="9833" y="243348"/>
                  <a:pt x="12291" y="162232"/>
                </a:cubicBezTo>
                <a:cubicBezTo>
                  <a:pt x="14749" y="81116"/>
                  <a:pt x="34414" y="110613"/>
                  <a:pt x="41788" y="103239"/>
                </a:cubicBezTo>
                <a:cubicBezTo>
                  <a:pt x="49162" y="95865"/>
                  <a:pt x="52849" y="106926"/>
                  <a:pt x="56536" y="117987"/>
                </a:cubicBez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任意多边形 140"/>
          <p:cNvSpPr/>
          <p:nvPr/>
        </p:nvSpPr>
        <p:spPr>
          <a:xfrm>
            <a:off x="3878826" y="5397910"/>
            <a:ext cx="1209368" cy="685799"/>
          </a:xfrm>
          <a:custGeom>
            <a:avLst/>
            <a:gdLst>
              <a:gd name="connsiteX0" fmla="*/ 265471 w 1209368"/>
              <a:gd name="connsiteY0" fmla="*/ 14748 h 685799"/>
              <a:gd name="connsiteX1" fmla="*/ 44245 w 1209368"/>
              <a:gd name="connsiteY1" fmla="*/ 176980 h 685799"/>
              <a:gd name="connsiteX2" fmla="*/ 44245 w 1209368"/>
              <a:gd name="connsiteY2" fmla="*/ 353961 h 685799"/>
              <a:gd name="connsiteX3" fmla="*/ 309716 w 1209368"/>
              <a:gd name="connsiteY3" fmla="*/ 501445 h 685799"/>
              <a:gd name="connsiteX4" fmla="*/ 412955 w 1209368"/>
              <a:gd name="connsiteY4" fmla="*/ 678425 h 685799"/>
              <a:gd name="connsiteX5" fmla="*/ 604684 w 1209368"/>
              <a:gd name="connsiteY5" fmla="*/ 457200 h 685799"/>
              <a:gd name="connsiteX6" fmla="*/ 1135626 w 1209368"/>
              <a:gd name="connsiteY6" fmla="*/ 412955 h 685799"/>
              <a:gd name="connsiteX7" fmla="*/ 1047135 w 1209368"/>
              <a:gd name="connsiteY7" fmla="*/ 250722 h 685799"/>
              <a:gd name="connsiteX8" fmla="*/ 1061884 w 1209368"/>
              <a:gd name="connsiteY8" fmla="*/ 294967 h 685799"/>
              <a:gd name="connsiteX9" fmla="*/ 884903 w 1209368"/>
              <a:gd name="connsiteY9" fmla="*/ 206477 h 685799"/>
              <a:gd name="connsiteX10" fmla="*/ 781664 w 1209368"/>
              <a:gd name="connsiteY10" fmla="*/ 103238 h 685799"/>
              <a:gd name="connsiteX11" fmla="*/ 516193 w 1209368"/>
              <a:gd name="connsiteY11" fmla="*/ 88490 h 685799"/>
              <a:gd name="connsiteX12" fmla="*/ 265471 w 1209368"/>
              <a:gd name="connsiteY12" fmla="*/ 14748 h 685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09368" h="685799">
                <a:moveTo>
                  <a:pt x="265471" y="14748"/>
                </a:moveTo>
                <a:cubicBezTo>
                  <a:pt x="186813" y="29496"/>
                  <a:pt x="81116" y="120445"/>
                  <a:pt x="44245" y="176980"/>
                </a:cubicBezTo>
                <a:cubicBezTo>
                  <a:pt x="7374" y="233515"/>
                  <a:pt x="0" y="299884"/>
                  <a:pt x="44245" y="353961"/>
                </a:cubicBezTo>
                <a:cubicBezTo>
                  <a:pt x="88490" y="408038"/>
                  <a:pt x="248264" y="447368"/>
                  <a:pt x="309716" y="501445"/>
                </a:cubicBezTo>
                <a:cubicBezTo>
                  <a:pt x="371168" y="555522"/>
                  <a:pt x="363794" y="685799"/>
                  <a:pt x="412955" y="678425"/>
                </a:cubicBezTo>
                <a:cubicBezTo>
                  <a:pt x="462116" y="671051"/>
                  <a:pt x="484239" y="501445"/>
                  <a:pt x="604684" y="457200"/>
                </a:cubicBezTo>
                <a:cubicBezTo>
                  <a:pt x="725129" y="412955"/>
                  <a:pt x="1061884" y="447368"/>
                  <a:pt x="1135626" y="412955"/>
                </a:cubicBezTo>
                <a:cubicBezTo>
                  <a:pt x="1209368" y="378542"/>
                  <a:pt x="1059425" y="270387"/>
                  <a:pt x="1047135" y="250722"/>
                </a:cubicBezTo>
                <a:cubicBezTo>
                  <a:pt x="1034845" y="231057"/>
                  <a:pt x="1088923" y="302341"/>
                  <a:pt x="1061884" y="294967"/>
                </a:cubicBezTo>
                <a:cubicBezTo>
                  <a:pt x="1034845" y="287593"/>
                  <a:pt x="931606" y="238432"/>
                  <a:pt x="884903" y="206477"/>
                </a:cubicBezTo>
                <a:cubicBezTo>
                  <a:pt x="838200" y="174522"/>
                  <a:pt x="843116" y="122902"/>
                  <a:pt x="781664" y="103238"/>
                </a:cubicBezTo>
                <a:cubicBezTo>
                  <a:pt x="720212" y="83574"/>
                  <a:pt x="602225" y="103238"/>
                  <a:pt x="516193" y="88490"/>
                </a:cubicBezTo>
                <a:cubicBezTo>
                  <a:pt x="430161" y="73742"/>
                  <a:pt x="344129" y="0"/>
                  <a:pt x="265471" y="1474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" name="任意多边形 162"/>
          <p:cNvSpPr/>
          <p:nvPr/>
        </p:nvSpPr>
        <p:spPr>
          <a:xfrm>
            <a:off x="4778477" y="4704735"/>
            <a:ext cx="100781" cy="427704"/>
          </a:xfrm>
          <a:custGeom>
            <a:avLst/>
            <a:gdLst>
              <a:gd name="connsiteX0" fmla="*/ 0 w 100781"/>
              <a:gd name="connsiteY0" fmla="*/ 0 h 427704"/>
              <a:gd name="connsiteX1" fmla="*/ 58994 w 100781"/>
              <a:gd name="connsiteY1" fmla="*/ 132736 h 427704"/>
              <a:gd name="connsiteX2" fmla="*/ 88491 w 100781"/>
              <a:gd name="connsiteY2" fmla="*/ 206478 h 427704"/>
              <a:gd name="connsiteX3" fmla="*/ 88491 w 100781"/>
              <a:gd name="connsiteY3" fmla="*/ 309717 h 427704"/>
              <a:gd name="connsiteX4" fmla="*/ 14749 w 100781"/>
              <a:gd name="connsiteY4" fmla="*/ 427704 h 42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81" h="427704">
                <a:moveTo>
                  <a:pt x="0" y="0"/>
                </a:moveTo>
                <a:cubicBezTo>
                  <a:pt x="22123" y="49161"/>
                  <a:pt x="44246" y="98323"/>
                  <a:pt x="58994" y="132736"/>
                </a:cubicBezTo>
                <a:cubicBezTo>
                  <a:pt x="73742" y="167149"/>
                  <a:pt x="83575" y="176981"/>
                  <a:pt x="88491" y="206478"/>
                </a:cubicBezTo>
                <a:cubicBezTo>
                  <a:pt x="93407" y="235975"/>
                  <a:pt x="100781" y="272846"/>
                  <a:pt x="88491" y="309717"/>
                </a:cubicBezTo>
                <a:cubicBezTo>
                  <a:pt x="76201" y="346588"/>
                  <a:pt x="45475" y="387146"/>
                  <a:pt x="14749" y="427704"/>
                </a:cubicBezTo>
              </a:path>
            </a:pathLst>
          </a:cu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8" name="任意多边形 167"/>
          <p:cNvSpPr/>
          <p:nvPr/>
        </p:nvSpPr>
        <p:spPr>
          <a:xfrm>
            <a:off x="3857620" y="4436806"/>
            <a:ext cx="714380" cy="921019"/>
          </a:xfrm>
          <a:custGeom>
            <a:avLst/>
            <a:gdLst>
              <a:gd name="connsiteX0" fmla="*/ 206478 w 486697"/>
              <a:gd name="connsiteY0" fmla="*/ 17206 h 865238"/>
              <a:gd name="connsiteX1" fmla="*/ 383458 w 486697"/>
              <a:gd name="connsiteY1" fmla="*/ 208935 h 865238"/>
              <a:gd name="connsiteX2" fmla="*/ 457200 w 486697"/>
              <a:gd name="connsiteY2" fmla="*/ 282677 h 865238"/>
              <a:gd name="connsiteX3" fmla="*/ 442452 w 486697"/>
              <a:gd name="connsiteY3" fmla="*/ 769374 h 865238"/>
              <a:gd name="connsiteX4" fmla="*/ 457200 w 486697"/>
              <a:gd name="connsiteY4" fmla="*/ 857864 h 865238"/>
              <a:gd name="connsiteX5" fmla="*/ 265471 w 486697"/>
              <a:gd name="connsiteY5" fmla="*/ 798870 h 865238"/>
              <a:gd name="connsiteX6" fmla="*/ 221226 w 486697"/>
              <a:gd name="connsiteY6" fmla="*/ 651387 h 865238"/>
              <a:gd name="connsiteX7" fmla="*/ 176981 w 486697"/>
              <a:gd name="connsiteY7" fmla="*/ 400664 h 865238"/>
              <a:gd name="connsiteX8" fmla="*/ 162232 w 486697"/>
              <a:gd name="connsiteY8" fmla="*/ 282677 h 865238"/>
              <a:gd name="connsiteX9" fmla="*/ 0 w 486697"/>
              <a:gd name="connsiteY9" fmla="*/ 105696 h 865238"/>
              <a:gd name="connsiteX10" fmla="*/ 206478 w 486697"/>
              <a:gd name="connsiteY10" fmla="*/ 17206 h 865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697" h="865238">
                <a:moveTo>
                  <a:pt x="206478" y="17206"/>
                </a:moveTo>
                <a:cubicBezTo>
                  <a:pt x="270388" y="34412"/>
                  <a:pt x="341671" y="164690"/>
                  <a:pt x="383458" y="208935"/>
                </a:cubicBezTo>
                <a:cubicBezTo>
                  <a:pt x="425245" y="253180"/>
                  <a:pt x="447368" y="189271"/>
                  <a:pt x="457200" y="282677"/>
                </a:cubicBezTo>
                <a:cubicBezTo>
                  <a:pt x="467032" y="376084"/>
                  <a:pt x="442452" y="673510"/>
                  <a:pt x="442452" y="769374"/>
                </a:cubicBezTo>
                <a:cubicBezTo>
                  <a:pt x="442452" y="865238"/>
                  <a:pt x="486697" y="852948"/>
                  <a:pt x="457200" y="857864"/>
                </a:cubicBezTo>
                <a:cubicBezTo>
                  <a:pt x="427703" y="862780"/>
                  <a:pt x="304800" y="833283"/>
                  <a:pt x="265471" y="798870"/>
                </a:cubicBezTo>
                <a:cubicBezTo>
                  <a:pt x="226142" y="764457"/>
                  <a:pt x="235974" y="717755"/>
                  <a:pt x="221226" y="651387"/>
                </a:cubicBezTo>
                <a:cubicBezTo>
                  <a:pt x="206478" y="585019"/>
                  <a:pt x="186813" y="462116"/>
                  <a:pt x="176981" y="400664"/>
                </a:cubicBezTo>
                <a:cubicBezTo>
                  <a:pt x="167149" y="339212"/>
                  <a:pt x="191729" y="331838"/>
                  <a:pt x="162232" y="282677"/>
                </a:cubicBezTo>
                <a:cubicBezTo>
                  <a:pt x="132735" y="233516"/>
                  <a:pt x="0" y="152399"/>
                  <a:pt x="0" y="105696"/>
                </a:cubicBezTo>
                <a:cubicBezTo>
                  <a:pt x="0" y="58993"/>
                  <a:pt x="142568" y="0"/>
                  <a:pt x="206478" y="17206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任意多边形 168"/>
          <p:cNvSpPr/>
          <p:nvPr/>
        </p:nvSpPr>
        <p:spPr>
          <a:xfrm>
            <a:off x="4173794" y="4454013"/>
            <a:ext cx="339212" cy="250722"/>
          </a:xfrm>
          <a:custGeom>
            <a:avLst/>
            <a:gdLst>
              <a:gd name="connsiteX0" fmla="*/ 0 w 339212"/>
              <a:gd name="connsiteY0" fmla="*/ 0 h 250722"/>
              <a:gd name="connsiteX1" fmla="*/ 206477 w 339212"/>
              <a:gd name="connsiteY1" fmla="*/ 191729 h 250722"/>
              <a:gd name="connsiteX2" fmla="*/ 339212 w 339212"/>
              <a:gd name="connsiteY2" fmla="*/ 250722 h 250722"/>
              <a:gd name="connsiteX3" fmla="*/ 339212 w 339212"/>
              <a:gd name="connsiteY3" fmla="*/ 250722 h 25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212" h="250722">
                <a:moveTo>
                  <a:pt x="0" y="0"/>
                </a:moveTo>
                <a:cubicBezTo>
                  <a:pt x="74971" y="74971"/>
                  <a:pt x="149942" y="149942"/>
                  <a:pt x="206477" y="191729"/>
                </a:cubicBezTo>
                <a:cubicBezTo>
                  <a:pt x="263012" y="233516"/>
                  <a:pt x="339212" y="250722"/>
                  <a:pt x="339212" y="250722"/>
                </a:cubicBezTo>
                <a:lnTo>
                  <a:pt x="339212" y="250722"/>
                </a:lnTo>
              </a:path>
            </a:pathLst>
          </a:custGeom>
          <a:solidFill>
            <a:schemeClr val="bg1">
              <a:lumMod val="50000"/>
            </a:schemeClr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任意多边形 170"/>
          <p:cNvSpPr/>
          <p:nvPr/>
        </p:nvSpPr>
        <p:spPr>
          <a:xfrm>
            <a:off x="4675239" y="5397910"/>
            <a:ext cx="297426" cy="265471"/>
          </a:xfrm>
          <a:custGeom>
            <a:avLst/>
            <a:gdLst>
              <a:gd name="connsiteX0" fmla="*/ 44245 w 297426"/>
              <a:gd name="connsiteY0" fmla="*/ 29496 h 265471"/>
              <a:gd name="connsiteX1" fmla="*/ 235974 w 297426"/>
              <a:gd name="connsiteY1" fmla="*/ 176980 h 265471"/>
              <a:gd name="connsiteX2" fmla="*/ 265471 w 297426"/>
              <a:gd name="connsiteY2" fmla="*/ 265471 h 265471"/>
              <a:gd name="connsiteX3" fmla="*/ 44245 w 297426"/>
              <a:gd name="connsiteY3" fmla="*/ 176980 h 265471"/>
              <a:gd name="connsiteX4" fmla="*/ 0 w 297426"/>
              <a:gd name="connsiteY4" fmla="*/ 0 h 265471"/>
              <a:gd name="connsiteX5" fmla="*/ 0 w 297426"/>
              <a:gd name="connsiteY5" fmla="*/ 0 h 26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7426" h="265471">
                <a:moveTo>
                  <a:pt x="44245" y="29496"/>
                </a:moveTo>
                <a:cubicBezTo>
                  <a:pt x="121674" y="83573"/>
                  <a:pt x="199103" y="137651"/>
                  <a:pt x="235974" y="176980"/>
                </a:cubicBezTo>
                <a:cubicBezTo>
                  <a:pt x="272845" y="216309"/>
                  <a:pt x="297426" y="265471"/>
                  <a:pt x="265471" y="265471"/>
                </a:cubicBezTo>
                <a:cubicBezTo>
                  <a:pt x="233516" y="265471"/>
                  <a:pt x="88490" y="221225"/>
                  <a:pt x="44245" y="176980"/>
                </a:cubicBezTo>
                <a:cubicBezTo>
                  <a:pt x="0" y="132735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任意多边形 171"/>
          <p:cNvSpPr/>
          <p:nvPr/>
        </p:nvSpPr>
        <p:spPr>
          <a:xfrm>
            <a:off x="3832122" y="4454013"/>
            <a:ext cx="865239" cy="958645"/>
          </a:xfrm>
          <a:custGeom>
            <a:avLst/>
            <a:gdLst>
              <a:gd name="connsiteX0" fmla="*/ 326923 w 865239"/>
              <a:gd name="connsiteY0" fmla="*/ 0 h 958645"/>
              <a:gd name="connsiteX1" fmla="*/ 76201 w 865239"/>
              <a:gd name="connsiteY1" fmla="*/ 44245 h 958645"/>
              <a:gd name="connsiteX2" fmla="*/ 31955 w 865239"/>
              <a:gd name="connsiteY2" fmla="*/ 132735 h 958645"/>
              <a:gd name="connsiteX3" fmla="*/ 267930 w 865239"/>
              <a:gd name="connsiteY3" fmla="*/ 280219 h 958645"/>
              <a:gd name="connsiteX4" fmla="*/ 297426 w 865239"/>
              <a:gd name="connsiteY4" fmla="*/ 501445 h 958645"/>
              <a:gd name="connsiteX5" fmla="*/ 385917 w 865239"/>
              <a:gd name="connsiteY5" fmla="*/ 796413 h 958645"/>
              <a:gd name="connsiteX6" fmla="*/ 533401 w 865239"/>
              <a:gd name="connsiteY6" fmla="*/ 870155 h 958645"/>
              <a:gd name="connsiteX7" fmla="*/ 813620 w 865239"/>
              <a:gd name="connsiteY7" fmla="*/ 943897 h 958645"/>
              <a:gd name="connsiteX8" fmla="*/ 843117 w 865239"/>
              <a:gd name="connsiteY8" fmla="*/ 958645 h 958645"/>
              <a:gd name="connsiteX9" fmla="*/ 843117 w 865239"/>
              <a:gd name="connsiteY9" fmla="*/ 958645 h 958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65239" h="958645">
                <a:moveTo>
                  <a:pt x="326923" y="0"/>
                </a:moveTo>
                <a:cubicBezTo>
                  <a:pt x="226142" y="11061"/>
                  <a:pt x="125362" y="22123"/>
                  <a:pt x="76201" y="44245"/>
                </a:cubicBezTo>
                <a:cubicBezTo>
                  <a:pt x="27040" y="66367"/>
                  <a:pt x="0" y="93406"/>
                  <a:pt x="31955" y="132735"/>
                </a:cubicBezTo>
                <a:cubicBezTo>
                  <a:pt x="63910" y="172064"/>
                  <a:pt x="223685" y="218767"/>
                  <a:pt x="267930" y="280219"/>
                </a:cubicBezTo>
                <a:cubicBezTo>
                  <a:pt x="312175" y="341671"/>
                  <a:pt x="277762" y="415413"/>
                  <a:pt x="297426" y="501445"/>
                </a:cubicBezTo>
                <a:cubicBezTo>
                  <a:pt x="317090" y="587477"/>
                  <a:pt x="346588" y="734961"/>
                  <a:pt x="385917" y="796413"/>
                </a:cubicBezTo>
                <a:cubicBezTo>
                  <a:pt x="425246" y="857865"/>
                  <a:pt x="462117" y="845574"/>
                  <a:pt x="533401" y="870155"/>
                </a:cubicBezTo>
                <a:cubicBezTo>
                  <a:pt x="604685" y="894736"/>
                  <a:pt x="762001" y="929149"/>
                  <a:pt x="813620" y="943897"/>
                </a:cubicBezTo>
                <a:cubicBezTo>
                  <a:pt x="865239" y="958645"/>
                  <a:pt x="843117" y="958645"/>
                  <a:pt x="843117" y="958645"/>
                </a:cubicBezTo>
                <a:lnTo>
                  <a:pt x="843117" y="958645"/>
                </a:lnTo>
              </a:path>
            </a:pathLst>
          </a:cu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3" name="任意多边形 182"/>
          <p:cNvSpPr/>
          <p:nvPr/>
        </p:nvSpPr>
        <p:spPr>
          <a:xfrm>
            <a:off x="3824748" y="4439264"/>
            <a:ext cx="1307691" cy="968478"/>
          </a:xfrm>
          <a:custGeom>
            <a:avLst/>
            <a:gdLst>
              <a:gd name="connsiteX0" fmla="*/ 673510 w 1307691"/>
              <a:gd name="connsiteY0" fmla="*/ 250723 h 968478"/>
              <a:gd name="connsiteX1" fmla="*/ 349046 w 1307691"/>
              <a:gd name="connsiteY1" fmla="*/ 29497 h 968478"/>
              <a:gd name="connsiteX2" fmla="*/ 54078 w 1307691"/>
              <a:gd name="connsiteY2" fmla="*/ 73742 h 968478"/>
              <a:gd name="connsiteX3" fmla="*/ 39329 w 1307691"/>
              <a:gd name="connsiteY3" fmla="*/ 147484 h 968478"/>
              <a:gd name="connsiteX4" fmla="*/ 290052 w 1307691"/>
              <a:gd name="connsiteY4" fmla="*/ 294968 h 968478"/>
              <a:gd name="connsiteX5" fmla="*/ 304800 w 1307691"/>
              <a:gd name="connsiteY5" fmla="*/ 516194 h 968478"/>
              <a:gd name="connsiteX6" fmla="*/ 363794 w 1307691"/>
              <a:gd name="connsiteY6" fmla="*/ 781665 h 968478"/>
              <a:gd name="connsiteX7" fmla="*/ 614517 w 1307691"/>
              <a:gd name="connsiteY7" fmla="*/ 914401 h 968478"/>
              <a:gd name="connsiteX8" fmla="*/ 835742 w 1307691"/>
              <a:gd name="connsiteY8" fmla="*/ 958646 h 968478"/>
              <a:gd name="connsiteX9" fmla="*/ 865239 w 1307691"/>
              <a:gd name="connsiteY9" fmla="*/ 958646 h 968478"/>
              <a:gd name="connsiteX10" fmla="*/ 865239 w 1307691"/>
              <a:gd name="connsiteY10" fmla="*/ 899652 h 968478"/>
              <a:gd name="connsiteX11" fmla="*/ 924233 w 1307691"/>
              <a:gd name="connsiteY11" fmla="*/ 811162 h 968478"/>
              <a:gd name="connsiteX12" fmla="*/ 1071717 w 1307691"/>
              <a:gd name="connsiteY12" fmla="*/ 560439 h 968478"/>
              <a:gd name="connsiteX13" fmla="*/ 953729 w 1307691"/>
              <a:gd name="connsiteY13" fmla="*/ 294968 h 968478"/>
              <a:gd name="connsiteX14" fmla="*/ 1012723 w 1307691"/>
              <a:gd name="connsiteY14" fmla="*/ 383459 h 968478"/>
              <a:gd name="connsiteX15" fmla="*/ 1071717 w 1307691"/>
              <a:gd name="connsiteY15" fmla="*/ 442452 h 968478"/>
              <a:gd name="connsiteX16" fmla="*/ 1130710 w 1307691"/>
              <a:gd name="connsiteY16" fmla="*/ 235975 h 968478"/>
              <a:gd name="connsiteX17" fmla="*/ 1307691 w 1307691"/>
              <a:gd name="connsiteY17" fmla="*/ 206478 h 968478"/>
              <a:gd name="connsiteX18" fmla="*/ 1130710 w 1307691"/>
              <a:gd name="connsiteY18" fmla="*/ 73742 h 968478"/>
              <a:gd name="connsiteX19" fmla="*/ 924233 w 1307691"/>
              <a:gd name="connsiteY19" fmla="*/ 14749 h 968478"/>
              <a:gd name="connsiteX20" fmla="*/ 953729 w 1307691"/>
              <a:gd name="connsiteY20" fmla="*/ 44246 h 968478"/>
              <a:gd name="connsiteX21" fmla="*/ 865239 w 1307691"/>
              <a:gd name="connsiteY21" fmla="*/ 176981 h 968478"/>
              <a:gd name="connsiteX22" fmla="*/ 673510 w 1307691"/>
              <a:gd name="connsiteY22" fmla="*/ 250723 h 96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307691" h="968478">
                <a:moveTo>
                  <a:pt x="673510" y="250723"/>
                </a:moveTo>
                <a:cubicBezTo>
                  <a:pt x="587478" y="226142"/>
                  <a:pt x="452285" y="58994"/>
                  <a:pt x="349046" y="29497"/>
                </a:cubicBezTo>
                <a:cubicBezTo>
                  <a:pt x="245807" y="0"/>
                  <a:pt x="105697" y="54078"/>
                  <a:pt x="54078" y="73742"/>
                </a:cubicBezTo>
                <a:cubicBezTo>
                  <a:pt x="2459" y="93406"/>
                  <a:pt x="0" y="110613"/>
                  <a:pt x="39329" y="147484"/>
                </a:cubicBezTo>
                <a:cubicBezTo>
                  <a:pt x="78658" y="184355"/>
                  <a:pt x="245807" y="233516"/>
                  <a:pt x="290052" y="294968"/>
                </a:cubicBezTo>
                <a:cubicBezTo>
                  <a:pt x="334297" y="356420"/>
                  <a:pt x="292510" y="435078"/>
                  <a:pt x="304800" y="516194"/>
                </a:cubicBezTo>
                <a:cubicBezTo>
                  <a:pt x="317090" y="597310"/>
                  <a:pt x="312175" y="715297"/>
                  <a:pt x="363794" y="781665"/>
                </a:cubicBezTo>
                <a:cubicBezTo>
                  <a:pt x="415413" y="848033"/>
                  <a:pt x="535859" y="884904"/>
                  <a:pt x="614517" y="914401"/>
                </a:cubicBezTo>
                <a:cubicBezTo>
                  <a:pt x="693175" y="943898"/>
                  <a:pt x="793955" y="951272"/>
                  <a:pt x="835742" y="958646"/>
                </a:cubicBezTo>
                <a:cubicBezTo>
                  <a:pt x="877529" y="966020"/>
                  <a:pt x="860323" y="968478"/>
                  <a:pt x="865239" y="958646"/>
                </a:cubicBezTo>
                <a:cubicBezTo>
                  <a:pt x="870155" y="948814"/>
                  <a:pt x="855407" y="924233"/>
                  <a:pt x="865239" y="899652"/>
                </a:cubicBezTo>
                <a:cubicBezTo>
                  <a:pt x="875071" y="875071"/>
                  <a:pt x="889820" y="867697"/>
                  <a:pt x="924233" y="811162"/>
                </a:cubicBezTo>
                <a:cubicBezTo>
                  <a:pt x="958646" y="754627"/>
                  <a:pt x="1066801" y="646471"/>
                  <a:pt x="1071717" y="560439"/>
                </a:cubicBezTo>
                <a:cubicBezTo>
                  <a:pt x="1076633" y="474407"/>
                  <a:pt x="963561" y="324465"/>
                  <a:pt x="953729" y="294968"/>
                </a:cubicBezTo>
                <a:cubicBezTo>
                  <a:pt x="943897" y="265471"/>
                  <a:pt x="993058" y="358878"/>
                  <a:pt x="1012723" y="383459"/>
                </a:cubicBezTo>
                <a:cubicBezTo>
                  <a:pt x="1032388" y="408040"/>
                  <a:pt x="1052053" y="467033"/>
                  <a:pt x="1071717" y="442452"/>
                </a:cubicBezTo>
                <a:cubicBezTo>
                  <a:pt x="1091381" y="417871"/>
                  <a:pt x="1091381" y="275304"/>
                  <a:pt x="1130710" y="235975"/>
                </a:cubicBezTo>
                <a:cubicBezTo>
                  <a:pt x="1170039" y="196646"/>
                  <a:pt x="1307691" y="233517"/>
                  <a:pt x="1307691" y="206478"/>
                </a:cubicBezTo>
                <a:cubicBezTo>
                  <a:pt x="1307691" y="179439"/>
                  <a:pt x="1194620" y="105697"/>
                  <a:pt x="1130710" y="73742"/>
                </a:cubicBezTo>
                <a:cubicBezTo>
                  <a:pt x="1066800" y="41787"/>
                  <a:pt x="953730" y="19665"/>
                  <a:pt x="924233" y="14749"/>
                </a:cubicBezTo>
                <a:cubicBezTo>
                  <a:pt x="894736" y="9833"/>
                  <a:pt x="963561" y="17207"/>
                  <a:pt x="953729" y="44246"/>
                </a:cubicBezTo>
                <a:cubicBezTo>
                  <a:pt x="943897" y="71285"/>
                  <a:pt x="914400" y="140110"/>
                  <a:pt x="865239" y="176981"/>
                </a:cubicBezTo>
                <a:cubicBezTo>
                  <a:pt x="816078" y="213852"/>
                  <a:pt x="759542" y="275304"/>
                  <a:pt x="673510" y="250723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6" name="任意多边形 185"/>
          <p:cNvSpPr/>
          <p:nvPr/>
        </p:nvSpPr>
        <p:spPr>
          <a:xfrm>
            <a:off x="4277032" y="5914104"/>
            <a:ext cx="267929" cy="154857"/>
          </a:xfrm>
          <a:custGeom>
            <a:avLst/>
            <a:gdLst>
              <a:gd name="connsiteX0" fmla="*/ 0 w 267929"/>
              <a:gd name="connsiteY0" fmla="*/ 147483 h 154857"/>
              <a:gd name="connsiteX1" fmla="*/ 221226 w 267929"/>
              <a:gd name="connsiteY1" fmla="*/ 147483 h 154857"/>
              <a:gd name="connsiteX2" fmla="*/ 250723 w 267929"/>
              <a:gd name="connsiteY2" fmla="*/ 132735 h 154857"/>
              <a:gd name="connsiteX3" fmla="*/ 117987 w 267929"/>
              <a:gd name="connsiteY3" fmla="*/ 14748 h 154857"/>
              <a:gd name="connsiteX4" fmla="*/ 117987 w 267929"/>
              <a:gd name="connsiteY4" fmla="*/ 44244 h 154857"/>
              <a:gd name="connsiteX5" fmla="*/ 58994 w 267929"/>
              <a:gd name="connsiteY5" fmla="*/ 147483 h 154857"/>
              <a:gd name="connsiteX6" fmla="*/ 58994 w 267929"/>
              <a:gd name="connsiteY6" fmla="*/ 147483 h 15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929" h="154857">
                <a:moveTo>
                  <a:pt x="0" y="147483"/>
                </a:moveTo>
                <a:cubicBezTo>
                  <a:pt x="89719" y="148712"/>
                  <a:pt x="179439" y="149941"/>
                  <a:pt x="221226" y="147483"/>
                </a:cubicBezTo>
                <a:cubicBezTo>
                  <a:pt x="263013" y="145025"/>
                  <a:pt x="267929" y="154857"/>
                  <a:pt x="250723" y="132735"/>
                </a:cubicBezTo>
                <a:cubicBezTo>
                  <a:pt x="233517" y="110613"/>
                  <a:pt x="140110" y="29496"/>
                  <a:pt x="117987" y="14748"/>
                </a:cubicBezTo>
                <a:cubicBezTo>
                  <a:pt x="95864" y="0"/>
                  <a:pt x="127819" y="22122"/>
                  <a:pt x="117987" y="44244"/>
                </a:cubicBezTo>
                <a:cubicBezTo>
                  <a:pt x="108155" y="66366"/>
                  <a:pt x="58994" y="147483"/>
                  <a:pt x="58994" y="147483"/>
                </a:cubicBezTo>
                <a:lnTo>
                  <a:pt x="58994" y="147483"/>
                </a:lnTo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1" name="任意多边形 190"/>
          <p:cNvSpPr/>
          <p:nvPr/>
        </p:nvSpPr>
        <p:spPr>
          <a:xfrm>
            <a:off x="4911213" y="3470787"/>
            <a:ext cx="862780" cy="1914833"/>
          </a:xfrm>
          <a:custGeom>
            <a:avLst/>
            <a:gdLst>
              <a:gd name="connsiteX0" fmla="*/ 103239 w 862780"/>
              <a:gd name="connsiteY0" fmla="*/ 1204452 h 1914833"/>
              <a:gd name="connsiteX1" fmla="*/ 339213 w 862780"/>
              <a:gd name="connsiteY1" fmla="*/ 1558413 h 1914833"/>
              <a:gd name="connsiteX2" fmla="*/ 427703 w 862780"/>
              <a:gd name="connsiteY2" fmla="*/ 1528916 h 1914833"/>
              <a:gd name="connsiteX3" fmla="*/ 604684 w 862780"/>
              <a:gd name="connsiteY3" fmla="*/ 732503 h 1914833"/>
              <a:gd name="connsiteX4" fmla="*/ 634181 w 862780"/>
              <a:gd name="connsiteY4" fmla="*/ 334297 h 1914833"/>
              <a:gd name="connsiteX5" fmla="*/ 663677 w 862780"/>
              <a:gd name="connsiteY5" fmla="*/ 319548 h 1914833"/>
              <a:gd name="connsiteX6" fmla="*/ 781664 w 862780"/>
              <a:gd name="connsiteY6" fmla="*/ 9832 h 1914833"/>
              <a:gd name="connsiteX7" fmla="*/ 855406 w 862780"/>
              <a:gd name="connsiteY7" fmla="*/ 260555 h 1914833"/>
              <a:gd name="connsiteX8" fmla="*/ 737419 w 862780"/>
              <a:gd name="connsiteY8" fmla="*/ 555523 h 1914833"/>
              <a:gd name="connsiteX9" fmla="*/ 560439 w 862780"/>
              <a:gd name="connsiteY9" fmla="*/ 1705897 h 1914833"/>
              <a:gd name="connsiteX10" fmla="*/ 280219 w 862780"/>
              <a:gd name="connsiteY10" fmla="*/ 1809136 h 1914833"/>
              <a:gd name="connsiteX11" fmla="*/ 29497 w 862780"/>
              <a:gd name="connsiteY11" fmla="*/ 1351936 h 1914833"/>
              <a:gd name="connsiteX12" fmla="*/ 103239 w 862780"/>
              <a:gd name="connsiteY12" fmla="*/ 1204452 h 1914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62780" h="1914833">
                <a:moveTo>
                  <a:pt x="103239" y="1204452"/>
                </a:moveTo>
                <a:cubicBezTo>
                  <a:pt x="154858" y="1238865"/>
                  <a:pt x="285136" y="1504336"/>
                  <a:pt x="339213" y="1558413"/>
                </a:cubicBezTo>
                <a:cubicBezTo>
                  <a:pt x="393290" y="1612490"/>
                  <a:pt x="383458" y="1666568"/>
                  <a:pt x="427703" y="1528916"/>
                </a:cubicBezTo>
                <a:cubicBezTo>
                  <a:pt x="471948" y="1391264"/>
                  <a:pt x="570271" y="931606"/>
                  <a:pt x="604684" y="732503"/>
                </a:cubicBezTo>
                <a:cubicBezTo>
                  <a:pt x="639097" y="533400"/>
                  <a:pt x="624349" y="403123"/>
                  <a:pt x="634181" y="334297"/>
                </a:cubicBezTo>
                <a:cubicBezTo>
                  <a:pt x="644013" y="265471"/>
                  <a:pt x="639097" y="373626"/>
                  <a:pt x="663677" y="319548"/>
                </a:cubicBezTo>
                <a:cubicBezTo>
                  <a:pt x="688258" y="265471"/>
                  <a:pt x="749709" y="19664"/>
                  <a:pt x="781664" y="9832"/>
                </a:cubicBezTo>
                <a:cubicBezTo>
                  <a:pt x="813619" y="0"/>
                  <a:pt x="862780" y="169607"/>
                  <a:pt x="855406" y="260555"/>
                </a:cubicBezTo>
                <a:cubicBezTo>
                  <a:pt x="848032" y="351504"/>
                  <a:pt x="786580" y="314633"/>
                  <a:pt x="737419" y="555523"/>
                </a:cubicBezTo>
                <a:cubicBezTo>
                  <a:pt x="688258" y="796413"/>
                  <a:pt x="636639" y="1496961"/>
                  <a:pt x="560439" y="1705897"/>
                </a:cubicBezTo>
                <a:cubicBezTo>
                  <a:pt x="484239" y="1914833"/>
                  <a:pt x="368709" y="1868129"/>
                  <a:pt x="280219" y="1809136"/>
                </a:cubicBezTo>
                <a:cubicBezTo>
                  <a:pt x="191729" y="1750143"/>
                  <a:pt x="58994" y="1455175"/>
                  <a:pt x="29497" y="1351936"/>
                </a:cubicBezTo>
                <a:cubicBezTo>
                  <a:pt x="0" y="1248697"/>
                  <a:pt x="51620" y="1170039"/>
                  <a:pt x="103239" y="1204452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0" name="任意多边形 219"/>
          <p:cNvSpPr/>
          <p:nvPr/>
        </p:nvSpPr>
        <p:spPr>
          <a:xfrm flipH="1">
            <a:off x="5357818" y="5143512"/>
            <a:ext cx="745572" cy="975851"/>
          </a:xfrm>
          <a:custGeom>
            <a:avLst/>
            <a:gdLst>
              <a:gd name="connsiteX0" fmla="*/ 700549 w 754626"/>
              <a:gd name="connsiteY0" fmla="*/ 140109 h 975851"/>
              <a:gd name="connsiteX1" fmla="*/ 494071 w 754626"/>
              <a:gd name="connsiteY1" fmla="*/ 36871 h 975851"/>
              <a:gd name="connsiteX2" fmla="*/ 258097 w 754626"/>
              <a:gd name="connsiteY2" fmla="*/ 22122 h 975851"/>
              <a:gd name="connsiteX3" fmla="*/ 36871 w 754626"/>
              <a:gd name="connsiteY3" fmla="*/ 169606 h 975851"/>
              <a:gd name="connsiteX4" fmla="*/ 36871 w 754626"/>
              <a:gd name="connsiteY4" fmla="*/ 361335 h 975851"/>
              <a:gd name="connsiteX5" fmla="*/ 140110 w 754626"/>
              <a:gd name="connsiteY5" fmla="*/ 567813 h 975851"/>
              <a:gd name="connsiteX6" fmla="*/ 140110 w 754626"/>
              <a:gd name="connsiteY6" fmla="*/ 862780 h 975851"/>
              <a:gd name="connsiteX7" fmla="*/ 538316 w 754626"/>
              <a:gd name="connsiteY7" fmla="*/ 921774 h 975851"/>
              <a:gd name="connsiteX8" fmla="*/ 612058 w 754626"/>
              <a:gd name="connsiteY8" fmla="*/ 538316 h 975851"/>
              <a:gd name="connsiteX9" fmla="*/ 744794 w 754626"/>
              <a:gd name="connsiteY9" fmla="*/ 331838 h 975851"/>
              <a:gd name="connsiteX10" fmla="*/ 700549 w 754626"/>
              <a:gd name="connsiteY10" fmla="*/ 140109 h 975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54626" h="975851">
                <a:moveTo>
                  <a:pt x="700549" y="140109"/>
                </a:moveTo>
                <a:cubicBezTo>
                  <a:pt x="658762" y="90948"/>
                  <a:pt x="567813" y="56535"/>
                  <a:pt x="494071" y="36871"/>
                </a:cubicBezTo>
                <a:cubicBezTo>
                  <a:pt x="420329" y="17207"/>
                  <a:pt x="334297" y="0"/>
                  <a:pt x="258097" y="22122"/>
                </a:cubicBezTo>
                <a:cubicBezTo>
                  <a:pt x="181897" y="44244"/>
                  <a:pt x="73742" y="113071"/>
                  <a:pt x="36871" y="169606"/>
                </a:cubicBezTo>
                <a:cubicBezTo>
                  <a:pt x="0" y="226141"/>
                  <a:pt x="19665" y="294967"/>
                  <a:pt x="36871" y="361335"/>
                </a:cubicBezTo>
                <a:cubicBezTo>
                  <a:pt x="54077" y="427703"/>
                  <a:pt x="122904" y="484239"/>
                  <a:pt x="140110" y="567813"/>
                </a:cubicBezTo>
                <a:cubicBezTo>
                  <a:pt x="157317" y="651387"/>
                  <a:pt x="73742" y="803786"/>
                  <a:pt x="140110" y="862780"/>
                </a:cubicBezTo>
                <a:cubicBezTo>
                  <a:pt x="206478" y="921774"/>
                  <a:pt x="459658" y="975851"/>
                  <a:pt x="538316" y="921774"/>
                </a:cubicBezTo>
                <a:cubicBezTo>
                  <a:pt x="616974" y="867697"/>
                  <a:pt x="577645" y="636639"/>
                  <a:pt x="612058" y="538316"/>
                </a:cubicBezTo>
                <a:cubicBezTo>
                  <a:pt x="646471" y="439993"/>
                  <a:pt x="734962" y="403122"/>
                  <a:pt x="744794" y="331838"/>
                </a:cubicBezTo>
                <a:cubicBezTo>
                  <a:pt x="754626" y="260554"/>
                  <a:pt x="742336" y="189270"/>
                  <a:pt x="700549" y="14010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1" name="任意多边形 220"/>
          <p:cNvSpPr/>
          <p:nvPr/>
        </p:nvSpPr>
        <p:spPr>
          <a:xfrm>
            <a:off x="2714612" y="5143512"/>
            <a:ext cx="754626" cy="975851"/>
          </a:xfrm>
          <a:custGeom>
            <a:avLst/>
            <a:gdLst>
              <a:gd name="connsiteX0" fmla="*/ 700549 w 754626"/>
              <a:gd name="connsiteY0" fmla="*/ 140109 h 975851"/>
              <a:gd name="connsiteX1" fmla="*/ 494071 w 754626"/>
              <a:gd name="connsiteY1" fmla="*/ 36871 h 975851"/>
              <a:gd name="connsiteX2" fmla="*/ 258097 w 754626"/>
              <a:gd name="connsiteY2" fmla="*/ 22122 h 975851"/>
              <a:gd name="connsiteX3" fmla="*/ 36871 w 754626"/>
              <a:gd name="connsiteY3" fmla="*/ 169606 h 975851"/>
              <a:gd name="connsiteX4" fmla="*/ 36871 w 754626"/>
              <a:gd name="connsiteY4" fmla="*/ 361335 h 975851"/>
              <a:gd name="connsiteX5" fmla="*/ 140110 w 754626"/>
              <a:gd name="connsiteY5" fmla="*/ 567813 h 975851"/>
              <a:gd name="connsiteX6" fmla="*/ 140110 w 754626"/>
              <a:gd name="connsiteY6" fmla="*/ 862780 h 975851"/>
              <a:gd name="connsiteX7" fmla="*/ 538316 w 754626"/>
              <a:gd name="connsiteY7" fmla="*/ 921774 h 975851"/>
              <a:gd name="connsiteX8" fmla="*/ 612058 w 754626"/>
              <a:gd name="connsiteY8" fmla="*/ 538316 h 975851"/>
              <a:gd name="connsiteX9" fmla="*/ 744794 w 754626"/>
              <a:gd name="connsiteY9" fmla="*/ 331838 h 975851"/>
              <a:gd name="connsiteX10" fmla="*/ 700549 w 754626"/>
              <a:gd name="connsiteY10" fmla="*/ 140109 h 975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54626" h="975851">
                <a:moveTo>
                  <a:pt x="700549" y="140109"/>
                </a:moveTo>
                <a:cubicBezTo>
                  <a:pt x="658762" y="90948"/>
                  <a:pt x="567813" y="56535"/>
                  <a:pt x="494071" y="36871"/>
                </a:cubicBezTo>
                <a:cubicBezTo>
                  <a:pt x="420329" y="17207"/>
                  <a:pt x="334297" y="0"/>
                  <a:pt x="258097" y="22122"/>
                </a:cubicBezTo>
                <a:cubicBezTo>
                  <a:pt x="181897" y="44244"/>
                  <a:pt x="73742" y="113071"/>
                  <a:pt x="36871" y="169606"/>
                </a:cubicBezTo>
                <a:cubicBezTo>
                  <a:pt x="0" y="226141"/>
                  <a:pt x="19665" y="294967"/>
                  <a:pt x="36871" y="361335"/>
                </a:cubicBezTo>
                <a:cubicBezTo>
                  <a:pt x="54077" y="427703"/>
                  <a:pt x="122904" y="484239"/>
                  <a:pt x="140110" y="567813"/>
                </a:cubicBezTo>
                <a:cubicBezTo>
                  <a:pt x="157317" y="651387"/>
                  <a:pt x="73742" y="803786"/>
                  <a:pt x="140110" y="862780"/>
                </a:cubicBezTo>
                <a:cubicBezTo>
                  <a:pt x="206478" y="921774"/>
                  <a:pt x="459658" y="975851"/>
                  <a:pt x="538316" y="921774"/>
                </a:cubicBezTo>
                <a:cubicBezTo>
                  <a:pt x="616974" y="867697"/>
                  <a:pt x="577645" y="636639"/>
                  <a:pt x="612058" y="538316"/>
                </a:cubicBezTo>
                <a:cubicBezTo>
                  <a:pt x="646471" y="439993"/>
                  <a:pt x="734962" y="403122"/>
                  <a:pt x="744794" y="331838"/>
                </a:cubicBezTo>
                <a:cubicBezTo>
                  <a:pt x="754626" y="260554"/>
                  <a:pt x="742336" y="189270"/>
                  <a:pt x="700549" y="14010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5" name="任意多边形 224"/>
          <p:cNvSpPr/>
          <p:nvPr/>
        </p:nvSpPr>
        <p:spPr>
          <a:xfrm>
            <a:off x="3357554" y="5643578"/>
            <a:ext cx="592239" cy="122903"/>
          </a:xfrm>
          <a:custGeom>
            <a:avLst/>
            <a:gdLst>
              <a:gd name="connsiteX0" fmla="*/ 0 w 663677"/>
              <a:gd name="connsiteY0" fmla="*/ 0 h 122903"/>
              <a:gd name="connsiteX1" fmla="*/ 73742 w 663677"/>
              <a:gd name="connsiteY1" fmla="*/ 88491 h 122903"/>
              <a:gd name="connsiteX2" fmla="*/ 324464 w 663677"/>
              <a:gd name="connsiteY2" fmla="*/ 117987 h 122903"/>
              <a:gd name="connsiteX3" fmla="*/ 663677 w 663677"/>
              <a:gd name="connsiteY3" fmla="*/ 117987 h 122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677" h="122903">
                <a:moveTo>
                  <a:pt x="0" y="0"/>
                </a:moveTo>
                <a:cubicBezTo>
                  <a:pt x="9832" y="34413"/>
                  <a:pt x="19665" y="68826"/>
                  <a:pt x="73742" y="88491"/>
                </a:cubicBezTo>
                <a:cubicBezTo>
                  <a:pt x="127819" y="108156"/>
                  <a:pt x="226142" y="113071"/>
                  <a:pt x="324464" y="117987"/>
                </a:cubicBezTo>
                <a:cubicBezTo>
                  <a:pt x="422786" y="122903"/>
                  <a:pt x="543231" y="120445"/>
                  <a:pt x="663677" y="117987"/>
                </a:cubicBezTo>
              </a:path>
            </a:pathLst>
          </a:cu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6" name="任意多边形 225"/>
          <p:cNvSpPr/>
          <p:nvPr/>
        </p:nvSpPr>
        <p:spPr>
          <a:xfrm>
            <a:off x="5029200" y="5707626"/>
            <a:ext cx="442452" cy="68825"/>
          </a:xfrm>
          <a:custGeom>
            <a:avLst/>
            <a:gdLst>
              <a:gd name="connsiteX0" fmla="*/ 0 w 442452"/>
              <a:gd name="connsiteY0" fmla="*/ 58993 h 68825"/>
              <a:gd name="connsiteX1" fmla="*/ 339213 w 442452"/>
              <a:gd name="connsiteY1" fmla="*/ 58993 h 68825"/>
              <a:gd name="connsiteX2" fmla="*/ 442452 w 442452"/>
              <a:gd name="connsiteY2" fmla="*/ 0 h 68825"/>
              <a:gd name="connsiteX3" fmla="*/ 442452 w 442452"/>
              <a:gd name="connsiteY3" fmla="*/ 0 h 68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452" h="68825">
                <a:moveTo>
                  <a:pt x="0" y="58993"/>
                </a:moveTo>
                <a:cubicBezTo>
                  <a:pt x="132735" y="63909"/>
                  <a:pt x="265471" y="68825"/>
                  <a:pt x="339213" y="58993"/>
                </a:cubicBezTo>
                <a:cubicBezTo>
                  <a:pt x="412955" y="49161"/>
                  <a:pt x="442452" y="0"/>
                  <a:pt x="442452" y="0"/>
                </a:cubicBezTo>
                <a:lnTo>
                  <a:pt x="442452" y="0"/>
                </a:lnTo>
              </a:path>
            </a:pathLst>
          </a:cu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7" name="任意多边形 226"/>
          <p:cNvSpPr/>
          <p:nvPr/>
        </p:nvSpPr>
        <p:spPr>
          <a:xfrm>
            <a:off x="3303639" y="6046839"/>
            <a:ext cx="1224116" cy="44245"/>
          </a:xfrm>
          <a:custGeom>
            <a:avLst/>
            <a:gdLst>
              <a:gd name="connsiteX0" fmla="*/ 0 w 1224116"/>
              <a:gd name="connsiteY0" fmla="*/ 0 h 44245"/>
              <a:gd name="connsiteX1" fmla="*/ 1224116 w 1224116"/>
              <a:gd name="connsiteY1" fmla="*/ 44245 h 44245"/>
              <a:gd name="connsiteX2" fmla="*/ 1224116 w 1224116"/>
              <a:gd name="connsiteY2" fmla="*/ 44245 h 44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4116" h="44245">
                <a:moveTo>
                  <a:pt x="0" y="0"/>
                </a:moveTo>
                <a:lnTo>
                  <a:pt x="1224116" y="44245"/>
                </a:lnTo>
                <a:lnTo>
                  <a:pt x="1224116" y="44245"/>
                </a:lnTo>
              </a:path>
            </a:pathLst>
          </a:custGeom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8" name="任意多边形 227"/>
          <p:cNvSpPr/>
          <p:nvPr/>
        </p:nvSpPr>
        <p:spPr>
          <a:xfrm>
            <a:off x="5368413" y="6061587"/>
            <a:ext cx="206477" cy="14748"/>
          </a:xfrm>
          <a:custGeom>
            <a:avLst/>
            <a:gdLst>
              <a:gd name="connsiteX0" fmla="*/ 0 w 206477"/>
              <a:gd name="connsiteY0" fmla="*/ 0 h 14748"/>
              <a:gd name="connsiteX1" fmla="*/ 206477 w 206477"/>
              <a:gd name="connsiteY1" fmla="*/ 14748 h 14748"/>
              <a:gd name="connsiteX2" fmla="*/ 206477 w 206477"/>
              <a:gd name="connsiteY2" fmla="*/ 14748 h 14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477" h="14748">
                <a:moveTo>
                  <a:pt x="0" y="0"/>
                </a:moveTo>
                <a:lnTo>
                  <a:pt x="206477" y="14748"/>
                </a:lnTo>
                <a:lnTo>
                  <a:pt x="206477" y="14748"/>
                </a:lnTo>
              </a:path>
            </a:pathLst>
          </a:custGeom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1" name="任意多边形 230"/>
          <p:cNvSpPr/>
          <p:nvPr/>
        </p:nvSpPr>
        <p:spPr>
          <a:xfrm>
            <a:off x="3421626" y="5309419"/>
            <a:ext cx="690716" cy="17207"/>
          </a:xfrm>
          <a:custGeom>
            <a:avLst/>
            <a:gdLst>
              <a:gd name="connsiteX0" fmla="*/ 0 w 690716"/>
              <a:gd name="connsiteY0" fmla="*/ 0 h 17207"/>
              <a:gd name="connsiteX1" fmla="*/ 589935 w 690716"/>
              <a:gd name="connsiteY1" fmla="*/ 14749 h 17207"/>
              <a:gd name="connsiteX2" fmla="*/ 604684 w 690716"/>
              <a:gd name="connsiteY2" fmla="*/ 14749 h 17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16" h="17207">
                <a:moveTo>
                  <a:pt x="0" y="0"/>
                </a:moveTo>
                <a:lnTo>
                  <a:pt x="589935" y="14749"/>
                </a:lnTo>
                <a:cubicBezTo>
                  <a:pt x="690716" y="17207"/>
                  <a:pt x="647700" y="15978"/>
                  <a:pt x="604684" y="14749"/>
                </a:cubicBezTo>
              </a:path>
            </a:pathLst>
          </a:custGeom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2" name="任意多边形 231"/>
          <p:cNvSpPr/>
          <p:nvPr/>
        </p:nvSpPr>
        <p:spPr>
          <a:xfrm>
            <a:off x="4719484" y="5353665"/>
            <a:ext cx="634181" cy="14748"/>
          </a:xfrm>
          <a:custGeom>
            <a:avLst/>
            <a:gdLst>
              <a:gd name="connsiteX0" fmla="*/ 0 w 634181"/>
              <a:gd name="connsiteY0" fmla="*/ 0 h 14748"/>
              <a:gd name="connsiteX1" fmla="*/ 634181 w 634181"/>
              <a:gd name="connsiteY1" fmla="*/ 14748 h 14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4181" h="14748">
                <a:moveTo>
                  <a:pt x="0" y="0"/>
                </a:moveTo>
                <a:lnTo>
                  <a:pt x="634181" y="14748"/>
                </a:lnTo>
              </a:path>
            </a:pathLst>
          </a:custGeom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9" name="任意多边形 238"/>
          <p:cNvSpPr/>
          <p:nvPr/>
        </p:nvSpPr>
        <p:spPr>
          <a:xfrm>
            <a:off x="3534697" y="6039465"/>
            <a:ext cx="285135" cy="938980"/>
          </a:xfrm>
          <a:custGeom>
            <a:avLst/>
            <a:gdLst>
              <a:gd name="connsiteX0" fmla="*/ 285135 w 285135"/>
              <a:gd name="connsiteY0" fmla="*/ 51619 h 938980"/>
              <a:gd name="connsiteX1" fmla="*/ 152400 w 285135"/>
              <a:gd name="connsiteY1" fmla="*/ 272845 h 938980"/>
              <a:gd name="connsiteX2" fmla="*/ 49161 w 285135"/>
              <a:gd name="connsiteY2" fmla="*/ 877529 h 938980"/>
              <a:gd name="connsiteX3" fmla="*/ 4916 w 285135"/>
              <a:gd name="connsiteY3" fmla="*/ 641554 h 938980"/>
              <a:gd name="connsiteX4" fmla="*/ 19664 w 285135"/>
              <a:gd name="connsiteY4" fmla="*/ 390832 h 938980"/>
              <a:gd name="connsiteX5" fmla="*/ 108155 w 285135"/>
              <a:gd name="connsiteY5" fmla="*/ 51619 h 938980"/>
              <a:gd name="connsiteX6" fmla="*/ 152400 w 285135"/>
              <a:gd name="connsiteY6" fmla="*/ 81116 h 938980"/>
              <a:gd name="connsiteX7" fmla="*/ 137651 w 285135"/>
              <a:gd name="connsiteY7" fmla="*/ 36870 h 938980"/>
              <a:gd name="connsiteX8" fmla="*/ 226142 w 285135"/>
              <a:gd name="connsiteY8" fmla="*/ 36870 h 93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5135" h="938980">
                <a:moveTo>
                  <a:pt x="285135" y="51619"/>
                </a:moveTo>
                <a:cubicBezTo>
                  <a:pt x="238432" y="93406"/>
                  <a:pt x="191729" y="135193"/>
                  <a:pt x="152400" y="272845"/>
                </a:cubicBezTo>
                <a:cubicBezTo>
                  <a:pt x="113071" y="410497"/>
                  <a:pt x="73742" y="816078"/>
                  <a:pt x="49161" y="877529"/>
                </a:cubicBezTo>
                <a:cubicBezTo>
                  <a:pt x="24580" y="938980"/>
                  <a:pt x="9832" y="722670"/>
                  <a:pt x="4916" y="641554"/>
                </a:cubicBezTo>
                <a:cubicBezTo>
                  <a:pt x="0" y="560438"/>
                  <a:pt x="2458" y="489154"/>
                  <a:pt x="19664" y="390832"/>
                </a:cubicBezTo>
                <a:cubicBezTo>
                  <a:pt x="36870" y="292510"/>
                  <a:pt x="86032" y="103238"/>
                  <a:pt x="108155" y="51619"/>
                </a:cubicBezTo>
                <a:cubicBezTo>
                  <a:pt x="130278" y="0"/>
                  <a:pt x="147484" y="83574"/>
                  <a:pt x="152400" y="81116"/>
                </a:cubicBezTo>
                <a:cubicBezTo>
                  <a:pt x="157316" y="78658"/>
                  <a:pt x="125361" y="44244"/>
                  <a:pt x="137651" y="36870"/>
                </a:cubicBezTo>
                <a:cubicBezTo>
                  <a:pt x="149941" y="29496"/>
                  <a:pt x="188041" y="33183"/>
                  <a:pt x="226142" y="36870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7" name="任意多边形 246"/>
          <p:cNvSpPr/>
          <p:nvPr/>
        </p:nvSpPr>
        <p:spPr>
          <a:xfrm>
            <a:off x="2804651" y="5223387"/>
            <a:ext cx="334297" cy="766916"/>
          </a:xfrm>
          <a:custGeom>
            <a:avLst/>
            <a:gdLst>
              <a:gd name="connsiteX0" fmla="*/ 233517 w 334297"/>
              <a:gd name="connsiteY0" fmla="*/ 12290 h 766916"/>
              <a:gd name="connsiteX1" fmla="*/ 27039 w 334297"/>
              <a:gd name="connsiteY1" fmla="*/ 115529 h 766916"/>
              <a:gd name="connsiteX2" fmla="*/ 71284 w 334297"/>
              <a:gd name="connsiteY2" fmla="*/ 336755 h 766916"/>
              <a:gd name="connsiteX3" fmla="*/ 145026 w 334297"/>
              <a:gd name="connsiteY3" fmla="*/ 498987 h 766916"/>
              <a:gd name="connsiteX4" fmla="*/ 115530 w 334297"/>
              <a:gd name="connsiteY4" fmla="*/ 764458 h 766916"/>
              <a:gd name="connsiteX5" fmla="*/ 233517 w 334297"/>
              <a:gd name="connsiteY5" fmla="*/ 484239 h 766916"/>
              <a:gd name="connsiteX6" fmla="*/ 145026 w 334297"/>
              <a:gd name="connsiteY6" fmla="*/ 277761 h 766916"/>
              <a:gd name="connsiteX7" fmla="*/ 322007 w 334297"/>
              <a:gd name="connsiteY7" fmla="*/ 41787 h 766916"/>
              <a:gd name="connsiteX8" fmla="*/ 233517 w 334297"/>
              <a:gd name="connsiteY8" fmla="*/ 12290 h 766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4297" h="766916">
                <a:moveTo>
                  <a:pt x="233517" y="12290"/>
                </a:moveTo>
                <a:cubicBezTo>
                  <a:pt x="184356" y="24580"/>
                  <a:pt x="54078" y="61451"/>
                  <a:pt x="27039" y="115529"/>
                </a:cubicBezTo>
                <a:cubicBezTo>
                  <a:pt x="0" y="169607"/>
                  <a:pt x="51620" y="272845"/>
                  <a:pt x="71284" y="336755"/>
                </a:cubicBezTo>
                <a:cubicBezTo>
                  <a:pt x="90948" y="400665"/>
                  <a:pt x="137652" y="427703"/>
                  <a:pt x="145026" y="498987"/>
                </a:cubicBezTo>
                <a:cubicBezTo>
                  <a:pt x="152400" y="570271"/>
                  <a:pt x="100782" y="766916"/>
                  <a:pt x="115530" y="764458"/>
                </a:cubicBezTo>
                <a:cubicBezTo>
                  <a:pt x="130278" y="762000"/>
                  <a:pt x="228601" y="565355"/>
                  <a:pt x="233517" y="484239"/>
                </a:cubicBezTo>
                <a:cubicBezTo>
                  <a:pt x="238433" y="403123"/>
                  <a:pt x="130278" y="351503"/>
                  <a:pt x="145026" y="277761"/>
                </a:cubicBezTo>
                <a:cubicBezTo>
                  <a:pt x="159774" y="204019"/>
                  <a:pt x="309717" y="81116"/>
                  <a:pt x="322007" y="41787"/>
                </a:cubicBezTo>
                <a:cubicBezTo>
                  <a:pt x="334297" y="2458"/>
                  <a:pt x="282678" y="0"/>
                  <a:pt x="233517" y="1229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8" name="任意多边形 247"/>
          <p:cNvSpPr/>
          <p:nvPr/>
        </p:nvSpPr>
        <p:spPr>
          <a:xfrm>
            <a:off x="4144297" y="4748981"/>
            <a:ext cx="73742" cy="162232"/>
          </a:xfrm>
          <a:custGeom>
            <a:avLst/>
            <a:gdLst>
              <a:gd name="connsiteX0" fmla="*/ 0 w 73742"/>
              <a:gd name="connsiteY0" fmla="*/ 0 h 162232"/>
              <a:gd name="connsiteX1" fmla="*/ 73742 w 73742"/>
              <a:gd name="connsiteY1" fmla="*/ 162232 h 162232"/>
              <a:gd name="connsiteX2" fmla="*/ 73742 w 73742"/>
              <a:gd name="connsiteY2" fmla="*/ 162232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742" h="162232">
                <a:moveTo>
                  <a:pt x="0" y="0"/>
                </a:moveTo>
                <a:lnTo>
                  <a:pt x="73742" y="162232"/>
                </a:lnTo>
                <a:lnTo>
                  <a:pt x="73742" y="162232"/>
                </a:lnTo>
              </a:path>
            </a:pathLst>
          </a:cu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9" name="任意多边形 248"/>
          <p:cNvSpPr/>
          <p:nvPr/>
        </p:nvSpPr>
        <p:spPr>
          <a:xfrm>
            <a:off x="3460955" y="6049297"/>
            <a:ext cx="154857" cy="801328"/>
          </a:xfrm>
          <a:custGeom>
            <a:avLst/>
            <a:gdLst>
              <a:gd name="connsiteX0" fmla="*/ 34413 w 154857"/>
              <a:gd name="connsiteY0" fmla="*/ 41787 h 801328"/>
              <a:gd name="connsiteX1" fmla="*/ 137651 w 154857"/>
              <a:gd name="connsiteY1" fmla="*/ 41787 h 801328"/>
              <a:gd name="connsiteX2" fmla="*/ 137651 w 154857"/>
              <a:gd name="connsiteY2" fmla="*/ 86032 h 801328"/>
              <a:gd name="connsiteX3" fmla="*/ 49161 w 154857"/>
              <a:gd name="connsiteY3" fmla="*/ 425245 h 801328"/>
              <a:gd name="connsiteX4" fmla="*/ 4916 w 154857"/>
              <a:gd name="connsiteY4" fmla="*/ 749709 h 801328"/>
              <a:gd name="connsiteX5" fmla="*/ 19664 w 154857"/>
              <a:gd name="connsiteY5" fmla="*/ 115529 h 801328"/>
              <a:gd name="connsiteX6" fmla="*/ 34413 w 154857"/>
              <a:gd name="connsiteY6" fmla="*/ 41787 h 80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4857" h="801328">
                <a:moveTo>
                  <a:pt x="34413" y="41787"/>
                </a:moveTo>
                <a:cubicBezTo>
                  <a:pt x="54077" y="29497"/>
                  <a:pt x="120445" y="34413"/>
                  <a:pt x="137651" y="41787"/>
                </a:cubicBezTo>
                <a:cubicBezTo>
                  <a:pt x="154857" y="49161"/>
                  <a:pt x="152399" y="22122"/>
                  <a:pt x="137651" y="86032"/>
                </a:cubicBezTo>
                <a:cubicBezTo>
                  <a:pt x="122903" y="149942"/>
                  <a:pt x="71283" y="314632"/>
                  <a:pt x="49161" y="425245"/>
                </a:cubicBezTo>
                <a:cubicBezTo>
                  <a:pt x="27039" y="535858"/>
                  <a:pt x="9832" y="801328"/>
                  <a:pt x="4916" y="749709"/>
                </a:cubicBezTo>
                <a:cubicBezTo>
                  <a:pt x="0" y="698090"/>
                  <a:pt x="14748" y="231058"/>
                  <a:pt x="19664" y="115529"/>
                </a:cubicBezTo>
                <a:cubicBezTo>
                  <a:pt x="24580" y="0"/>
                  <a:pt x="14749" y="54077"/>
                  <a:pt x="34413" y="4178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0" name="任意多边形 249"/>
          <p:cNvSpPr/>
          <p:nvPr/>
        </p:nvSpPr>
        <p:spPr>
          <a:xfrm>
            <a:off x="3591232" y="6100917"/>
            <a:ext cx="201561" cy="612057"/>
          </a:xfrm>
          <a:custGeom>
            <a:avLst/>
            <a:gdLst>
              <a:gd name="connsiteX0" fmla="*/ 125362 w 201561"/>
              <a:gd name="connsiteY0" fmla="*/ 19664 h 612057"/>
              <a:gd name="connsiteX1" fmla="*/ 199103 w 201561"/>
              <a:gd name="connsiteY1" fmla="*/ 19664 h 612057"/>
              <a:gd name="connsiteX2" fmla="*/ 110613 w 201561"/>
              <a:gd name="connsiteY2" fmla="*/ 122902 h 612057"/>
              <a:gd name="connsiteX3" fmla="*/ 7374 w 201561"/>
              <a:gd name="connsiteY3" fmla="*/ 609599 h 612057"/>
              <a:gd name="connsiteX4" fmla="*/ 66368 w 201561"/>
              <a:gd name="connsiteY4" fmla="*/ 137651 h 612057"/>
              <a:gd name="connsiteX5" fmla="*/ 125362 w 201561"/>
              <a:gd name="connsiteY5" fmla="*/ 19664 h 612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1561" h="612057">
                <a:moveTo>
                  <a:pt x="125362" y="19664"/>
                </a:moveTo>
                <a:cubicBezTo>
                  <a:pt x="147484" y="0"/>
                  <a:pt x="201561" y="2458"/>
                  <a:pt x="199103" y="19664"/>
                </a:cubicBezTo>
                <a:cubicBezTo>
                  <a:pt x="196645" y="36870"/>
                  <a:pt x="142568" y="24580"/>
                  <a:pt x="110613" y="122902"/>
                </a:cubicBezTo>
                <a:cubicBezTo>
                  <a:pt x="78658" y="221224"/>
                  <a:pt x="14748" y="607141"/>
                  <a:pt x="7374" y="609599"/>
                </a:cubicBezTo>
                <a:cubicBezTo>
                  <a:pt x="0" y="612057"/>
                  <a:pt x="46703" y="233515"/>
                  <a:pt x="66368" y="137651"/>
                </a:cubicBezTo>
                <a:cubicBezTo>
                  <a:pt x="86033" y="41787"/>
                  <a:pt x="103240" y="39328"/>
                  <a:pt x="125362" y="1966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1" name="任意多边形 250"/>
          <p:cNvSpPr/>
          <p:nvPr/>
        </p:nvSpPr>
        <p:spPr>
          <a:xfrm>
            <a:off x="4441723" y="5921477"/>
            <a:ext cx="585019" cy="381001"/>
          </a:xfrm>
          <a:custGeom>
            <a:avLst/>
            <a:gdLst>
              <a:gd name="connsiteX0" fmla="*/ 41787 w 585019"/>
              <a:gd name="connsiteY0" fmla="*/ 22123 h 381001"/>
              <a:gd name="connsiteX1" fmla="*/ 292509 w 585019"/>
              <a:gd name="connsiteY1" fmla="*/ 213852 h 381001"/>
              <a:gd name="connsiteX2" fmla="*/ 543232 w 585019"/>
              <a:gd name="connsiteY2" fmla="*/ 346588 h 381001"/>
              <a:gd name="connsiteX3" fmla="*/ 41787 w 585019"/>
              <a:gd name="connsiteY3" fmla="*/ 22123 h 381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5019" h="381001">
                <a:moveTo>
                  <a:pt x="41787" y="22123"/>
                </a:moveTo>
                <a:cubicBezTo>
                  <a:pt x="0" y="0"/>
                  <a:pt x="208935" y="159775"/>
                  <a:pt x="292509" y="213852"/>
                </a:cubicBezTo>
                <a:cubicBezTo>
                  <a:pt x="376083" y="267930"/>
                  <a:pt x="585019" y="381001"/>
                  <a:pt x="543232" y="346588"/>
                </a:cubicBezTo>
                <a:cubicBezTo>
                  <a:pt x="501445" y="312175"/>
                  <a:pt x="83574" y="44246"/>
                  <a:pt x="41787" y="22123"/>
                </a:cubicBezTo>
                <a:close/>
              </a:path>
            </a:pathLst>
          </a:cu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2" name="任意多边形 251"/>
          <p:cNvSpPr/>
          <p:nvPr/>
        </p:nvSpPr>
        <p:spPr>
          <a:xfrm>
            <a:off x="5102942" y="6356555"/>
            <a:ext cx="240890" cy="503903"/>
          </a:xfrm>
          <a:custGeom>
            <a:avLst/>
            <a:gdLst>
              <a:gd name="connsiteX0" fmla="*/ 0 w 240890"/>
              <a:gd name="connsiteY0" fmla="*/ 0 h 503903"/>
              <a:gd name="connsiteX1" fmla="*/ 235974 w 240890"/>
              <a:gd name="connsiteY1" fmla="*/ 501445 h 503903"/>
              <a:gd name="connsiteX2" fmla="*/ 0 w 240890"/>
              <a:gd name="connsiteY2" fmla="*/ 0 h 503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0890" h="503903">
                <a:moveTo>
                  <a:pt x="0" y="0"/>
                </a:moveTo>
                <a:cubicBezTo>
                  <a:pt x="0" y="0"/>
                  <a:pt x="240890" y="498987"/>
                  <a:pt x="235974" y="501445"/>
                </a:cubicBezTo>
                <a:cubicBezTo>
                  <a:pt x="231058" y="503903"/>
                  <a:pt x="0" y="0"/>
                  <a:pt x="0" y="0"/>
                </a:cubicBezTo>
                <a:close/>
              </a:path>
            </a:pathLst>
          </a:cu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3" name="任意多边形 252"/>
          <p:cNvSpPr/>
          <p:nvPr/>
        </p:nvSpPr>
        <p:spPr>
          <a:xfrm>
            <a:off x="3962400" y="4761271"/>
            <a:ext cx="51619" cy="390832"/>
          </a:xfrm>
          <a:custGeom>
            <a:avLst/>
            <a:gdLst>
              <a:gd name="connsiteX0" fmla="*/ 4916 w 51619"/>
              <a:gd name="connsiteY0" fmla="*/ 2458 h 390832"/>
              <a:gd name="connsiteX1" fmla="*/ 19665 w 51619"/>
              <a:gd name="connsiteY1" fmla="*/ 326923 h 390832"/>
              <a:gd name="connsiteX2" fmla="*/ 49161 w 51619"/>
              <a:gd name="connsiteY2" fmla="*/ 341671 h 390832"/>
              <a:gd name="connsiteX3" fmla="*/ 4916 w 51619"/>
              <a:gd name="connsiteY3" fmla="*/ 2458 h 39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19" h="390832">
                <a:moveTo>
                  <a:pt x="4916" y="2458"/>
                </a:moveTo>
                <a:cubicBezTo>
                  <a:pt x="0" y="0"/>
                  <a:pt x="12291" y="270388"/>
                  <a:pt x="19665" y="326923"/>
                </a:cubicBezTo>
                <a:cubicBezTo>
                  <a:pt x="27039" y="383458"/>
                  <a:pt x="51619" y="390832"/>
                  <a:pt x="49161" y="341671"/>
                </a:cubicBezTo>
                <a:cubicBezTo>
                  <a:pt x="46703" y="292510"/>
                  <a:pt x="9832" y="4916"/>
                  <a:pt x="4916" y="2458"/>
                </a:cubicBezTo>
                <a:close/>
              </a:path>
            </a:pathLst>
          </a:cu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9" name="任意多边形 258"/>
          <p:cNvSpPr/>
          <p:nvPr/>
        </p:nvSpPr>
        <p:spPr>
          <a:xfrm>
            <a:off x="3977149" y="3399503"/>
            <a:ext cx="294967" cy="779207"/>
          </a:xfrm>
          <a:custGeom>
            <a:avLst/>
            <a:gdLst>
              <a:gd name="connsiteX0" fmla="*/ 4916 w 294967"/>
              <a:gd name="connsiteY0" fmla="*/ 7374 h 779207"/>
              <a:gd name="connsiteX1" fmla="*/ 49161 w 294967"/>
              <a:gd name="connsiteY1" fmla="*/ 346587 h 779207"/>
              <a:gd name="connsiteX2" fmla="*/ 270386 w 294967"/>
              <a:gd name="connsiteY2" fmla="*/ 744794 h 779207"/>
              <a:gd name="connsiteX3" fmla="*/ 196645 w 294967"/>
              <a:gd name="connsiteY3" fmla="*/ 553065 h 779207"/>
              <a:gd name="connsiteX4" fmla="*/ 78657 w 294967"/>
              <a:gd name="connsiteY4" fmla="*/ 302342 h 779207"/>
              <a:gd name="connsiteX5" fmla="*/ 4916 w 294967"/>
              <a:gd name="connsiteY5" fmla="*/ 7374 h 779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4967" h="779207">
                <a:moveTo>
                  <a:pt x="4916" y="7374"/>
                </a:moveTo>
                <a:cubicBezTo>
                  <a:pt x="0" y="14748"/>
                  <a:pt x="4916" y="223684"/>
                  <a:pt x="49161" y="346587"/>
                </a:cubicBezTo>
                <a:cubicBezTo>
                  <a:pt x="93406" y="469490"/>
                  <a:pt x="245805" y="710381"/>
                  <a:pt x="270386" y="744794"/>
                </a:cubicBezTo>
                <a:cubicBezTo>
                  <a:pt x="294967" y="779207"/>
                  <a:pt x="228600" y="626807"/>
                  <a:pt x="196645" y="553065"/>
                </a:cubicBezTo>
                <a:cubicBezTo>
                  <a:pt x="164690" y="479323"/>
                  <a:pt x="110612" y="395749"/>
                  <a:pt x="78657" y="302342"/>
                </a:cubicBezTo>
                <a:cubicBezTo>
                  <a:pt x="46702" y="208935"/>
                  <a:pt x="9832" y="0"/>
                  <a:pt x="4916" y="7374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1" name="任意多边形 260"/>
          <p:cNvSpPr/>
          <p:nvPr/>
        </p:nvSpPr>
        <p:spPr>
          <a:xfrm>
            <a:off x="4313903" y="4422058"/>
            <a:ext cx="132736" cy="93406"/>
          </a:xfrm>
          <a:custGeom>
            <a:avLst/>
            <a:gdLst>
              <a:gd name="connsiteX0" fmla="*/ 7374 w 132736"/>
              <a:gd name="connsiteY0" fmla="*/ 2458 h 93406"/>
              <a:gd name="connsiteX1" fmla="*/ 110613 w 132736"/>
              <a:gd name="connsiteY1" fmla="*/ 17207 h 93406"/>
              <a:gd name="connsiteX2" fmla="*/ 125362 w 132736"/>
              <a:gd name="connsiteY2" fmla="*/ 90948 h 93406"/>
              <a:gd name="connsiteX3" fmla="*/ 66368 w 132736"/>
              <a:gd name="connsiteY3" fmla="*/ 31955 h 93406"/>
              <a:gd name="connsiteX4" fmla="*/ 7374 w 132736"/>
              <a:gd name="connsiteY4" fmla="*/ 2458 h 9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6" h="93406">
                <a:moveTo>
                  <a:pt x="7374" y="2458"/>
                </a:moveTo>
                <a:cubicBezTo>
                  <a:pt x="14748" y="0"/>
                  <a:pt x="90948" y="2459"/>
                  <a:pt x="110613" y="17207"/>
                </a:cubicBezTo>
                <a:cubicBezTo>
                  <a:pt x="130278" y="31955"/>
                  <a:pt x="132736" y="88490"/>
                  <a:pt x="125362" y="90948"/>
                </a:cubicBezTo>
                <a:cubicBezTo>
                  <a:pt x="117988" y="93406"/>
                  <a:pt x="86033" y="44245"/>
                  <a:pt x="66368" y="31955"/>
                </a:cubicBezTo>
                <a:cubicBezTo>
                  <a:pt x="46703" y="19665"/>
                  <a:pt x="0" y="4916"/>
                  <a:pt x="7374" y="2458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2" name="任意多边形 261"/>
          <p:cNvSpPr/>
          <p:nvPr/>
        </p:nvSpPr>
        <p:spPr>
          <a:xfrm>
            <a:off x="4540045" y="4493342"/>
            <a:ext cx="122903" cy="83574"/>
          </a:xfrm>
          <a:custGeom>
            <a:avLst/>
            <a:gdLst>
              <a:gd name="connsiteX0" fmla="*/ 2458 w 122903"/>
              <a:gd name="connsiteY0" fmla="*/ 78658 h 83574"/>
              <a:gd name="connsiteX1" fmla="*/ 31955 w 122903"/>
              <a:gd name="connsiteY1" fmla="*/ 19664 h 83574"/>
              <a:gd name="connsiteX2" fmla="*/ 120445 w 122903"/>
              <a:gd name="connsiteY2" fmla="*/ 4916 h 83574"/>
              <a:gd name="connsiteX3" fmla="*/ 46703 w 122903"/>
              <a:gd name="connsiteY3" fmla="*/ 49161 h 83574"/>
              <a:gd name="connsiteX4" fmla="*/ 2458 w 122903"/>
              <a:gd name="connsiteY4" fmla="*/ 78658 h 8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903" h="83574">
                <a:moveTo>
                  <a:pt x="2458" y="78658"/>
                </a:moveTo>
                <a:cubicBezTo>
                  <a:pt x="0" y="73742"/>
                  <a:pt x="12291" y="31954"/>
                  <a:pt x="31955" y="19664"/>
                </a:cubicBezTo>
                <a:cubicBezTo>
                  <a:pt x="51619" y="7374"/>
                  <a:pt x="117987" y="0"/>
                  <a:pt x="120445" y="4916"/>
                </a:cubicBezTo>
                <a:cubicBezTo>
                  <a:pt x="122903" y="9832"/>
                  <a:pt x="63909" y="36871"/>
                  <a:pt x="46703" y="49161"/>
                </a:cubicBezTo>
                <a:cubicBezTo>
                  <a:pt x="29497" y="61451"/>
                  <a:pt x="4916" y="83574"/>
                  <a:pt x="2458" y="78658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3" name="任意多边形 262"/>
          <p:cNvSpPr/>
          <p:nvPr/>
        </p:nvSpPr>
        <p:spPr>
          <a:xfrm>
            <a:off x="4906297" y="2949677"/>
            <a:ext cx="363793" cy="90949"/>
          </a:xfrm>
          <a:custGeom>
            <a:avLst/>
            <a:gdLst>
              <a:gd name="connsiteX0" fmla="*/ 4916 w 363793"/>
              <a:gd name="connsiteY0" fmla="*/ 0 h 90949"/>
              <a:gd name="connsiteX1" fmla="*/ 152400 w 363793"/>
              <a:gd name="connsiteY1" fmla="*/ 14749 h 90949"/>
              <a:gd name="connsiteX2" fmla="*/ 226142 w 363793"/>
              <a:gd name="connsiteY2" fmla="*/ 44246 h 90949"/>
              <a:gd name="connsiteX3" fmla="*/ 329380 w 363793"/>
              <a:gd name="connsiteY3" fmla="*/ 44246 h 90949"/>
              <a:gd name="connsiteX4" fmla="*/ 358877 w 363793"/>
              <a:gd name="connsiteY4" fmla="*/ 88491 h 90949"/>
              <a:gd name="connsiteX5" fmla="*/ 299884 w 363793"/>
              <a:gd name="connsiteY5" fmla="*/ 58994 h 90949"/>
              <a:gd name="connsiteX6" fmla="*/ 181897 w 363793"/>
              <a:gd name="connsiteY6" fmla="*/ 58994 h 90949"/>
              <a:gd name="connsiteX7" fmla="*/ 122903 w 363793"/>
              <a:gd name="connsiteY7" fmla="*/ 14749 h 90949"/>
              <a:gd name="connsiteX8" fmla="*/ 4916 w 363793"/>
              <a:gd name="connsiteY8" fmla="*/ 0 h 90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3793" h="90949">
                <a:moveTo>
                  <a:pt x="4916" y="0"/>
                </a:moveTo>
                <a:cubicBezTo>
                  <a:pt x="9832" y="0"/>
                  <a:pt x="115529" y="7375"/>
                  <a:pt x="152400" y="14749"/>
                </a:cubicBezTo>
                <a:cubicBezTo>
                  <a:pt x="189271" y="22123"/>
                  <a:pt x="196645" y="39330"/>
                  <a:pt x="226142" y="44246"/>
                </a:cubicBezTo>
                <a:cubicBezTo>
                  <a:pt x="255639" y="49162"/>
                  <a:pt x="307258" y="36872"/>
                  <a:pt x="329380" y="44246"/>
                </a:cubicBezTo>
                <a:cubicBezTo>
                  <a:pt x="351503" y="51620"/>
                  <a:pt x="363793" y="86033"/>
                  <a:pt x="358877" y="88491"/>
                </a:cubicBezTo>
                <a:cubicBezTo>
                  <a:pt x="353961" y="90949"/>
                  <a:pt x="329381" y="63910"/>
                  <a:pt x="299884" y="58994"/>
                </a:cubicBezTo>
                <a:cubicBezTo>
                  <a:pt x="270387" y="54078"/>
                  <a:pt x="211394" y="66368"/>
                  <a:pt x="181897" y="58994"/>
                </a:cubicBezTo>
                <a:cubicBezTo>
                  <a:pt x="152400" y="51620"/>
                  <a:pt x="147484" y="19665"/>
                  <a:pt x="122903" y="14749"/>
                </a:cubicBezTo>
                <a:cubicBezTo>
                  <a:pt x="98322" y="9833"/>
                  <a:pt x="0" y="0"/>
                  <a:pt x="4916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5" name="任意多边形 264"/>
          <p:cNvSpPr/>
          <p:nvPr/>
        </p:nvSpPr>
        <p:spPr>
          <a:xfrm>
            <a:off x="3399503" y="5506065"/>
            <a:ext cx="449826" cy="221225"/>
          </a:xfrm>
          <a:custGeom>
            <a:avLst/>
            <a:gdLst>
              <a:gd name="connsiteX0" fmla="*/ 36871 w 449826"/>
              <a:gd name="connsiteY0" fmla="*/ 113070 h 221225"/>
              <a:gd name="connsiteX1" fmla="*/ 66368 w 449826"/>
              <a:gd name="connsiteY1" fmla="*/ 201561 h 221225"/>
              <a:gd name="connsiteX2" fmla="*/ 435078 w 449826"/>
              <a:gd name="connsiteY2" fmla="*/ 216309 h 221225"/>
              <a:gd name="connsiteX3" fmla="*/ 154858 w 449826"/>
              <a:gd name="connsiteY3" fmla="*/ 172064 h 221225"/>
              <a:gd name="connsiteX4" fmla="*/ 95865 w 449826"/>
              <a:gd name="connsiteY4" fmla="*/ 9832 h 221225"/>
              <a:gd name="connsiteX5" fmla="*/ 36871 w 449826"/>
              <a:gd name="connsiteY5" fmla="*/ 113070 h 22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826" h="221225">
                <a:moveTo>
                  <a:pt x="36871" y="113070"/>
                </a:moveTo>
                <a:cubicBezTo>
                  <a:pt x="31955" y="145025"/>
                  <a:pt x="0" y="184355"/>
                  <a:pt x="66368" y="201561"/>
                </a:cubicBezTo>
                <a:cubicBezTo>
                  <a:pt x="132736" y="218767"/>
                  <a:pt x="420330" y="221225"/>
                  <a:pt x="435078" y="216309"/>
                </a:cubicBezTo>
                <a:cubicBezTo>
                  <a:pt x="449826" y="211393"/>
                  <a:pt x="211394" y="206477"/>
                  <a:pt x="154858" y="172064"/>
                </a:cubicBezTo>
                <a:cubicBezTo>
                  <a:pt x="98323" y="137651"/>
                  <a:pt x="115530" y="19664"/>
                  <a:pt x="95865" y="9832"/>
                </a:cubicBezTo>
                <a:cubicBezTo>
                  <a:pt x="76201" y="0"/>
                  <a:pt x="41787" y="81115"/>
                  <a:pt x="36871" y="11307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2" name="任意多边形 271"/>
          <p:cNvSpPr/>
          <p:nvPr/>
        </p:nvSpPr>
        <p:spPr>
          <a:xfrm>
            <a:off x="2714611" y="4929198"/>
            <a:ext cx="766007" cy="567034"/>
          </a:xfrm>
          <a:custGeom>
            <a:avLst/>
            <a:gdLst>
              <a:gd name="connsiteX0" fmla="*/ 383458 w 781664"/>
              <a:gd name="connsiteY0" fmla="*/ 0 h 540774"/>
              <a:gd name="connsiteX1" fmla="*/ 29497 w 781664"/>
              <a:gd name="connsiteY1" fmla="*/ 368710 h 540774"/>
              <a:gd name="connsiteX2" fmla="*/ 206477 w 781664"/>
              <a:gd name="connsiteY2" fmla="*/ 206477 h 540774"/>
              <a:gd name="connsiteX3" fmla="*/ 501445 w 781664"/>
              <a:gd name="connsiteY3" fmla="*/ 191729 h 540774"/>
              <a:gd name="connsiteX4" fmla="*/ 737419 w 781664"/>
              <a:gd name="connsiteY4" fmla="*/ 324465 h 540774"/>
              <a:gd name="connsiteX5" fmla="*/ 766916 w 781664"/>
              <a:gd name="connsiteY5" fmla="*/ 501445 h 540774"/>
              <a:gd name="connsiteX6" fmla="*/ 737419 w 781664"/>
              <a:gd name="connsiteY6" fmla="*/ 88490 h 540774"/>
              <a:gd name="connsiteX7" fmla="*/ 737419 w 781664"/>
              <a:gd name="connsiteY7" fmla="*/ 88490 h 540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1664" h="540774">
                <a:moveTo>
                  <a:pt x="383458" y="0"/>
                </a:moveTo>
                <a:cubicBezTo>
                  <a:pt x="221226" y="167148"/>
                  <a:pt x="58994" y="334297"/>
                  <a:pt x="29497" y="368710"/>
                </a:cubicBezTo>
                <a:cubicBezTo>
                  <a:pt x="0" y="403123"/>
                  <a:pt x="127819" y="235974"/>
                  <a:pt x="206477" y="206477"/>
                </a:cubicBezTo>
                <a:cubicBezTo>
                  <a:pt x="285135" y="176980"/>
                  <a:pt x="412955" y="172064"/>
                  <a:pt x="501445" y="191729"/>
                </a:cubicBezTo>
                <a:cubicBezTo>
                  <a:pt x="589935" y="211394"/>
                  <a:pt x="693174" y="272846"/>
                  <a:pt x="737419" y="324465"/>
                </a:cubicBezTo>
                <a:cubicBezTo>
                  <a:pt x="781664" y="376084"/>
                  <a:pt x="766916" y="540774"/>
                  <a:pt x="766916" y="501445"/>
                </a:cubicBezTo>
                <a:cubicBezTo>
                  <a:pt x="766916" y="462116"/>
                  <a:pt x="737419" y="88490"/>
                  <a:pt x="737419" y="88490"/>
                </a:cubicBezTo>
                <a:lnTo>
                  <a:pt x="737419" y="88490"/>
                </a:lnTo>
              </a:path>
            </a:pathLst>
          </a:custGeom>
          <a:solidFill>
            <a:schemeClr val="accent2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4" name="任意多边形 273"/>
          <p:cNvSpPr/>
          <p:nvPr/>
        </p:nvSpPr>
        <p:spPr>
          <a:xfrm>
            <a:off x="2961968" y="4940710"/>
            <a:ext cx="206477" cy="172065"/>
          </a:xfrm>
          <a:custGeom>
            <a:avLst/>
            <a:gdLst>
              <a:gd name="connsiteX0" fmla="*/ 194187 w 206477"/>
              <a:gd name="connsiteY0" fmla="*/ 0 h 172065"/>
              <a:gd name="connsiteX1" fmla="*/ 17206 w 206477"/>
              <a:gd name="connsiteY1" fmla="*/ 147484 h 172065"/>
              <a:gd name="connsiteX2" fmla="*/ 90948 w 206477"/>
              <a:gd name="connsiteY2" fmla="*/ 147484 h 172065"/>
              <a:gd name="connsiteX3" fmla="*/ 194187 w 206477"/>
              <a:gd name="connsiteY3" fmla="*/ 0 h 172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477" h="172065">
                <a:moveTo>
                  <a:pt x="194187" y="0"/>
                </a:moveTo>
                <a:cubicBezTo>
                  <a:pt x="181897" y="0"/>
                  <a:pt x="34412" y="122903"/>
                  <a:pt x="17206" y="147484"/>
                </a:cubicBezTo>
                <a:cubicBezTo>
                  <a:pt x="0" y="172065"/>
                  <a:pt x="58993" y="172065"/>
                  <a:pt x="90948" y="147484"/>
                </a:cubicBezTo>
                <a:cubicBezTo>
                  <a:pt x="122903" y="122903"/>
                  <a:pt x="206477" y="0"/>
                  <a:pt x="194187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5" name="任意多边形 274"/>
          <p:cNvSpPr/>
          <p:nvPr/>
        </p:nvSpPr>
        <p:spPr>
          <a:xfrm>
            <a:off x="2765323" y="2462981"/>
            <a:ext cx="916857" cy="2386781"/>
          </a:xfrm>
          <a:custGeom>
            <a:avLst/>
            <a:gdLst>
              <a:gd name="connsiteX0" fmla="*/ 907025 w 916857"/>
              <a:gd name="connsiteY0" fmla="*/ 14748 h 2386781"/>
              <a:gd name="connsiteX1" fmla="*/ 464574 w 916857"/>
              <a:gd name="connsiteY1" fmla="*/ 147484 h 2386781"/>
              <a:gd name="connsiteX2" fmla="*/ 125361 w 916857"/>
              <a:gd name="connsiteY2" fmla="*/ 634180 h 2386781"/>
              <a:gd name="connsiteX3" fmla="*/ 36871 w 916857"/>
              <a:gd name="connsiteY3" fmla="*/ 988142 h 2386781"/>
              <a:gd name="connsiteX4" fmla="*/ 346587 w 916857"/>
              <a:gd name="connsiteY4" fmla="*/ 2286000 h 2386781"/>
              <a:gd name="connsiteX5" fmla="*/ 272845 w 916857"/>
              <a:gd name="connsiteY5" fmla="*/ 1592825 h 2386781"/>
              <a:gd name="connsiteX6" fmla="*/ 184354 w 916857"/>
              <a:gd name="connsiteY6" fmla="*/ 884903 h 2386781"/>
              <a:gd name="connsiteX7" fmla="*/ 523567 w 916857"/>
              <a:gd name="connsiteY7" fmla="*/ 235974 h 2386781"/>
              <a:gd name="connsiteX8" fmla="*/ 907025 w 916857"/>
              <a:gd name="connsiteY8" fmla="*/ 14748 h 2386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6857" h="2386781">
                <a:moveTo>
                  <a:pt x="907025" y="14748"/>
                </a:moveTo>
                <a:cubicBezTo>
                  <a:pt x="897193" y="0"/>
                  <a:pt x="594851" y="44245"/>
                  <a:pt x="464574" y="147484"/>
                </a:cubicBezTo>
                <a:cubicBezTo>
                  <a:pt x="334297" y="250723"/>
                  <a:pt x="196645" y="494070"/>
                  <a:pt x="125361" y="634180"/>
                </a:cubicBezTo>
                <a:cubicBezTo>
                  <a:pt x="54077" y="774290"/>
                  <a:pt x="0" y="712839"/>
                  <a:pt x="36871" y="988142"/>
                </a:cubicBezTo>
                <a:cubicBezTo>
                  <a:pt x="73742" y="1263445"/>
                  <a:pt x="307258" y="2185220"/>
                  <a:pt x="346587" y="2286000"/>
                </a:cubicBezTo>
                <a:cubicBezTo>
                  <a:pt x="385916" y="2386781"/>
                  <a:pt x="299884" y="1826341"/>
                  <a:pt x="272845" y="1592825"/>
                </a:cubicBezTo>
                <a:cubicBezTo>
                  <a:pt x="245806" y="1359309"/>
                  <a:pt x="142567" y="1111045"/>
                  <a:pt x="184354" y="884903"/>
                </a:cubicBezTo>
                <a:cubicBezTo>
                  <a:pt x="226141" y="658761"/>
                  <a:pt x="400664" y="373626"/>
                  <a:pt x="523567" y="235974"/>
                </a:cubicBezTo>
                <a:cubicBezTo>
                  <a:pt x="646470" y="98322"/>
                  <a:pt x="916857" y="29496"/>
                  <a:pt x="907025" y="14748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" name="任意多边形 275"/>
          <p:cNvSpPr/>
          <p:nvPr/>
        </p:nvSpPr>
        <p:spPr>
          <a:xfrm>
            <a:off x="5429256" y="4714884"/>
            <a:ext cx="686409" cy="636323"/>
          </a:xfrm>
          <a:custGeom>
            <a:avLst/>
            <a:gdLst>
              <a:gd name="connsiteX0" fmla="*/ 105698 w 675969"/>
              <a:gd name="connsiteY0" fmla="*/ 181897 h 621891"/>
              <a:gd name="connsiteX1" fmla="*/ 61452 w 675969"/>
              <a:gd name="connsiteY1" fmla="*/ 432619 h 621891"/>
              <a:gd name="connsiteX2" fmla="*/ 17207 w 675969"/>
              <a:gd name="connsiteY2" fmla="*/ 506361 h 621891"/>
              <a:gd name="connsiteX3" fmla="*/ 164691 w 675969"/>
              <a:gd name="connsiteY3" fmla="*/ 417871 h 621891"/>
              <a:gd name="connsiteX4" fmla="*/ 415414 w 675969"/>
              <a:gd name="connsiteY4" fmla="*/ 417871 h 621891"/>
              <a:gd name="connsiteX5" fmla="*/ 651388 w 675969"/>
              <a:gd name="connsiteY5" fmla="*/ 565355 h 621891"/>
              <a:gd name="connsiteX6" fmla="*/ 267930 w 675969"/>
              <a:gd name="connsiteY6" fmla="*/ 78658 h 621891"/>
              <a:gd name="connsiteX7" fmla="*/ 297427 w 675969"/>
              <a:gd name="connsiteY7" fmla="*/ 93407 h 621891"/>
              <a:gd name="connsiteX8" fmla="*/ 297427 w 675969"/>
              <a:gd name="connsiteY8" fmla="*/ 93407 h 621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5969" h="621891">
                <a:moveTo>
                  <a:pt x="105698" y="181897"/>
                </a:moveTo>
                <a:cubicBezTo>
                  <a:pt x="90949" y="280219"/>
                  <a:pt x="76200" y="378542"/>
                  <a:pt x="61452" y="432619"/>
                </a:cubicBezTo>
                <a:cubicBezTo>
                  <a:pt x="46704" y="486696"/>
                  <a:pt x="0" y="508819"/>
                  <a:pt x="17207" y="506361"/>
                </a:cubicBezTo>
                <a:cubicBezTo>
                  <a:pt x="34414" y="503903"/>
                  <a:pt x="98323" y="432619"/>
                  <a:pt x="164691" y="417871"/>
                </a:cubicBezTo>
                <a:cubicBezTo>
                  <a:pt x="231059" y="403123"/>
                  <a:pt x="334298" y="393290"/>
                  <a:pt x="415414" y="417871"/>
                </a:cubicBezTo>
                <a:cubicBezTo>
                  <a:pt x="496530" y="442452"/>
                  <a:pt x="675969" y="621891"/>
                  <a:pt x="651388" y="565355"/>
                </a:cubicBezTo>
                <a:cubicBezTo>
                  <a:pt x="626807" y="508820"/>
                  <a:pt x="326924" y="157316"/>
                  <a:pt x="267930" y="78658"/>
                </a:cubicBezTo>
                <a:cubicBezTo>
                  <a:pt x="208937" y="0"/>
                  <a:pt x="297427" y="93407"/>
                  <a:pt x="297427" y="93407"/>
                </a:cubicBezTo>
                <a:lnTo>
                  <a:pt x="297427" y="93407"/>
                </a:lnTo>
              </a:path>
            </a:pathLst>
          </a:custGeom>
          <a:solidFill>
            <a:schemeClr val="accent2">
              <a:lumMod val="75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7" name="任意多边形 276"/>
          <p:cNvSpPr/>
          <p:nvPr/>
        </p:nvSpPr>
        <p:spPr>
          <a:xfrm>
            <a:off x="5705168" y="4862052"/>
            <a:ext cx="275303" cy="324464"/>
          </a:xfrm>
          <a:custGeom>
            <a:avLst/>
            <a:gdLst>
              <a:gd name="connsiteX0" fmla="*/ 2458 w 275303"/>
              <a:gd name="connsiteY0" fmla="*/ 4916 h 324464"/>
              <a:gd name="connsiteX1" fmla="*/ 238432 w 275303"/>
              <a:gd name="connsiteY1" fmla="*/ 255638 h 324464"/>
              <a:gd name="connsiteX2" fmla="*/ 223684 w 275303"/>
              <a:gd name="connsiteY2" fmla="*/ 285135 h 324464"/>
              <a:gd name="connsiteX3" fmla="*/ 2458 w 275303"/>
              <a:gd name="connsiteY3" fmla="*/ 4916 h 324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03" h="324464">
                <a:moveTo>
                  <a:pt x="2458" y="4916"/>
                </a:moveTo>
                <a:cubicBezTo>
                  <a:pt x="4916" y="0"/>
                  <a:pt x="201561" y="208935"/>
                  <a:pt x="238432" y="255638"/>
                </a:cubicBezTo>
                <a:cubicBezTo>
                  <a:pt x="275303" y="302341"/>
                  <a:pt x="267929" y="324464"/>
                  <a:pt x="223684" y="285135"/>
                </a:cubicBezTo>
                <a:cubicBezTo>
                  <a:pt x="179439" y="245806"/>
                  <a:pt x="0" y="9832"/>
                  <a:pt x="2458" y="4916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8" name="任意多边形 277"/>
          <p:cNvSpPr/>
          <p:nvPr/>
        </p:nvSpPr>
        <p:spPr>
          <a:xfrm>
            <a:off x="5719917" y="3052916"/>
            <a:ext cx="302341" cy="1597742"/>
          </a:xfrm>
          <a:custGeom>
            <a:avLst/>
            <a:gdLst>
              <a:gd name="connsiteX0" fmla="*/ 282677 w 302341"/>
              <a:gd name="connsiteY0" fmla="*/ 29497 h 1597742"/>
              <a:gd name="connsiteX1" fmla="*/ 297425 w 302341"/>
              <a:gd name="connsiteY1" fmla="*/ 191729 h 1597742"/>
              <a:gd name="connsiteX2" fmla="*/ 253180 w 302341"/>
              <a:gd name="connsiteY2" fmla="*/ 560439 h 1597742"/>
              <a:gd name="connsiteX3" fmla="*/ 17206 w 302341"/>
              <a:gd name="connsiteY3" fmla="*/ 1563329 h 1597742"/>
              <a:gd name="connsiteX4" fmla="*/ 149941 w 302341"/>
              <a:gd name="connsiteY4" fmla="*/ 766916 h 1597742"/>
              <a:gd name="connsiteX5" fmla="*/ 223683 w 302341"/>
              <a:gd name="connsiteY5" fmla="*/ 368710 h 1597742"/>
              <a:gd name="connsiteX6" fmla="*/ 282677 w 302341"/>
              <a:gd name="connsiteY6" fmla="*/ 29497 h 1597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341" h="1597742">
                <a:moveTo>
                  <a:pt x="282677" y="29497"/>
                </a:moveTo>
                <a:cubicBezTo>
                  <a:pt x="294967" y="0"/>
                  <a:pt x="302341" y="103239"/>
                  <a:pt x="297425" y="191729"/>
                </a:cubicBezTo>
                <a:cubicBezTo>
                  <a:pt x="292509" y="280219"/>
                  <a:pt x="299883" y="331839"/>
                  <a:pt x="253180" y="560439"/>
                </a:cubicBezTo>
                <a:cubicBezTo>
                  <a:pt x="206477" y="789039"/>
                  <a:pt x="34413" y="1528916"/>
                  <a:pt x="17206" y="1563329"/>
                </a:cubicBezTo>
                <a:cubicBezTo>
                  <a:pt x="0" y="1597742"/>
                  <a:pt x="115528" y="966019"/>
                  <a:pt x="149941" y="766916"/>
                </a:cubicBezTo>
                <a:cubicBezTo>
                  <a:pt x="184354" y="567813"/>
                  <a:pt x="208935" y="489155"/>
                  <a:pt x="223683" y="368710"/>
                </a:cubicBezTo>
                <a:cubicBezTo>
                  <a:pt x="238431" y="248265"/>
                  <a:pt x="270387" y="58994"/>
                  <a:pt x="282677" y="29497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9" name="任意多边形 278"/>
          <p:cNvSpPr/>
          <p:nvPr/>
        </p:nvSpPr>
        <p:spPr>
          <a:xfrm>
            <a:off x="3883742" y="5449529"/>
            <a:ext cx="314632" cy="381000"/>
          </a:xfrm>
          <a:custGeom>
            <a:avLst/>
            <a:gdLst>
              <a:gd name="connsiteX0" fmla="*/ 260555 w 314632"/>
              <a:gd name="connsiteY0" fmla="*/ 7374 h 381000"/>
              <a:gd name="connsiteX1" fmla="*/ 68826 w 314632"/>
              <a:gd name="connsiteY1" fmla="*/ 140110 h 381000"/>
              <a:gd name="connsiteX2" fmla="*/ 39329 w 314632"/>
              <a:gd name="connsiteY2" fmla="*/ 258097 h 381000"/>
              <a:gd name="connsiteX3" fmla="*/ 304800 w 314632"/>
              <a:gd name="connsiteY3" fmla="*/ 376084 h 381000"/>
              <a:gd name="connsiteX4" fmla="*/ 98323 w 314632"/>
              <a:gd name="connsiteY4" fmla="*/ 228600 h 381000"/>
              <a:gd name="connsiteX5" fmla="*/ 216310 w 314632"/>
              <a:gd name="connsiteY5" fmla="*/ 95865 h 381000"/>
              <a:gd name="connsiteX6" fmla="*/ 260555 w 314632"/>
              <a:gd name="connsiteY6" fmla="*/ 7374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632" h="381000">
                <a:moveTo>
                  <a:pt x="260555" y="7374"/>
                </a:moveTo>
                <a:cubicBezTo>
                  <a:pt x="235974" y="14748"/>
                  <a:pt x="105697" y="98323"/>
                  <a:pt x="68826" y="140110"/>
                </a:cubicBezTo>
                <a:cubicBezTo>
                  <a:pt x="31955" y="181897"/>
                  <a:pt x="0" y="218768"/>
                  <a:pt x="39329" y="258097"/>
                </a:cubicBezTo>
                <a:cubicBezTo>
                  <a:pt x="78658" y="297426"/>
                  <a:pt x="294968" y="381000"/>
                  <a:pt x="304800" y="376084"/>
                </a:cubicBezTo>
                <a:cubicBezTo>
                  <a:pt x="314632" y="371168"/>
                  <a:pt x="113071" y="275303"/>
                  <a:pt x="98323" y="228600"/>
                </a:cubicBezTo>
                <a:cubicBezTo>
                  <a:pt x="83575" y="181897"/>
                  <a:pt x="191730" y="132736"/>
                  <a:pt x="216310" y="95865"/>
                </a:cubicBezTo>
                <a:cubicBezTo>
                  <a:pt x="240891" y="58994"/>
                  <a:pt x="285136" y="0"/>
                  <a:pt x="260555" y="7374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0" name="任意多边形 279"/>
          <p:cNvSpPr/>
          <p:nvPr/>
        </p:nvSpPr>
        <p:spPr>
          <a:xfrm>
            <a:off x="4729316" y="4776019"/>
            <a:ext cx="140110" cy="373626"/>
          </a:xfrm>
          <a:custGeom>
            <a:avLst/>
            <a:gdLst>
              <a:gd name="connsiteX0" fmla="*/ 4916 w 140110"/>
              <a:gd name="connsiteY0" fmla="*/ 2458 h 373626"/>
              <a:gd name="connsiteX1" fmla="*/ 137652 w 140110"/>
              <a:gd name="connsiteY1" fmla="*/ 194187 h 373626"/>
              <a:gd name="connsiteX2" fmla="*/ 19665 w 140110"/>
              <a:gd name="connsiteY2" fmla="*/ 371168 h 373626"/>
              <a:gd name="connsiteX3" fmla="*/ 108155 w 140110"/>
              <a:gd name="connsiteY3" fmla="*/ 208936 h 373626"/>
              <a:gd name="connsiteX4" fmla="*/ 4916 w 140110"/>
              <a:gd name="connsiteY4" fmla="*/ 2458 h 373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110" h="373626">
                <a:moveTo>
                  <a:pt x="4916" y="2458"/>
                </a:moveTo>
                <a:cubicBezTo>
                  <a:pt x="9832" y="0"/>
                  <a:pt x="135194" y="132735"/>
                  <a:pt x="137652" y="194187"/>
                </a:cubicBezTo>
                <a:cubicBezTo>
                  <a:pt x="140110" y="255639"/>
                  <a:pt x="24581" y="368710"/>
                  <a:pt x="19665" y="371168"/>
                </a:cubicBezTo>
                <a:cubicBezTo>
                  <a:pt x="14749" y="373626"/>
                  <a:pt x="110613" y="265471"/>
                  <a:pt x="108155" y="208936"/>
                </a:cubicBezTo>
                <a:cubicBezTo>
                  <a:pt x="105697" y="152401"/>
                  <a:pt x="0" y="4916"/>
                  <a:pt x="4916" y="2458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5" name="任意多边形 284"/>
          <p:cNvSpPr/>
          <p:nvPr/>
        </p:nvSpPr>
        <p:spPr>
          <a:xfrm>
            <a:off x="3335594" y="4987413"/>
            <a:ext cx="88490" cy="223683"/>
          </a:xfrm>
          <a:custGeom>
            <a:avLst/>
            <a:gdLst>
              <a:gd name="connsiteX0" fmla="*/ 27038 w 88490"/>
              <a:gd name="connsiteY0" fmla="*/ 12290 h 223683"/>
              <a:gd name="connsiteX1" fmla="*/ 86032 w 88490"/>
              <a:gd name="connsiteY1" fmla="*/ 204019 h 223683"/>
              <a:gd name="connsiteX2" fmla="*/ 12290 w 88490"/>
              <a:gd name="connsiteY2" fmla="*/ 130277 h 223683"/>
              <a:gd name="connsiteX3" fmla="*/ 27038 w 88490"/>
              <a:gd name="connsiteY3" fmla="*/ 12290 h 223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490" h="223683">
                <a:moveTo>
                  <a:pt x="27038" y="12290"/>
                </a:moveTo>
                <a:cubicBezTo>
                  <a:pt x="39328" y="24580"/>
                  <a:pt x="88490" y="184355"/>
                  <a:pt x="86032" y="204019"/>
                </a:cubicBezTo>
                <a:cubicBezTo>
                  <a:pt x="83574" y="223683"/>
                  <a:pt x="24580" y="162232"/>
                  <a:pt x="12290" y="130277"/>
                </a:cubicBezTo>
                <a:cubicBezTo>
                  <a:pt x="0" y="98322"/>
                  <a:pt x="14748" y="0"/>
                  <a:pt x="27038" y="1229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216"/>
          <p:cNvGrpSpPr/>
          <p:nvPr/>
        </p:nvGrpSpPr>
        <p:grpSpPr>
          <a:xfrm>
            <a:off x="4786314" y="3286124"/>
            <a:ext cx="8264361" cy="4453235"/>
            <a:chOff x="4333188" y="909321"/>
            <a:chExt cx="12836393" cy="7167879"/>
          </a:xfrm>
        </p:grpSpPr>
        <p:grpSp>
          <p:nvGrpSpPr>
            <p:cNvPr id="5" name="组合 215"/>
            <p:cNvGrpSpPr/>
            <p:nvPr/>
          </p:nvGrpSpPr>
          <p:grpSpPr>
            <a:xfrm>
              <a:off x="4333188" y="909321"/>
              <a:ext cx="11624567" cy="6096163"/>
              <a:chOff x="4333188" y="909321"/>
              <a:chExt cx="11624567" cy="6096163"/>
            </a:xfrm>
          </p:grpSpPr>
          <p:sp>
            <p:nvSpPr>
              <p:cNvPr id="206" name="任意多边形 205"/>
              <p:cNvSpPr/>
              <p:nvPr/>
            </p:nvSpPr>
            <p:spPr>
              <a:xfrm>
                <a:off x="13185058" y="5530645"/>
                <a:ext cx="2772697" cy="1474839"/>
              </a:xfrm>
              <a:custGeom>
                <a:avLst/>
                <a:gdLst>
                  <a:gd name="connsiteX0" fmla="*/ 0 w 2772697"/>
                  <a:gd name="connsiteY0" fmla="*/ 0 h 1474839"/>
                  <a:gd name="connsiteX1" fmla="*/ 2772697 w 2772697"/>
                  <a:gd name="connsiteY1" fmla="*/ 1474839 h 1474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72697" h="1474839">
                    <a:moveTo>
                      <a:pt x="0" y="0"/>
                    </a:moveTo>
                    <a:cubicBezTo>
                      <a:pt x="1129481" y="705464"/>
                      <a:pt x="2258962" y="1410929"/>
                      <a:pt x="2772697" y="1474839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" name="组合 123"/>
              <p:cNvGrpSpPr/>
              <p:nvPr/>
            </p:nvGrpSpPr>
            <p:grpSpPr>
              <a:xfrm rot="772141">
                <a:off x="4333188" y="909321"/>
                <a:ext cx="5143536" cy="1643074"/>
                <a:chOff x="1506794" y="2725994"/>
                <a:chExt cx="4763729" cy="2003322"/>
              </a:xfrm>
            </p:grpSpPr>
            <p:sp>
              <p:nvSpPr>
                <p:cNvPr id="125" name="任意多边形 124"/>
                <p:cNvSpPr/>
                <p:nvPr/>
              </p:nvSpPr>
              <p:spPr>
                <a:xfrm>
                  <a:off x="1506794" y="2725994"/>
                  <a:ext cx="4763729" cy="2003322"/>
                </a:xfrm>
                <a:custGeom>
                  <a:avLst/>
                  <a:gdLst>
                    <a:gd name="connsiteX0" fmla="*/ 2180303 w 4763729"/>
                    <a:gd name="connsiteY0" fmla="*/ 223683 h 2003322"/>
                    <a:gd name="connsiteX1" fmla="*/ 2003322 w 4763729"/>
                    <a:gd name="connsiteY1" fmla="*/ 164690 h 2003322"/>
                    <a:gd name="connsiteX2" fmla="*/ 1605116 w 4763729"/>
                    <a:gd name="connsiteY2" fmla="*/ 120445 h 2003322"/>
                    <a:gd name="connsiteX3" fmla="*/ 1088922 w 4763729"/>
                    <a:gd name="connsiteY3" fmla="*/ 17206 h 2003322"/>
                    <a:gd name="connsiteX4" fmla="*/ 454741 w 4763729"/>
                    <a:gd name="connsiteY4" fmla="*/ 17206 h 2003322"/>
                    <a:gd name="connsiteX5" fmla="*/ 159774 w 4763729"/>
                    <a:gd name="connsiteY5" fmla="*/ 31954 h 2003322"/>
                    <a:gd name="connsiteX6" fmla="*/ 12290 w 4763729"/>
                    <a:gd name="connsiteY6" fmla="*/ 61451 h 2003322"/>
                    <a:gd name="connsiteX7" fmla="*/ 86032 w 4763729"/>
                    <a:gd name="connsiteY7" fmla="*/ 120445 h 2003322"/>
                    <a:gd name="connsiteX8" fmla="*/ 174522 w 4763729"/>
                    <a:gd name="connsiteY8" fmla="*/ 179438 h 2003322"/>
                    <a:gd name="connsiteX9" fmla="*/ 381000 w 4763729"/>
                    <a:gd name="connsiteY9" fmla="*/ 223683 h 2003322"/>
                    <a:gd name="connsiteX10" fmla="*/ 720212 w 4763729"/>
                    <a:gd name="connsiteY10" fmla="*/ 238432 h 2003322"/>
                    <a:gd name="connsiteX11" fmla="*/ 956187 w 4763729"/>
                    <a:gd name="connsiteY11" fmla="*/ 253180 h 2003322"/>
                    <a:gd name="connsiteX12" fmla="*/ 1708354 w 4763729"/>
                    <a:gd name="connsiteY12" fmla="*/ 533400 h 2003322"/>
                    <a:gd name="connsiteX13" fmla="*/ 1605116 w 4763729"/>
                    <a:gd name="connsiteY13" fmla="*/ 710380 h 2003322"/>
                    <a:gd name="connsiteX14" fmla="*/ 1546122 w 4763729"/>
                    <a:gd name="connsiteY14" fmla="*/ 739877 h 2003322"/>
                    <a:gd name="connsiteX15" fmla="*/ 1118419 w 4763729"/>
                    <a:gd name="connsiteY15" fmla="*/ 769374 h 2003322"/>
                    <a:gd name="connsiteX16" fmla="*/ 1177412 w 4763729"/>
                    <a:gd name="connsiteY16" fmla="*/ 872612 h 2003322"/>
                    <a:gd name="connsiteX17" fmla="*/ 1339645 w 4763729"/>
                    <a:gd name="connsiteY17" fmla="*/ 990600 h 2003322"/>
                    <a:gd name="connsiteX18" fmla="*/ 1280651 w 4763729"/>
                    <a:gd name="connsiteY18" fmla="*/ 1093838 h 2003322"/>
                    <a:gd name="connsiteX19" fmla="*/ 1501877 w 4763729"/>
                    <a:gd name="connsiteY19" fmla="*/ 1610032 h 2003322"/>
                    <a:gd name="connsiteX20" fmla="*/ 1708354 w 4763729"/>
                    <a:gd name="connsiteY20" fmla="*/ 1669025 h 2003322"/>
                    <a:gd name="connsiteX21" fmla="*/ 2077064 w 4763729"/>
                    <a:gd name="connsiteY21" fmla="*/ 1742767 h 2003322"/>
                    <a:gd name="connsiteX22" fmla="*/ 2032819 w 4763729"/>
                    <a:gd name="connsiteY22" fmla="*/ 1610032 h 2003322"/>
                    <a:gd name="connsiteX23" fmla="*/ 2254045 w 4763729"/>
                    <a:gd name="connsiteY23" fmla="*/ 1624780 h 2003322"/>
                    <a:gd name="connsiteX24" fmla="*/ 2180303 w 4763729"/>
                    <a:gd name="connsiteY24" fmla="*/ 1477296 h 2003322"/>
                    <a:gd name="connsiteX25" fmla="*/ 2239296 w 4763729"/>
                    <a:gd name="connsiteY25" fmla="*/ 1477296 h 2003322"/>
                    <a:gd name="connsiteX26" fmla="*/ 2195051 w 4763729"/>
                    <a:gd name="connsiteY26" fmla="*/ 1374058 h 2003322"/>
                    <a:gd name="connsiteX27" fmla="*/ 2062316 w 4763729"/>
                    <a:gd name="connsiteY27" fmla="*/ 1344561 h 2003322"/>
                    <a:gd name="connsiteX28" fmla="*/ 1973825 w 4763729"/>
                    <a:gd name="connsiteY28" fmla="*/ 1359309 h 2003322"/>
                    <a:gd name="connsiteX29" fmla="*/ 1885335 w 4763729"/>
                    <a:gd name="connsiteY29" fmla="*/ 1300316 h 2003322"/>
                    <a:gd name="connsiteX30" fmla="*/ 1973825 w 4763729"/>
                    <a:gd name="connsiteY30" fmla="*/ 1226574 h 2003322"/>
                    <a:gd name="connsiteX31" fmla="*/ 2091812 w 4763729"/>
                    <a:gd name="connsiteY31" fmla="*/ 1241322 h 2003322"/>
                    <a:gd name="connsiteX32" fmla="*/ 2386780 w 4763729"/>
                    <a:gd name="connsiteY32" fmla="*/ 1359309 h 2003322"/>
                    <a:gd name="connsiteX33" fmla="*/ 2740741 w 4763729"/>
                    <a:gd name="connsiteY33" fmla="*/ 1521541 h 2003322"/>
                    <a:gd name="connsiteX34" fmla="*/ 3227438 w 4763729"/>
                    <a:gd name="connsiteY34" fmla="*/ 1551038 h 2003322"/>
                    <a:gd name="connsiteX35" fmla="*/ 3596148 w 4763729"/>
                    <a:gd name="connsiteY35" fmla="*/ 1374058 h 2003322"/>
                    <a:gd name="connsiteX36" fmla="*/ 4245077 w 4763729"/>
                    <a:gd name="connsiteY36" fmla="*/ 1772264 h 2003322"/>
                    <a:gd name="connsiteX37" fmla="*/ 4687529 w 4763729"/>
                    <a:gd name="connsiteY37" fmla="*/ 1978741 h 2003322"/>
                    <a:gd name="connsiteX38" fmla="*/ 4702277 w 4763729"/>
                    <a:gd name="connsiteY38" fmla="*/ 1624780 h 2003322"/>
                    <a:gd name="connsiteX39" fmla="*/ 4717025 w 4763729"/>
                    <a:gd name="connsiteY39" fmla="*/ 1300316 h 2003322"/>
                    <a:gd name="connsiteX40" fmla="*/ 4436806 w 4763729"/>
                    <a:gd name="connsiteY40" fmla="*/ 1152832 h 2003322"/>
                    <a:gd name="connsiteX41" fmla="*/ 3964858 w 4763729"/>
                    <a:gd name="connsiteY41" fmla="*/ 902109 h 2003322"/>
                    <a:gd name="connsiteX42" fmla="*/ 3802625 w 4763729"/>
                    <a:gd name="connsiteY42" fmla="*/ 784122 h 2003322"/>
                    <a:gd name="connsiteX43" fmla="*/ 3522406 w 4763729"/>
                    <a:gd name="connsiteY43" fmla="*/ 710380 h 2003322"/>
                    <a:gd name="connsiteX44" fmla="*/ 3271683 w 4763729"/>
                    <a:gd name="connsiteY44" fmla="*/ 651387 h 2003322"/>
                    <a:gd name="connsiteX45" fmla="*/ 2917722 w 4763729"/>
                    <a:gd name="connsiteY45" fmla="*/ 518651 h 2003322"/>
                    <a:gd name="connsiteX46" fmla="*/ 2637503 w 4763729"/>
                    <a:gd name="connsiteY46" fmla="*/ 371167 h 2003322"/>
                    <a:gd name="connsiteX47" fmla="*/ 2180303 w 4763729"/>
                    <a:gd name="connsiteY47" fmla="*/ 223683 h 2003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4763729" h="2003322">
                      <a:moveTo>
                        <a:pt x="2180303" y="223683"/>
                      </a:moveTo>
                      <a:cubicBezTo>
                        <a:pt x="2074606" y="189270"/>
                        <a:pt x="2099186" y="181896"/>
                        <a:pt x="2003322" y="164690"/>
                      </a:cubicBezTo>
                      <a:cubicBezTo>
                        <a:pt x="1907458" y="147484"/>
                        <a:pt x="1757516" y="145026"/>
                        <a:pt x="1605116" y="120445"/>
                      </a:cubicBezTo>
                      <a:cubicBezTo>
                        <a:pt x="1452716" y="95864"/>
                        <a:pt x="1280651" y="34413"/>
                        <a:pt x="1088922" y="17206"/>
                      </a:cubicBezTo>
                      <a:cubicBezTo>
                        <a:pt x="897193" y="0"/>
                        <a:pt x="609599" y="14748"/>
                        <a:pt x="454741" y="17206"/>
                      </a:cubicBezTo>
                      <a:cubicBezTo>
                        <a:pt x="299883" y="19664"/>
                        <a:pt x="233516" y="24580"/>
                        <a:pt x="159774" y="31954"/>
                      </a:cubicBezTo>
                      <a:cubicBezTo>
                        <a:pt x="86032" y="39328"/>
                        <a:pt x="24580" y="46703"/>
                        <a:pt x="12290" y="61451"/>
                      </a:cubicBezTo>
                      <a:cubicBezTo>
                        <a:pt x="0" y="76199"/>
                        <a:pt x="58993" y="100781"/>
                        <a:pt x="86032" y="120445"/>
                      </a:cubicBezTo>
                      <a:cubicBezTo>
                        <a:pt x="113071" y="140109"/>
                        <a:pt x="125361" y="162232"/>
                        <a:pt x="174522" y="179438"/>
                      </a:cubicBezTo>
                      <a:cubicBezTo>
                        <a:pt x="223683" y="196644"/>
                        <a:pt x="290052" y="213851"/>
                        <a:pt x="381000" y="223683"/>
                      </a:cubicBezTo>
                      <a:cubicBezTo>
                        <a:pt x="471948" y="233515"/>
                        <a:pt x="624348" y="233516"/>
                        <a:pt x="720212" y="238432"/>
                      </a:cubicBezTo>
                      <a:cubicBezTo>
                        <a:pt x="816076" y="243348"/>
                        <a:pt x="791497" y="204019"/>
                        <a:pt x="956187" y="253180"/>
                      </a:cubicBezTo>
                      <a:cubicBezTo>
                        <a:pt x="1120877" y="302341"/>
                        <a:pt x="1600199" y="457200"/>
                        <a:pt x="1708354" y="533400"/>
                      </a:cubicBezTo>
                      <a:cubicBezTo>
                        <a:pt x="1816509" y="609600"/>
                        <a:pt x="1632155" y="675967"/>
                        <a:pt x="1605116" y="710380"/>
                      </a:cubicBezTo>
                      <a:cubicBezTo>
                        <a:pt x="1578077" y="744793"/>
                        <a:pt x="1627238" y="730045"/>
                        <a:pt x="1546122" y="739877"/>
                      </a:cubicBezTo>
                      <a:cubicBezTo>
                        <a:pt x="1465006" y="749709"/>
                        <a:pt x="1179871" y="747252"/>
                        <a:pt x="1118419" y="769374"/>
                      </a:cubicBezTo>
                      <a:cubicBezTo>
                        <a:pt x="1056967" y="791497"/>
                        <a:pt x="1140541" y="835741"/>
                        <a:pt x="1177412" y="872612"/>
                      </a:cubicBezTo>
                      <a:cubicBezTo>
                        <a:pt x="1214283" y="909483"/>
                        <a:pt x="1322439" y="953729"/>
                        <a:pt x="1339645" y="990600"/>
                      </a:cubicBezTo>
                      <a:cubicBezTo>
                        <a:pt x="1356851" y="1027471"/>
                        <a:pt x="1253612" y="990599"/>
                        <a:pt x="1280651" y="1093838"/>
                      </a:cubicBezTo>
                      <a:cubicBezTo>
                        <a:pt x="1307690" y="1197077"/>
                        <a:pt x="1430593" y="1514168"/>
                        <a:pt x="1501877" y="1610032"/>
                      </a:cubicBezTo>
                      <a:cubicBezTo>
                        <a:pt x="1573161" y="1705896"/>
                        <a:pt x="1612490" y="1646903"/>
                        <a:pt x="1708354" y="1669025"/>
                      </a:cubicBezTo>
                      <a:cubicBezTo>
                        <a:pt x="1804219" y="1691148"/>
                        <a:pt x="2022987" y="1752599"/>
                        <a:pt x="2077064" y="1742767"/>
                      </a:cubicBezTo>
                      <a:cubicBezTo>
                        <a:pt x="2131142" y="1732935"/>
                        <a:pt x="2003322" y="1629696"/>
                        <a:pt x="2032819" y="1610032"/>
                      </a:cubicBezTo>
                      <a:cubicBezTo>
                        <a:pt x="2062316" y="1590368"/>
                        <a:pt x="2229464" y="1646903"/>
                        <a:pt x="2254045" y="1624780"/>
                      </a:cubicBezTo>
                      <a:cubicBezTo>
                        <a:pt x="2278626" y="1602657"/>
                        <a:pt x="2182761" y="1501877"/>
                        <a:pt x="2180303" y="1477296"/>
                      </a:cubicBezTo>
                      <a:cubicBezTo>
                        <a:pt x="2177845" y="1452715"/>
                        <a:pt x="2236838" y="1494502"/>
                        <a:pt x="2239296" y="1477296"/>
                      </a:cubicBezTo>
                      <a:cubicBezTo>
                        <a:pt x="2241754" y="1460090"/>
                        <a:pt x="2224548" y="1396180"/>
                        <a:pt x="2195051" y="1374058"/>
                      </a:cubicBezTo>
                      <a:cubicBezTo>
                        <a:pt x="2165554" y="1351936"/>
                        <a:pt x="2099187" y="1347019"/>
                        <a:pt x="2062316" y="1344561"/>
                      </a:cubicBezTo>
                      <a:cubicBezTo>
                        <a:pt x="2025445" y="1342103"/>
                        <a:pt x="2003322" y="1366683"/>
                        <a:pt x="1973825" y="1359309"/>
                      </a:cubicBezTo>
                      <a:cubicBezTo>
                        <a:pt x="1944328" y="1351935"/>
                        <a:pt x="1885335" y="1322438"/>
                        <a:pt x="1885335" y="1300316"/>
                      </a:cubicBezTo>
                      <a:cubicBezTo>
                        <a:pt x="1885335" y="1278194"/>
                        <a:pt x="1939412" y="1236406"/>
                        <a:pt x="1973825" y="1226574"/>
                      </a:cubicBezTo>
                      <a:cubicBezTo>
                        <a:pt x="2008238" y="1216742"/>
                        <a:pt x="2022986" y="1219200"/>
                        <a:pt x="2091812" y="1241322"/>
                      </a:cubicBezTo>
                      <a:cubicBezTo>
                        <a:pt x="2160638" y="1263444"/>
                        <a:pt x="2278625" y="1312606"/>
                        <a:pt x="2386780" y="1359309"/>
                      </a:cubicBezTo>
                      <a:cubicBezTo>
                        <a:pt x="2494935" y="1406012"/>
                        <a:pt x="2600631" y="1489586"/>
                        <a:pt x="2740741" y="1521541"/>
                      </a:cubicBezTo>
                      <a:cubicBezTo>
                        <a:pt x="2880851" y="1553496"/>
                        <a:pt x="3084870" y="1575619"/>
                        <a:pt x="3227438" y="1551038"/>
                      </a:cubicBezTo>
                      <a:cubicBezTo>
                        <a:pt x="3370006" y="1526457"/>
                        <a:pt x="3426542" y="1337187"/>
                        <a:pt x="3596148" y="1374058"/>
                      </a:cubicBezTo>
                      <a:cubicBezTo>
                        <a:pt x="3765754" y="1410929"/>
                        <a:pt x="4063180" y="1671484"/>
                        <a:pt x="4245077" y="1772264"/>
                      </a:cubicBezTo>
                      <a:cubicBezTo>
                        <a:pt x="4426974" y="1873044"/>
                        <a:pt x="4611329" y="2003322"/>
                        <a:pt x="4687529" y="1978741"/>
                      </a:cubicBezTo>
                      <a:cubicBezTo>
                        <a:pt x="4763729" y="1954160"/>
                        <a:pt x="4697361" y="1737851"/>
                        <a:pt x="4702277" y="1624780"/>
                      </a:cubicBezTo>
                      <a:cubicBezTo>
                        <a:pt x="4707193" y="1511709"/>
                        <a:pt x="4761270" y="1378974"/>
                        <a:pt x="4717025" y="1300316"/>
                      </a:cubicBezTo>
                      <a:cubicBezTo>
                        <a:pt x="4672780" y="1221658"/>
                        <a:pt x="4436806" y="1152832"/>
                        <a:pt x="4436806" y="1152832"/>
                      </a:cubicBezTo>
                      <a:cubicBezTo>
                        <a:pt x="4311445" y="1086464"/>
                        <a:pt x="4070555" y="963561"/>
                        <a:pt x="3964858" y="902109"/>
                      </a:cubicBezTo>
                      <a:cubicBezTo>
                        <a:pt x="3859161" y="840657"/>
                        <a:pt x="3876367" y="816077"/>
                        <a:pt x="3802625" y="784122"/>
                      </a:cubicBezTo>
                      <a:cubicBezTo>
                        <a:pt x="3728883" y="752167"/>
                        <a:pt x="3610896" y="732503"/>
                        <a:pt x="3522406" y="710380"/>
                      </a:cubicBezTo>
                      <a:cubicBezTo>
                        <a:pt x="3433916" y="688258"/>
                        <a:pt x="3372464" y="683342"/>
                        <a:pt x="3271683" y="651387"/>
                      </a:cubicBezTo>
                      <a:cubicBezTo>
                        <a:pt x="3170902" y="619432"/>
                        <a:pt x="3023419" y="565354"/>
                        <a:pt x="2917722" y="518651"/>
                      </a:cubicBezTo>
                      <a:cubicBezTo>
                        <a:pt x="2812025" y="471948"/>
                        <a:pt x="2760406" y="422786"/>
                        <a:pt x="2637503" y="371167"/>
                      </a:cubicBezTo>
                      <a:cubicBezTo>
                        <a:pt x="2514600" y="319548"/>
                        <a:pt x="2286000" y="258096"/>
                        <a:pt x="2180303" y="223683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6" name="任意多边形 125"/>
                <p:cNvSpPr/>
                <p:nvPr/>
              </p:nvSpPr>
              <p:spPr>
                <a:xfrm>
                  <a:off x="3023419" y="3333135"/>
                  <a:ext cx="1047136" cy="164690"/>
                </a:xfrm>
                <a:custGeom>
                  <a:avLst/>
                  <a:gdLst>
                    <a:gd name="connsiteX0" fmla="*/ 0 w 1047136"/>
                    <a:gd name="connsiteY0" fmla="*/ 162233 h 164690"/>
                    <a:gd name="connsiteX1" fmla="*/ 176981 w 1047136"/>
                    <a:gd name="connsiteY1" fmla="*/ 147484 h 164690"/>
                    <a:gd name="connsiteX2" fmla="*/ 619433 w 1047136"/>
                    <a:gd name="connsiteY2" fmla="*/ 58994 h 164690"/>
                    <a:gd name="connsiteX3" fmla="*/ 973394 w 1047136"/>
                    <a:gd name="connsiteY3" fmla="*/ 0 h 164690"/>
                    <a:gd name="connsiteX4" fmla="*/ 973394 w 1047136"/>
                    <a:gd name="connsiteY4" fmla="*/ 0 h 164690"/>
                    <a:gd name="connsiteX5" fmla="*/ 1047136 w 1047136"/>
                    <a:gd name="connsiteY5" fmla="*/ 0 h 164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47136" h="164690">
                      <a:moveTo>
                        <a:pt x="0" y="162233"/>
                      </a:moveTo>
                      <a:cubicBezTo>
                        <a:pt x="36871" y="163461"/>
                        <a:pt x="73742" y="164690"/>
                        <a:pt x="176981" y="147484"/>
                      </a:cubicBezTo>
                      <a:cubicBezTo>
                        <a:pt x="280220" y="130278"/>
                        <a:pt x="486698" y="83575"/>
                        <a:pt x="619433" y="58994"/>
                      </a:cubicBezTo>
                      <a:cubicBezTo>
                        <a:pt x="752168" y="34413"/>
                        <a:pt x="973394" y="0"/>
                        <a:pt x="973394" y="0"/>
                      </a:cubicBezTo>
                      <a:lnTo>
                        <a:pt x="973394" y="0"/>
                      </a:lnTo>
                      <a:lnTo>
                        <a:pt x="1047136" y="0"/>
                      </a:lnTo>
                    </a:path>
                  </a:pathLst>
                </a:custGeom>
                <a:ln w="19050"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7" name="任意多边形 126"/>
                <p:cNvSpPr/>
                <p:nvPr/>
              </p:nvSpPr>
              <p:spPr>
                <a:xfrm>
                  <a:off x="3318387" y="3259394"/>
                  <a:ext cx="29497" cy="162232"/>
                </a:xfrm>
                <a:custGeom>
                  <a:avLst/>
                  <a:gdLst>
                    <a:gd name="connsiteX0" fmla="*/ 0 w 29497"/>
                    <a:gd name="connsiteY0" fmla="*/ 0 h 162232"/>
                    <a:gd name="connsiteX1" fmla="*/ 14748 w 29497"/>
                    <a:gd name="connsiteY1" fmla="*/ 117987 h 162232"/>
                    <a:gd name="connsiteX2" fmla="*/ 29497 w 29497"/>
                    <a:gd name="connsiteY2" fmla="*/ 162232 h 162232"/>
                    <a:gd name="connsiteX3" fmla="*/ 29497 w 29497"/>
                    <a:gd name="connsiteY3" fmla="*/ 162232 h 162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497" h="162232">
                      <a:moveTo>
                        <a:pt x="0" y="0"/>
                      </a:moveTo>
                      <a:cubicBezTo>
                        <a:pt x="4916" y="45474"/>
                        <a:pt x="9832" y="90948"/>
                        <a:pt x="14748" y="117987"/>
                      </a:cubicBezTo>
                      <a:cubicBezTo>
                        <a:pt x="19664" y="145026"/>
                        <a:pt x="29497" y="162232"/>
                        <a:pt x="29497" y="162232"/>
                      </a:cubicBezTo>
                      <a:lnTo>
                        <a:pt x="29497" y="162232"/>
                      </a:lnTo>
                    </a:path>
                  </a:pathLst>
                </a:custGeom>
                <a:ln w="19050"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8" name="任意多边形 127"/>
                <p:cNvSpPr/>
                <p:nvPr/>
              </p:nvSpPr>
              <p:spPr>
                <a:xfrm>
                  <a:off x="2861187" y="3704304"/>
                  <a:ext cx="1356852" cy="218767"/>
                </a:xfrm>
                <a:custGeom>
                  <a:avLst/>
                  <a:gdLst>
                    <a:gd name="connsiteX0" fmla="*/ 0 w 1356852"/>
                    <a:gd name="connsiteY0" fmla="*/ 27038 h 218767"/>
                    <a:gd name="connsiteX1" fmla="*/ 250723 w 1356852"/>
                    <a:gd name="connsiteY1" fmla="*/ 115528 h 218767"/>
                    <a:gd name="connsiteX2" fmla="*/ 589936 w 1356852"/>
                    <a:gd name="connsiteY2" fmla="*/ 41786 h 218767"/>
                    <a:gd name="connsiteX3" fmla="*/ 870155 w 1356852"/>
                    <a:gd name="connsiteY3" fmla="*/ 12290 h 218767"/>
                    <a:gd name="connsiteX4" fmla="*/ 1135626 w 1356852"/>
                    <a:gd name="connsiteY4" fmla="*/ 115528 h 218767"/>
                    <a:gd name="connsiteX5" fmla="*/ 1327355 w 1356852"/>
                    <a:gd name="connsiteY5" fmla="*/ 218767 h 218767"/>
                    <a:gd name="connsiteX6" fmla="*/ 1327355 w 1356852"/>
                    <a:gd name="connsiteY6" fmla="*/ 218767 h 218767"/>
                    <a:gd name="connsiteX7" fmla="*/ 1356852 w 1356852"/>
                    <a:gd name="connsiteY7" fmla="*/ 218767 h 21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56852" h="218767">
                      <a:moveTo>
                        <a:pt x="0" y="27038"/>
                      </a:moveTo>
                      <a:cubicBezTo>
                        <a:pt x="76200" y="70054"/>
                        <a:pt x="152400" y="113070"/>
                        <a:pt x="250723" y="115528"/>
                      </a:cubicBezTo>
                      <a:cubicBezTo>
                        <a:pt x="349046" y="117986"/>
                        <a:pt x="486697" y="58992"/>
                        <a:pt x="589936" y="41786"/>
                      </a:cubicBezTo>
                      <a:cubicBezTo>
                        <a:pt x="693175" y="24580"/>
                        <a:pt x="779207" y="0"/>
                        <a:pt x="870155" y="12290"/>
                      </a:cubicBezTo>
                      <a:cubicBezTo>
                        <a:pt x="961103" y="24580"/>
                        <a:pt x="1059426" y="81115"/>
                        <a:pt x="1135626" y="115528"/>
                      </a:cubicBezTo>
                      <a:cubicBezTo>
                        <a:pt x="1211826" y="149941"/>
                        <a:pt x="1327355" y="218767"/>
                        <a:pt x="1327355" y="218767"/>
                      </a:cubicBezTo>
                      <a:lnTo>
                        <a:pt x="1327355" y="218767"/>
                      </a:lnTo>
                      <a:lnTo>
                        <a:pt x="1356852" y="218767"/>
                      </a:lnTo>
                    </a:path>
                  </a:pathLst>
                </a:custGeom>
                <a:ln w="19050"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9" name="任意多边形 128"/>
                <p:cNvSpPr/>
                <p:nvPr/>
              </p:nvSpPr>
              <p:spPr>
                <a:xfrm>
                  <a:off x="3109452" y="3834581"/>
                  <a:ext cx="459658" cy="575187"/>
                </a:xfrm>
                <a:custGeom>
                  <a:avLst/>
                  <a:gdLst>
                    <a:gd name="connsiteX0" fmla="*/ 46703 w 459658"/>
                    <a:gd name="connsiteY0" fmla="*/ 0 h 575187"/>
                    <a:gd name="connsiteX1" fmla="*/ 2458 w 459658"/>
                    <a:gd name="connsiteY1" fmla="*/ 73742 h 575187"/>
                    <a:gd name="connsiteX2" fmla="*/ 61451 w 459658"/>
                    <a:gd name="connsiteY2" fmla="*/ 280219 h 575187"/>
                    <a:gd name="connsiteX3" fmla="*/ 223683 w 459658"/>
                    <a:gd name="connsiteY3" fmla="*/ 339213 h 575187"/>
                    <a:gd name="connsiteX4" fmla="*/ 415413 w 459658"/>
                    <a:gd name="connsiteY4" fmla="*/ 471948 h 575187"/>
                    <a:gd name="connsiteX5" fmla="*/ 459658 w 459658"/>
                    <a:gd name="connsiteY5" fmla="*/ 575187 h 575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9658" h="575187">
                      <a:moveTo>
                        <a:pt x="46703" y="0"/>
                      </a:moveTo>
                      <a:cubicBezTo>
                        <a:pt x="23351" y="13519"/>
                        <a:pt x="0" y="27039"/>
                        <a:pt x="2458" y="73742"/>
                      </a:cubicBezTo>
                      <a:cubicBezTo>
                        <a:pt x="4916" y="120445"/>
                        <a:pt x="24580" y="235974"/>
                        <a:pt x="61451" y="280219"/>
                      </a:cubicBezTo>
                      <a:cubicBezTo>
                        <a:pt x="98322" y="324464"/>
                        <a:pt x="164689" y="307258"/>
                        <a:pt x="223683" y="339213"/>
                      </a:cubicBezTo>
                      <a:cubicBezTo>
                        <a:pt x="282677" y="371168"/>
                        <a:pt x="376084" y="432619"/>
                        <a:pt x="415413" y="471948"/>
                      </a:cubicBezTo>
                      <a:cubicBezTo>
                        <a:pt x="454742" y="511277"/>
                        <a:pt x="457200" y="543232"/>
                        <a:pt x="459658" y="575187"/>
                      </a:cubicBezTo>
                    </a:path>
                  </a:pathLst>
                </a:custGeom>
                <a:ln w="19050"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0" name="任意多边形 129"/>
                <p:cNvSpPr/>
                <p:nvPr/>
              </p:nvSpPr>
              <p:spPr>
                <a:xfrm>
                  <a:off x="3256936" y="3790335"/>
                  <a:ext cx="489154" cy="501446"/>
                </a:xfrm>
                <a:custGeom>
                  <a:avLst/>
                  <a:gdLst>
                    <a:gd name="connsiteX0" fmla="*/ 135193 w 489154"/>
                    <a:gd name="connsiteY0" fmla="*/ 0 h 501446"/>
                    <a:gd name="connsiteX1" fmla="*/ 179438 w 489154"/>
                    <a:gd name="connsiteY1" fmla="*/ 58994 h 501446"/>
                    <a:gd name="connsiteX2" fmla="*/ 17206 w 489154"/>
                    <a:gd name="connsiteY2" fmla="*/ 176981 h 501446"/>
                    <a:gd name="connsiteX3" fmla="*/ 76199 w 489154"/>
                    <a:gd name="connsiteY3" fmla="*/ 324465 h 501446"/>
                    <a:gd name="connsiteX4" fmla="*/ 194187 w 489154"/>
                    <a:gd name="connsiteY4" fmla="*/ 339213 h 501446"/>
                    <a:gd name="connsiteX5" fmla="*/ 326922 w 489154"/>
                    <a:gd name="connsiteY5" fmla="*/ 368710 h 501446"/>
                    <a:gd name="connsiteX6" fmla="*/ 489154 w 489154"/>
                    <a:gd name="connsiteY6" fmla="*/ 501446 h 501446"/>
                    <a:gd name="connsiteX7" fmla="*/ 489154 w 489154"/>
                    <a:gd name="connsiteY7" fmla="*/ 501446 h 501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9154" h="501446">
                      <a:moveTo>
                        <a:pt x="135193" y="0"/>
                      </a:moveTo>
                      <a:cubicBezTo>
                        <a:pt x="167147" y="14748"/>
                        <a:pt x="199102" y="29497"/>
                        <a:pt x="179438" y="58994"/>
                      </a:cubicBezTo>
                      <a:cubicBezTo>
                        <a:pt x="159774" y="88491"/>
                        <a:pt x="34412" y="132736"/>
                        <a:pt x="17206" y="176981"/>
                      </a:cubicBezTo>
                      <a:cubicBezTo>
                        <a:pt x="0" y="221226"/>
                        <a:pt x="46702" y="297426"/>
                        <a:pt x="76199" y="324465"/>
                      </a:cubicBezTo>
                      <a:cubicBezTo>
                        <a:pt x="105696" y="351504"/>
                        <a:pt x="152400" y="331839"/>
                        <a:pt x="194187" y="339213"/>
                      </a:cubicBezTo>
                      <a:cubicBezTo>
                        <a:pt x="235974" y="346587"/>
                        <a:pt x="277761" y="341671"/>
                        <a:pt x="326922" y="368710"/>
                      </a:cubicBezTo>
                      <a:cubicBezTo>
                        <a:pt x="376083" y="395749"/>
                        <a:pt x="489154" y="501446"/>
                        <a:pt x="489154" y="501446"/>
                      </a:cubicBezTo>
                      <a:lnTo>
                        <a:pt x="489154" y="501446"/>
                      </a:lnTo>
                    </a:path>
                  </a:pathLst>
                </a:custGeom>
                <a:ln w="19050"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1" name="任意多边形 130"/>
                <p:cNvSpPr/>
                <p:nvPr/>
              </p:nvSpPr>
              <p:spPr>
                <a:xfrm>
                  <a:off x="3372465" y="3878826"/>
                  <a:ext cx="381000" cy="280219"/>
                </a:xfrm>
                <a:custGeom>
                  <a:avLst/>
                  <a:gdLst>
                    <a:gd name="connsiteX0" fmla="*/ 63909 w 381000"/>
                    <a:gd name="connsiteY0" fmla="*/ 0 h 280219"/>
                    <a:gd name="connsiteX1" fmla="*/ 63909 w 381000"/>
                    <a:gd name="connsiteY1" fmla="*/ 73742 h 280219"/>
                    <a:gd name="connsiteX2" fmla="*/ 4916 w 381000"/>
                    <a:gd name="connsiteY2" fmla="*/ 147484 h 280219"/>
                    <a:gd name="connsiteX3" fmla="*/ 93406 w 381000"/>
                    <a:gd name="connsiteY3" fmla="*/ 235974 h 280219"/>
                    <a:gd name="connsiteX4" fmla="*/ 240890 w 381000"/>
                    <a:gd name="connsiteY4" fmla="*/ 191729 h 280219"/>
                    <a:gd name="connsiteX5" fmla="*/ 358877 w 381000"/>
                    <a:gd name="connsiteY5" fmla="*/ 265471 h 280219"/>
                    <a:gd name="connsiteX6" fmla="*/ 373625 w 381000"/>
                    <a:gd name="connsiteY6" fmla="*/ 280219 h 280219"/>
                    <a:gd name="connsiteX7" fmla="*/ 373625 w 381000"/>
                    <a:gd name="connsiteY7" fmla="*/ 280219 h 280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1000" h="280219">
                      <a:moveTo>
                        <a:pt x="63909" y="0"/>
                      </a:moveTo>
                      <a:cubicBezTo>
                        <a:pt x="68825" y="24580"/>
                        <a:pt x="73741" y="49161"/>
                        <a:pt x="63909" y="73742"/>
                      </a:cubicBezTo>
                      <a:cubicBezTo>
                        <a:pt x="54077" y="98323"/>
                        <a:pt x="0" y="120445"/>
                        <a:pt x="4916" y="147484"/>
                      </a:cubicBezTo>
                      <a:cubicBezTo>
                        <a:pt x="9832" y="174523"/>
                        <a:pt x="54077" y="228600"/>
                        <a:pt x="93406" y="235974"/>
                      </a:cubicBezTo>
                      <a:cubicBezTo>
                        <a:pt x="132735" y="243348"/>
                        <a:pt x="196645" y="186813"/>
                        <a:pt x="240890" y="191729"/>
                      </a:cubicBezTo>
                      <a:cubicBezTo>
                        <a:pt x="285135" y="196645"/>
                        <a:pt x="336754" y="250723"/>
                        <a:pt x="358877" y="265471"/>
                      </a:cubicBezTo>
                      <a:cubicBezTo>
                        <a:pt x="381000" y="280219"/>
                        <a:pt x="373625" y="280219"/>
                        <a:pt x="373625" y="280219"/>
                      </a:cubicBezTo>
                      <a:lnTo>
                        <a:pt x="373625" y="280219"/>
                      </a:lnTo>
                    </a:path>
                  </a:pathLst>
                </a:custGeom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2" name="任意多边形 131"/>
                <p:cNvSpPr/>
                <p:nvPr/>
              </p:nvSpPr>
              <p:spPr>
                <a:xfrm>
                  <a:off x="1519084" y="2740742"/>
                  <a:ext cx="253181" cy="145025"/>
                </a:xfrm>
                <a:custGeom>
                  <a:avLst/>
                  <a:gdLst>
                    <a:gd name="connsiteX0" fmla="*/ 14748 w 253181"/>
                    <a:gd name="connsiteY0" fmla="*/ 61452 h 145025"/>
                    <a:gd name="connsiteX1" fmla="*/ 132735 w 253181"/>
                    <a:gd name="connsiteY1" fmla="*/ 135193 h 145025"/>
                    <a:gd name="connsiteX2" fmla="*/ 206477 w 253181"/>
                    <a:gd name="connsiteY2" fmla="*/ 120445 h 145025"/>
                    <a:gd name="connsiteX3" fmla="*/ 221226 w 253181"/>
                    <a:gd name="connsiteY3" fmla="*/ 17206 h 145025"/>
                    <a:gd name="connsiteX4" fmla="*/ 14748 w 253181"/>
                    <a:gd name="connsiteY4" fmla="*/ 61452 h 145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181" h="145025">
                      <a:moveTo>
                        <a:pt x="14748" y="61452"/>
                      </a:moveTo>
                      <a:cubicBezTo>
                        <a:pt x="0" y="81117"/>
                        <a:pt x="100780" y="125361"/>
                        <a:pt x="132735" y="135193"/>
                      </a:cubicBezTo>
                      <a:cubicBezTo>
                        <a:pt x="164690" y="145025"/>
                        <a:pt x="191729" y="140110"/>
                        <a:pt x="206477" y="120445"/>
                      </a:cubicBezTo>
                      <a:cubicBezTo>
                        <a:pt x="221226" y="100781"/>
                        <a:pt x="253181" y="34412"/>
                        <a:pt x="221226" y="17206"/>
                      </a:cubicBezTo>
                      <a:cubicBezTo>
                        <a:pt x="189271" y="0"/>
                        <a:pt x="29497" y="41788"/>
                        <a:pt x="14748" y="6145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3" name="任意多边形 132"/>
                <p:cNvSpPr/>
                <p:nvPr/>
              </p:nvSpPr>
              <p:spPr>
                <a:xfrm>
                  <a:off x="3370007" y="4284407"/>
                  <a:ext cx="213851" cy="179438"/>
                </a:xfrm>
                <a:custGeom>
                  <a:avLst/>
                  <a:gdLst>
                    <a:gd name="connsiteX0" fmla="*/ 7374 w 213851"/>
                    <a:gd name="connsiteY0" fmla="*/ 125361 h 179438"/>
                    <a:gd name="connsiteX1" fmla="*/ 36870 w 213851"/>
                    <a:gd name="connsiteY1" fmla="*/ 7374 h 179438"/>
                    <a:gd name="connsiteX2" fmla="*/ 169606 w 213851"/>
                    <a:gd name="connsiteY2" fmla="*/ 81116 h 179438"/>
                    <a:gd name="connsiteX3" fmla="*/ 199103 w 213851"/>
                    <a:gd name="connsiteY3" fmla="*/ 169606 h 179438"/>
                    <a:gd name="connsiteX4" fmla="*/ 81116 w 213851"/>
                    <a:gd name="connsiteY4" fmla="*/ 140109 h 179438"/>
                    <a:gd name="connsiteX5" fmla="*/ 7374 w 213851"/>
                    <a:gd name="connsiteY5" fmla="*/ 125361 h 179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3851" h="179438">
                      <a:moveTo>
                        <a:pt x="7374" y="125361"/>
                      </a:moveTo>
                      <a:cubicBezTo>
                        <a:pt x="0" y="103238"/>
                        <a:pt x="9831" y="14748"/>
                        <a:pt x="36870" y="7374"/>
                      </a:cubicBezTo>
                      <a:cubicBezTo>
                        <a:pt x="63909" y="0"/>
                        <a:pt x="142567" y="54077"/>
                        <a:pt x="169606" y="81116"/>
                      </a:cubicBezTo>
                      <a:cubicBezTo>
                        <a:pt x="196645" y="108155"/>
                        <a:pt x="213851" y="159774"/>
                        <a:pt x="199103" y="169606"/>
                      </a:cubicBezTo>
                      <a:cubicBezTo>
                        <a:pt x="184355" y="179438"/>
                        <a:pt x="113071" y="147483"/>
                        <a:pt x="81116" y="140109"/>
                      </a:cubicBezTo>
                      <a:cubicBezTo>
                        <a:pt x="49161" y="132735"/>
                        <a:pt x="14748" y="147484"/>
                        <a:pt x="7374" y="125361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4" name="任意多边形 133"/>
                <p:cNvSpPr/>
                <p:nvPr/>
              </p:nvSpPr>
              <p:spPr>
                <a:xfrm>
                  <a:off x="3539613" y="4281949"/>
                  <a:ext cx="228599" cy="113070"/>
                </a:xfrm>
                <a:custGeom>
                  <a:avLst/>
                  <a:gdLst>
                    <a:gd name="connsiteX0" fmla="*/ 29497 w 228599"/>
                    <a:gd name="connsiteY0" fmla="*/ 9832 h 113070"/>
                    <a:gd name="connsiteX1" fmla="*/ 29497 w 228599"/>
                    <a:gd name="connsiteY1" fmla="*/ 98322 h 113070"/>
                    <a:gd name="connsiteX2" fmla="*/ 206477 w 228599"/>
                    <a:gd name="connsiteY2" fmla="*/ 98322 h 113070"/>
                    <a:gd name="connsiteX3" fmla="*/ 162232 w 228599"/>
                    <a:gd name="connsiteY3" fmla="*/ 39328 h 113070"/>
                    <a:gd name="connsiteX4" fmla="*/ 29497 w 228599"/>
                    <a:gd name="connsiteY4" fmla="*/ 9832 h 113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9" h="113070">
                      <a:moveTo>
                        <a:pt x="29497" y="9832"/>
                      </a:moveTo>
                      <a:cubicBezTo>
                        <a:pt x="7375" y="19664"/>
                        <a:pt x="0" y="83574"/>
                        <a:pt x="29497" y="98322"/>
                      </a:cubicBezTo>
                      <a:cubicBezTo>
                        <a:pt x="58994" y="113070"/>
                        <a:pt x="184355" y="108154"/>
                        <a:pt x="206477" y="98322"/>
                      </a:cubicBezTo>
                      <a:cubicBezTo>
                        <a:pt x="228599" y="88490"/>
                        <a:pt x="191729" y="54076"/>
                        <a:pt x="162232" y="39328"/>
                      </a:cubicBezTo>
                      <a:cubicBezTo>
                        <a:pt x="132735" y="24580"/>
                        <a:pt x="51619" y="0"/>
                        <a:pt x="29497" y="983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5" name="任意多边形 134"/>
                <p:cNvSpPr/>
                <p:nvPr/>
              </p:nvSpPr>
              <p:spPr>
                <a:xfrm>
                  <a:off x="3682181" y="4168878"/>
                  <a:ext cx="68825" cy="51619"/>
                </a:xfrm>
                <a:custGeom>
                  <a:avLst/>
                  <a:gdLst>
                    <a:gd name="connsiteX0" fmla="*/ 4916 w 68825"/>
                    <a:gd name="connsiteY0" fmla="*/ 4916 h 51619"/>
                    <a:gd name="connsiteX1" fmla="*/ 63909 w 68825"/>
                    <a:gd name="connsiteY1" fmla="*/ 19664 h 51619"/>
                    <a:gd name="connsiteX2" fmla="*/ 34413 w 68825"/>
                    <a:gd name="connsiteY2" fmla="*/ 49161 h 51619"/>
                    <a:gd name="connsiteX3" fmla="*/ 4916 w 68825"/>
                    <a:gd name="connsiteY3" fmla="*/ 4916 h 51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825" h="51619">
                      <a:moveTo>
                        <a:pt x="4916" y="4916"/>
                      </a:moveTo>
                      <a:cubicBezTo>
                        <a:pt x="9832" y="0"/>
                        <a:pt x="58993" y="12290"/>
                        <a:pt x="63909" y="19664"/>
                      </a:cubicBezTo>
                      <a:cubicBezTo>
                        <a:pt x="68825" y="27038"/>
                        <a:pt x="44245" y="51619"/>
                        <a:pt x="34413" y="49161"/>
                      </a:cubicBezTo>
                      <a:cubicBezTo>
                        <a:pt x="24581" y="46703"/>
                        <a:pt x="0" y="9832"/>
                        <a:pt x="4916" y="491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6" name="任意多边形 135"/>
                <p:cNvSpPr/>
                <p:nvPr/>
              </p:nvSpPr>
              <p:spPr>
                <a:xfrm>
                  <a:off x="2647335" y="3497826"/>
                  <a:ext cx="334297" cy="181896"/>
                </a:xfrm>
                <a:custGeom>
                  <a:avLst/>
                  <a:gdLst>
                    <a:gd name="connsiteX0" fmla="*/ 22123 w 334297"/>
                    <a:gd name="connsiteY0" fmla="*/ 12290 h 181896"/>
                    <a:gd name="connsiteX1" fmla="*/ 66368 w 334297"/>
                    <a:gd name="connsiteY1" fmla="*/ 86032 h 181896"/>
                    <a:gd name="connsiteX2" fmla="*/ 199104 w 334297"/>
                    <a:gd name="connsiteY2" fmla="*/ 159774 h 181896"/>
                    <a:gd name="connsiteX3" fmla="*/ 302342 w 334297"/>
                    <a:gd name="connsiteY3" fmla="*/ 159774 h 181896"/>
                    <a:gd name="connsiteX4" fmla="*/ 317091 w 334297"/>
                    <a:gd name="connsiteY4" fmla="*/ 27039 h 181896"/>
                    <a:gd name="connsiteX5" fmla="*/ 199104 w 334297"/>
                    <a:gd name="connsiteY5" fmla="*/ 12290 h 181896"/>
                    <a:gd name="connsiteX6" fmla="*/ 22123 w 334297"/>
                    <a:gd name="connsiteY6" fmla="*/ 12290 h 181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4297" h="181896">
                      <a:moveTo>
                        <a:pt x="22123" y="12290"/>
                      </a:moveTo>
                      <a:cubicBezTo>
                        <a:pt x="0" y="24580"/>
                        <a:pt x="36871" y="61451"/>
                        <a:pt x="66368" y="86032"/>
                      </a:cubicBezTo>
                      <a:cubicBezTo>
                        <a:pt x="95865" y="110613"/>
                        <a:pt x="159775" y="147484"/>
                        <a:pt x="199104" y="159774"/>
                      </a:cubicBezTo>
                      <a:cubicBezTo>
                        <a:pt x="238433" y="172064"/>
                        <a:pt x="282678" y="181896"/>
                        <a:pt x="302342" y="159774"/>
                      </a:cubicBezTo>
                      <a:cubicBezTo>
                        <a:pt x="322006" y="137652"/>
                        <a:pt x="334297" y="51619"/>
                        <a:pt x="317091" y="27039"/>
                      </a:cubicBezTo>
                      <a:cubicBezTo>
                        <a:pt x="299885" y="2459"/>
                        <a:pt x="248265" y="17206"/>
                        <a:pt x="199104" y="12290"/>
                      </a:cubicBezTo>
                      <a:cubicBezTo>
                        <a:pt x="149943" y="7374"/>
                        <a:pt x="44246" y="0"/>
                        <a:pt x="22123" y="1229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215" name="任意多边形 214"/>
            <p:cNvSpPr/>
            <p:nvPr/>
          </p:nvSpPr>
          <p:spPr>
            <a:xfrm>
              <a:off x="8893277" y="2477729"/>
              <a:ext cx="8276304" cy="5599471"/>
            </a:xfrm>
            <a:custGeom>
              <a:avLst/>
              <a:gdLst>
                <a:gd name="connsiteX0" fmla="*/ 0 w 8276304"/>
                <a:gd name="connsiteY0" fmla="*/ 457200 h 5599471"/>
                <a:gd name="connsiteX1" fmla="*/ 7049729 w 8276304"/>
                <a:gd name="connsiteY1" fmla="*/ 5014452 h 5599471"/>
                <a:gd name="connsiteX2" fmla="*/ 7167717 w 8276304"/>
                <a:gd name="connsiteY2" fmla="*/ 3967316 h 5599471"/>
                <a:gd name="connsiteX3" fmla="*/ 398207 w 8276304"/>
                <a:gd name="connsiteY3" fmla="*/ 0 h 5599471"/>
                <a:gd name="connsiteX4" fmla="*/ 398207 w 8276304"/>
                <a:gd name="connsiteY4" fmla="*/ 0 h 5599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76304" h="5599471">
                  <a:moveTo>
                    <a:pt x="0" y="457200"/>
                  </a:moveTo>
                  <a:cubicBezTo>
                    <a:pt x="2927554" y="2443316"/>
                    <a:pt x="5855109" y="4429433"/>
                    <a:pt x="7049729" y="5014452"/>
                  </a:cubicBezTo>
                  <a:cubicBezTo>
                    <a:pt x="8244349" y="5599471"/>
                    <a:pt x="8276304" y="4803058"/>
                    <a:pt x="7167717" y="3967316"/>
                  </a:cubicBezTo>
                  <a:cubicBezTo>
                    <a:pt x="6059130" y="3131574"/>
                    <a:pt x="398207" y="0"/>
                    <a:pt x="398207" y="0"/>
                  </a:cubicBezTo>
                  <a:lnTo>
                    <a:pt x="398207" y="0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advTm="40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85185E-6 L 0.03941 0.021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10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" dur="3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任意多边形 94"/>
          <p:cNvSpPr/>
          <p:nvPr/>
        </p:nvSpPr>
        <p:spPr>
          <a:xfrm>
            <a:off x="-1357354" y="2000250"/>
            <a:ext cx="11858708" cy="3406775"/>
          </a:xfrm>
          <a:custGeom>
            <a:avLst/>
            <a:gdLst>
              <a:gd name="connsiteX0" fmla="*/ 7118350 w 7861300"/>
              <a:gd name="connsiteY0" fmla="*/ 857250 h 3406775"/>
              <a:gd name="connsiteX1" fmla="*/ 7023100 w 7861300"/>
              <a:gd name="connsiteY1" fmla="*/ 704850 h 3406775"/>
              <a:gd name="connsiteX2" fmla="*/ 6908800 w 7861300"/>
              <a:gd name="connsiteY2" fmla="*/ 704850 h 3406775"/>
              <a:gd name="connsiteX3" fmla="*/ 6775450 w 7861300"/>
              <a:gd name="connsiteY3" fmla="*/ 762000 h 3406775"/>
              <a:gd name="connsiteX4" fmla="*/ 6794500 w 7861300"/>
              <a:gd name="connsiteY4" fmla="*/ 647700 h 3406775"/>
              <a:gd name="connsiteX5" fmla="*/ 6737350 w 7861300"/>
              <a:gd name="connsiteY5" fmla="*/ 514350 h 3406775"/>
              <a:gd name="connsiteX6" fmla="*/ 6680200 w 7861300"/>
              <a:gd name="connsiteY6" fmla="*/ 514350 h 3406775"/>
              <a:gd name="connsiteX7" fmla="*/ 6584950 w 7861300"/>
              <a:gd name="connsiteY7" fmla="*/ 571500 h 3406775"/>
              <a:gd name="connsiteX8" fmla="*/ 6546850 w 7861300"/>
              <a:gd name="connsiteY8" fmla="*/ 457200 h 3406775"/>
              <a:gd name="connsiteX9" fmla="*/ 6375400 w 7861300"/>
              <a:gd name="connsiteY9" fmla="*/ 514350 h 3406775"/>
              <a:gd name="connsiteX10" fmla="*/ 6318250 w 7861300"/>
              <a:gd name="connsiteY10" fmla="*/ 285750 h 3406775"/>
              <a:gd name="connsiteX11" fmla="*/ 6108700 w 7861300"/>
              <a:gd name="connsiteY11" fmla="*/ 171450 h 3406775"/>
              <a:gd name="connsiteX12" fmla="*/ 5994400 w 7861300"/>
              <a:gd name="connsiteY12" fmla="*/ 247650 h 3406775"/>
              <a:gd name="connsiteX13" fmla="*/ 5918200 w 7861300"/>
              <a:gd name="connsiteY13" fmla="*/ 133350 h 3406775"/>
              <a:gd name="connsiteX14" fmla="*/ 5861050 w 7861300"/>
              <a:gd name="connsiteY14" fmla="*/ 133350 h 3406775"/>
              <a:gd name="connsiteX15" fmla="*/ 5784850 w 7861300"/>
              <a:gd name="connsiteY15" fmla="*/ 152400 h 3406775"/>
              <a:gd name="connsiteX16" fmla="*/ 5632450 w 7861300"/>
              <a:gd name="connsiteY16" fmla="*/ 76200 h 3406775"/>
              <a:gd name="connsiteX17" fmla="*/ 5384800 w 7861300"/>
              <a:gd name="connsiteY17" fmla="*/ 209550 h 3406775"/>
              <a:gd name="connsiteX18" fmla="*/ 5384800 w 7861300"/>
              <a:gd name="connsiteY18" fmla="*/ 381000 h 3406775"/>
              <a:gd name="connsiteX19" fmla="*/ 5156200 w 7861300"/>
              <a:gd name="connsiteY19" fmla="*/ 247650 h 3406775"/>
              <a:gd name="connsiteX20" fmla="*/ 4794250 w 7861300"/>
              <a:gd name="connsiteY20" fmla="*/ 57150 h 3406775"/>
              <a:gd name="connsiteX21" fmla="*/ 4413250 w 7861300"/>
              <a:gd name="connsiteY21" fmla="*/ 0 h 3406775"/>
              <a:gd name="connsiteX22" fmla="*/ 4146550 w 7861300"/>
              <a:gd name="connsiteY22" fmla="*/ 57150 h 3406775"/>
              <a:gd name="connsiteX23" fmla="*/ 4032250 w 7861300"/>
              <a:gd name="connsiteY23" fmla="*/ 171450 h 3406775"/>
              <a:gd name="connsiteX24" fmla="*/ 3879850 w 7861300"/>
              <a:gd name="connsiteY24" fmla="*/ 114300 h 3406775"/>
              <a:gd name="connsiteX25" fmla="*/ 3784600 w 7861300"/>
              <a:gd name="connsiteY25" fmla="*/ 171450 h 3406775"/>
              <a:gd name="connsiteX26" fmla="*/ 3651250 w 7861300"/>
              <a:gd name="connsiteY26" fmla="*/ 171450 h 3406775"/>
              <a:gd name="connsiteX27" fmla="*/ 3479800 w 7861300"/>
              <a:gd name="connsiteY27" fmla="*/ 342900 h 3406775"/>
              <a:gd name="connsiteX28" fmla="*/ 3346450 w 7861300"/>
              <a:gd name="connsiteY28" fmla="*/ 381000 h 3406775"/>
              <a:gd name="connsiteX29" fmla="*/ 3213100 w 7861300"/>
              <a:gd name="connsiteY29" fmla="*/ 514350 h 3406775"/>
              <a:gd name="connsiteX30" fmla="*/ 3136900 w 7861300"/>
              <a:gd name="connsiteY30" fmla="*/ 381000 h 3406775"/>
              <a:gd name="connsiteX31" fmla="*/ 3022600 w 7861300"/>
              <a:gd name="connsiteY31" fmla="*/ 381000 h 3406775"/>
              <a:gd name="connsiteX32" fmla="*/ 2946400 w 7861300"/>
              <a:gd name="connsiteY32" fmla="*/ 476250 h 3406775"/>
              <a:gd name="connsiteX33" fmla="*/ 2774950 w 7861300"/>
              <a:gd name="connsiteY33" fmla="*/ 400050 h 3406775"/>
              <a:gd name="connsiteX34" fmla="*/ 2603500 w 7861300"/>
              <a:gd name="connsiteY34" fmla="*/ 438150 h 3406775"/>
              <a:gd name="connsiteX35" fmla="*/ 2527300 w 7861300"/>
              <a:gd name="connsiteY35" fmla="*/ 361950 h 3406775"/>
              <a:gd name="connsiteX36" fmla="*/ 2451100 w 7861300"/>
              <a:gd name="connsiteY36" fmla="*/ 171450 h 3406775"/>
              <a:gd name="connsiteX37" fmla="*/ 2336800 w 7861300"/>
              <a:gd name="connsiteY37" fmla="*/ 171450 h 3406775"/>
              <a:gd name="connsiteX38" fmla="*/ 2279650 w 7861300"/>
              <a:gd name="connsiteY38" fmla="*/ 76200 h 3406775"/>
              <a:gd name="connsiteX39" fmla="*/ 2222500 w 7861300"/>
              <a:gd name="connsiteY39" fmla="*/ 133350 h 3406775"/>
              <a:gd name="connsiteX40" fmla="*/ 2070100 w 7861300"/>
              <a:gd name="connsiteY40" fmla="*/ 57150 h 3406775"/>
              <a:gd name="connsiteX41" fmla="*/ 1917700 w 7861300"/>
              <a:gd name="connsiteY41" fmla="*/ 95250 h 3406775"/>
              <a:gd name="connsiteX42" fmla="*/ 1708150 w 7861300"/>
              <a:gd name="connsiteY42" fmla="*/ 95250 h 3406775"/>
              <a:gd name="connsiteX43" fmla="*/ 1708150 w 7861300"/>
              <a:gd name="connsiteY43" fmla="*/ 228600 h 3406775"/>
              <a:gd name="connsiteX44" fmla="*/ 1460500 w 7861300"/>
              <a:gd name="connsiteY44" fmla="*/ 285750 h 3406775"/>
              <a:gd name="connsiteX45" fmla="*/ 1460500 w 7861300"/>
              <a:gd name="connsiteY45" fmla="*/ 361950 h 3406775"/>
              <a:gd name="connsiteX46" fmla="*/ 1193800 w 7861300"/>
              <a:gd name="connsiteY46" fmla="*/ 304800 h 3406775"/>
              <a:gd name="connsiteX47" fmla="*/ 1098550 w 7861300"/>
              <a:gd name="connsiteY47" fmla="*/ 400050 h 3406775"/>
              <a:gd name="connsiteX48" fmla="*/ 1117600 w 7861300"/>
              <a:gd name="connsiteY48" fmla="*/ 476250 h 3406775"/>
              <a:gd name="connsiteX49" fmla="*/ 1003300 w 7861300"/>
              <a:gd name="connsiteY49" fmla="*/ 476250 h 3406775"/>
              <a:gd name="connsiteX50" fmla="*/ 927100 w 7861300"/>
              <a:gd name="connsiteY50" fmla="*/ 590550 h 3406775"/>
              <a:gd name="connsiteX51" fmla="*/ 755650 w 7861300"/>
              <a:gd name="connsiteY51" fmla="*/ 647700 h 3406775"/>
              <a:gd name="connsiteX52" fmla="*/ 660400 w 7861300"/>
              <a:gd name="connsiteY52" fmla="*/ 781050 h 3406775"/>
              <a:gd name="connsiteX53" fmla="*/ 641350 w 7861300"/>
              <a:gd name="connsiteY53" fmla="*/ 990600 h 3406775"/>
              <a:gd name="connsiteX54" fmla="*/ 622300 w 7861300"/>
              <a:gd name="connsiteY54" fmla="*/ 1333500 h 3406775"/>
              <a:gd name="connsiteX55" fmla="*/ 603250 w 7861300"/>
              <a:gd name="connsiteY55" fmla="*/ 2324100 h 3406775"/>
              <a:gd name="connsiteX56" fmla="*/ 603250 w 7861300"/>
              <a:gd name="connsiteY56" fmla="*/ 2495550 h 3406775"/>
              <a:gd name="connsiteX57" fmla="*/ 603250 w 7861300"/>
              <a:gd name="connsiteY57" fmla="*/ 2667000 h 3406775"/>
              <a:gd name="connsiteX58" fmla="*/ 603250 w 7861300"/>
              <a:gd name="connsiteY58" fmla="*/ 2800350 h 3406775"/>
              <a:gd name="connsiteX59" fmla="*/ 622300 w 7861300"/>
              <a:gd name="connsiteY59" fmla="*/ 3143250 h 3406775"/>
              <a:gd name="connsiteX60" fmla="*/ 4337050 w 7861300"/>
              <a:gd name="connsiteY60" fmla="*/ 3257550 h 3406775"/>
              <a:gd name="connsiteX61" fmla="*/ 7385050 w 7861300"/>
              <a:gd name="connsiteY61" fmla="*/ 3257550 h 3406775"/>
              <a:gd name="connsiteX62" fmla="*/ 7194550 w 7861300"/>
              <a:gd name="connsiteY62" fmla="*/ 2362200 h 3406775"/>
              <a:gd name="connsiteX63" fmla="*/ 7118350 w 7861300"/>
              <a:gd name="connsiteY63" fmla="*/ 857250 h 340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7861300" h="3406775">
                <a:moveTo>
                  <a:pt x="7118350" y="857250"/>
                </a:moveTo>
                <a:cubicBezTo>
                  <a:pt x="7089775" y="581025"/>
                  <a:pt x="7058025" y="730250"/>
                  <a:pt x="7023100" y="704850"/>
                </a:cubicBezTo>
                <a:cubicBezTo>
                  <a:pt x="6988175" y="679450"/>
                  <a:pt x="6950075" y="695325"/>
                  <a:pt x="6908800" y="704850"/>
                </a:cubicBezTo>
                <a:cubicBezTo>
                  <a:pt x="6867525" y="714375"/>
                  <a:pt x="6794500" y="771525"/>
                  <a:pt x="6775450" y="762000"/>
                </a:cubicBezTo>
                <a:cubicBezTo>
                  <a:pt x="6756400" y="752475"/>
                  <a:pt x="6800850" y="688975"/>
                  <a:pt x="6794500" y="647700"/>
                </a:cubicBezTo>
                <a:cubicBezTo>
                  <a:pt x="6788150" y="606425"/>
                  <a:pt x="6756400" y="536575"/>
                  <a:pt x="6737350" y="514350"/>
                </a:cubicBezTo>
                <a:cubicBezTo>
                  <a:pt x="6718300" y="492125"/>
                  <a:pt x="6705600" y="504825"/>
                  <a:pt x="6680200" y="514350"/>
                </a:cubicBezTo>
                <a:cubicBezTo>
                  <a:pt x="6654800" y="523875"/>
                  <a:pt x="6607175" y="581025"/>
                  <a:pt x="6584950" y="571500"/>
                </a:cubicBezTo>
                <a:cubicBezTo>
                  <a:pt x="6562725" y="561975"/>
                  <a:pt x="6581775" y="466725"/>
                  <a:pt x="6546850" y="457200"/>
                </a:cubicBezTo>
                <a:cubicBezTo>
                  <a:pt x="6511925" y="447675"/>
                  <a:pt x="6413500" y="542925"/>
                  <a:pt x="6375400" y="514350"/>
                </a:cubicBezTo>
                <a:cubicBezTo>
                  <a:pt x="6337300" y="485775"/>
                  <a:pt x="6362700" y="342900"/>
                  <a:pt x="6318250" y="285750"/>
                </a:cubicBezTo>
                <a:cubicBezTo>
                  <a:pt x="6273800" y="228600"/>
                  <a:pt x="6162675" y="177800"/>
                  <a:pt x="6108700" y="171450"/>
                </a:cubicBezTo>
                <a:cubicBezTo>
                  <a:pt x="6054725" y="165100"/>
                  <a:pt x="6026150" y="254000"/>
                  <a:pt x="5994400" y="247650"/>
                </a:cubicBezTo>
                <a:cubicBezTo>
                  <a:pt x="5962650" y="241300"/>
                  <a:pt x="5940425" y="152400"/>
                  <a:pt x="5918200" y="133350"/>
                </a:cubicBezTo>
                <a:cubicBezTo>
                  <a:pt x="5895975" y="114300"/>
                  <a:pt x="5883275" y="130175"/>
                  <a:pt x="5861050" y="133350"/>
                </a:cubicBezTo>
                <a:cubicBezTo>
                  <a:pt x="5838825" y="136525"/>
                  <a:pt x="5822950" y="161925"/>
                  <a:pt x="5784850" y="152400"/>
                </a:cubicBezTo>
                <a:cubicBezTo>
                  <a:pt x="5746750" y="142875"/>
                  <a:pt x="5699125" y="66675"/>
                  <a:pt x="5632450" y="76200"/>
                </a:cubicBezTo>
                <a:cubicBezTo>
                  <a:pt x="5565775" y="85725"/>
                  <a:pt x="5426075" y="158750"/>
                  <a:pt x="5384800" y="209550"/>
                </a:cubicBezTo>
                <a:cubicBezTo>
                  <a:pt x="5343525" y="260350"/>
                  <a:pt x="5422900" y="374650"/>
                  <a:pt x="5384800" y="381000"/>
                </a:cubicBezTo>
                <a:cubicBezTo>
                  <a:pt x="5346700" y="387350"/>
                  <a:pt x="5254625" y="301625"/>
                  <a:pt x="5156200" y="247650"/>
                </a:cubicBezTo>
                <a:cubicBezTo>
                  <a:pt x="5057775" y="193675"/>
                  <a:pt x="4918075" y="98425"/>
                  <a:pt x="4794250" y="57150"/>
                </a:cubicBezTo>
                <a:cubicBezTo>
                  <a:pt x="4670425" y="15875"/>
                  <a:pt x="4521200" y="0"/>
                  <a:pt x="4413250" y="0"/>
                </a:cubicBezTo>
                <a:cubicBezTo>
                  <a:pt x="4305300" y="0"/>
                  <a:pt x="4210050" y="28575"/>
                  <a:pt x="4146550" y="57150"/>
                </a:cubicBezTo>
                <a:cubicBezTo>
                  <a:pt x="4083050" y="85725"/>
                  <a:pt x="4076700" y="161925"/>
                  <a:pt x="4032250" y="171450"/>
                </a:cubicBezTo>
                <a:cubicBezTo>
                  <a:pt x="3987800" y="180975"/>
                  <a:pt x="3921125" y="114300"/>
                  <a:pt x="3879850" y="114300"/>
                </a:cubicBezTo>
                <a:cubicBezTo>
                  <a:pt x="3838575" y="114300"/>
                  <a:pt x="3822700" y="161925"/>
                  <a:pt x="3784600" y="171450"/>
                </a:cubicBezTo>
                <a:cubicBezTo>
                  <a:pt x="3746500" y="180975"/>
                  <a:pt x="3702050" y="142875"/>
                  <a:pt x="3651250" y="171450"/>
                </a:cubicBezTo>
                <a:cubicBezTo>
                  <a:pt x="3600450" y="200025"/>
                  <a:pt x="3530600" y="307975"/>
                  <a:pt x="3479800" y="342900"/>
                </a:cubicBezTo>
                <a:cubicBezTo>
                  <a:pt x="3429000" y="377825"/>
                  <a:pt x="3390900" y="352425"/>
                  <a:pt x="3346450" y="381000"/>
                </a:cubicBezTo>
                <a:cubicBezTo>
                  <a:pt x="3302000" y="409575"/>
                  <a:pt x="3248025" y="514350"/>
                  <a:pt x="3213100" y="514350"/>
                </a:cubicBezTo>
                <a:cubicBezTo>
                  <a:pt x="3178175" y="514350"/>
                  <a:pt x="3168650" y="403225"/>
                  <a:pt x="3136900" y="381000"/>
                </a:cubicBezTo>
                <a:cubicBezTo>
                  <a:pt x="3105150" y="358775"/>
                  <a:pt x="3054350" y="365125"/>
                  <a:pt x="3022600" y="381000"/>
                </a:cubicBezTo>
                <a:cubicBezTo>
                  <a:pt x="2990850" y="396875"/>
                  <a:pt x="2987675" y="473075"/>
                  <a:pt x="2946400" y="476250"/>
                </a:cubicBezTo>
                <a:cubicBezTo>
                  <a:pt x="2905125" y="479425"/>
                  <a:pt x="2832100" y="406400"/>
                  <a:pt x="2774950" y="400050"/>
                </a:cubicBezTo>
                <a:cubicBezTo>
                  <a:pt x="2717800" y="393700"/>
                  <a:pt x="2644775" y="444500"/>
                  <a:pt x="2603500" y="438150"/>
                </a:cubicBezTo>
                <a:cubicBezTo>
                  <a:pt x="2562225" y="431800"/>
                  <a:pt x="2552700" y="406400"/>
                  <a:pt x="2527300" y="361950"/>
                </a:cubicBezTo>
                <a:cubicBezTo>
                  <a:pt x="2501900" y="317500"/>
                  <a:pt x="2482850" y="203200"/>
                  <a:pt x="2451100" y="171450"/>
                </a:cubicBezTo>
                <a:cubicBezTo>
                  <a:pt x="2419350" y="139700"/>
                  <a:pt x="2365375" y="187325"/>
                  <a:pt x="2336800" y="171450"/>
                </a:cubicBezTo>
                <a:cubicBezTo>
                  <a:pt x="2308225" y="155575"/>
                  <a:pt x="2298700" y="82550"/>
                  <a:pt x="2279650" y="76200"/>
                </a:cubicBezTo>
                <a:cubicBezTo>
                  <a:pt x="2260600" y="69850"/>
                  <a:pt x="2257425" y="136525"/>
                  <a:pt x="2222500" y="133350"/>
                </a:cubicBezTo>
                <a:cubicBezTo>
                  <a:pt x="2187575" y="130175"/>
                  <a:pt x="2120900" y="63500"/>
                  <a:pt x="2070100" y="57150"/>
                </a:cubicBezTo>
                <a:cubicBezTo>
                  <a:pt x="2019300" y="50800"/>
                  <a:pt x="1978025" y="88900"/>
                  <a:pt x="1917700" y="95250"/>
                </a:cubicBezTo>
                <a:cubicBezTo>
                  <a:pt x="1857375" y="101600"/>
                  <a:pt x="1743075" y="73025"/>
                  <a:pt x="1708150" y="95250"/>
                </a:cubicBezTo>
                <a:cubicBezTo>
                  <a:pt x="1673225" y="117475"/>
                  <a:pt x="1749425" y="196850"/>
                  <a:pt x="1708150" y="228600"/>
                </a:cubicBezTo>
                <a:cubicBezTo>
                  <a:pt x="1666875" y="260350"/>
                  <a:pt x="1501775" y="263525"/>
                  <a:pt x="1460500" y="285750"/>
                </a:cubicBezTo>
                <a:cubicBezTo>
                  <a:pt x="1419225" y="307975"/>
                  <a:pt x="1504950" y="358775"/>
                  <a:pt x="1460500" y="361950"/>
                </a:cubicBezTo>
                <a:cubicBezTo>
                  <a:pt x="1416050" y="365125"/>
                  <a:pt x="1254125" y="298450"/>
                  <a:pt x="1193800" y="304800"/>
                </a:cubicBezTo>
                <a:cubicBezTo>
                  <a:pt x="1133475" y="311150"/>
                  <a:pt x="1111250" y="371475"/>
                  <a:pt x="1098550" y="400050"/>
                </a:cubicBezTo>
                <a:cubicBezTo>
                  <a:pt x="1085850" y="428625"/>
                  <a:pt x="1133475" y="463550"/>
                  <a:pt x="1117600" y="476250"/>
                </a:cubicBezTo>
                <a:cubicBezTo>
                  <a:pt x="1101725" y="488950"/>
                  <a:pt x="1035050" y="457200"/>
                  <a:pt x="1003300" y="476250"/>
                </a:cubicBezTo>
                <a:cubicBezTo>
                  <a:pt x="971550" y="495300"/>
                  <a:pt x="968375" y="561975"/>
                  <a:pt x="927100" y="590550"/>
                </a:cubicBezTo>
                <a:cubicBezTo>
                  <a:pt x="885825" y="619125"/>
                  <a:pt x="800100" y="615950"/>
                  <a:pt x="755650" y="647700"/>
                </a:cubicBezTo>
                <a:cubicBezTo>
                  <a:pt x="711200" y="679450"/>
                  <a:pt x="679450" y="723900"/>
                  <a:pt x="660400" y="781050"/>
                </a:cubicBezTo>
                <a:cubicBezTo>
                  <a:pt x="641350" y="838200"/>
                  <a:pt x="647700" y="898525"/>
                  <a:pt x="641350" y="990600"/>
                </a:cubicBezTo>
                <a:cubicBezTo>
                  <a:pt x="635000" y="1082675"/>
                  <a:pt x="628650" y="1111250"/>
                  <a:pt x="622300" y="1333500"/>
                </a:cubicBezTo>
                <a:cubicBezTo>
                  <a:pt x="615950" y="1555750"/>
                  <a:pt x="606425" y="2130425"/>
                  <a:pt x="603250" y="2324100"/>
                </a:cubicBezTo>
                <a:cubicBezTo>
                  <a:pt x="600075" y="2517775"/>
                  <a:pt x="603250" y="2495550"/>
                  <a:pt x="603250" y="2495550"/>
                </a:cubicBezTo>
                <a:lnTo>
                  <a:pt x="603250" y="2667000"/>
                </a:lnTo>
                <a:cubicBezTo>
                  <a:pt x="603250" y="2717800"/>
                  <a:pt x="600075" y="2720975"/>
                  <a:pt x="603250" y="2800350"/>
                </a:cubicBezTo>
                <a:cubicBezTo>
                  <a:pt x="606425" y="2879725"/>
                  <a:pt x="0" y="3067050"/>
                  <a:pt x="622300" y="3143250"/>
                </a:cubicBezTo>
                <a:cubicBezTo>
                  <a:pt x="1244600" y="3219450"/>
                  <a:pt x="3209925" y="3238500"/>
                  <a:pt x="4337050" y="3257550"/>
                </a:cubicBezTo>
                <a:cubicBezTo>
                  <a:pt x="5464175" y="3276600"/>
                  <a:pt x="6908800" y="3406775"/>
                  <a:pt x="7385050" y="3257550"/>
                </a:cubicBezTo>
                <a:cubicBezTo>
                  <a:pt x="7861300" y="3108325"/>
                  <a:pt x="7232650" y="2762250"/>
                  <a:pt x="7194550" y="2362200"/>
                </a:cubicBezTo>
                <a:cubicBezTo>
                  <a:pt x="7156450" y="1962150"/>
                  <a:pt x="7146925" y="1133475"/>
                  <a:pt x="7118350" y="857250"/>
                </a:cubicBezTo>
                <a:close/>
              </a:path>
            </a:pathLst>
          </a:custGeom>
          <a:solidFill>
            <a:srgbClr val="00B05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任意多边形 88"/>
          <p:cNvSpPr/>
          <p:nvPr/>
        </p:nvSpPr>
        <p:spPr>
          <a:xfrm>
            <a:off x="-1463675" y="4643446"/>
            <a:ext cx="11102975" cy="2919404"/>
          </a:xfrm>
          <a:custGeom>
            <a:avLst/>
            <a:gdLst>
              <a:gd name="connsiteX0" fmla="*/ 1425575 w 11102975"/>
              <a:gd name="connsiteY0" fmla="*/ 393700 h 2413000"/>
              <a:gd name="connsiteX1" fmla="*/ 3063875 w 11102975"/>
              <a:gd name="connsiteY1" fmla="*/ 222250 h 2413000"/>
              <a:gd name="connsiteX2" fmla="*/ 5502275 w 11102975"/>
              <a:gd name="connsiteY2" fmla="*/ 31750 h 2413000"/>
              <a:gd name="connsiteX3" fmla="*/ 7845425 w 11102975"/>
              <a:gd name="connsiteY3" fmla="*/ 31750 h 2413000"/>
              <a:gd name="connsiteX4" fmla="*/ 10531475 w 11102975"/>
              <a:gd name="connsiteY4" fmla="*/ 203200 h 2413000"/>
              <a:gd name="connsiteX5" fmla="*/ 10760075 w 11102975"/>
              <a:gd name="connsiteY5" fmla="*/ 222250 h 2413000"/>
              <a:gd name="connsiteX6" fmla="*/ 10950575 w 11102975"/>
              <a:gd name="connsiteY6" fmla="*/ 1346200 h 2413000"/>
              <a:gd name="connsiteX7" fmla="*/ 10779125 w 11102975"/>
              <a:gd name="connsiteY7" fmla="*/ 2203450 h 2413000"/>
              <a:gd name="connsiteX8" fmla="*/ 9007475 w 11102975"/>
              <a:gd name="connsiteY8" fmla="*/ 2393950 h 2413000"/>
              <a:gd name="connsiteX9" fmla="*/ 1368425 w 11102975"/>
              <a:gd name="connsiteY9" fmla="*/ 2146300 h 2413000"/>
              <a:gd name="connsiteX10" fmla="*/ 796925 w 11102975"/>
              <a:gd name="connsiteY10" fmla="*/ 793750 h 2413000"/>
              <a:gd name="connsiteX11" fmla="*/ 1425575 w 11102975"/>
              <a:gd name="connsiteY11" fmla="*/ 393700 h 24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102975" h="2413000">
                <a:moveTo>
                  <a:pt x="1425575" y="393700"/>
                </a:moveTo>
                <a:cubicBezTo>
                  <a:pt x="1803400" y="298450"/>
                  <a:pt x="2384425" y="282575"/>
                  <a:pt x="3063875" y="222250"/>
                </a:cubicBezTo>
                <a:cubicBezTo>
                  <a:pt x="3743325" y="161925"/>
                  <a:pt x="4705350" y="63500"/>
                  <a:pt x="5502275" y="31750"/>
                </a:cubicBezTo>
                <a:cubicBezTo>
                  <a:pt x="6299200" y="0"/>
                  <a:pt x="7007225" y="3175"/>
                  <a:pt x="7845425" y="31750"/>
                </a:cubicBezTo>
                <a:cubicBezTo>
                  <a:pt x="8683625" y="60325"/>
                  <a:pt x="10045700" y="171450"/>
                  <a:pt x="10531475" y="203200"/>
                </a:cubicBezTo>
                <a:cubicBezTo>
                  <a:pt x="11017250" y="234950"/>
                  <a:pt x="10690225" y="31750"/>
                  <a:pt x="10760075" y="222250"/>
                </a:cubicBezTo>
                <a:cubicBezTo>
                  <a:pt x="10829925" y="412750"/>
                  <a:pt x="10947400" y="1016000"/>
                  <a:pt x="10950575" y="1346200"/>
                </a:cubicBezTo>
                <a:cubicBezTo>
                  <a:pt x="10953750" y="1676400"/>
                  <a:pt x="11102975" y="2028825"/>
                  <a:pt x="10779125" y="2203450"/>
                </a:cubicBezTo>
                <a:cubicBezTo>
                  <a:pt x="10455275" y="2378075"/>
                  <a:pt x="10575925" y="2403475"/>
                  <a:pt x="9007475" y="2393950"/>
                </a:cubicBezTo>
                <a:cubicBezTo>
                  <a:pt x="7439025" y="2384425"/>
                  <a:pt x="2736850" y="2413000"/>
                  <a:pt x="1368425" y="2146300"/>
                </a:cubicBezTo>
                <a:cubicBezTo>
                  <a:pt x="0" y="1879600"/>
                  <a:pt x="784225" y="1089025"/>
                  <a:pt x="796925" y="793750"/>
                </a:cubicBezTo>
                <a:cubicBezTo>
                  <a:pt x="809625" y="498475"/>
                  <a:pt x="1047750" y="488950"/>
                  <a:pt x="1425575" y="39370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云形 100"/>
          <p:cNvSpPr/>
          <p:nvPr/>
        </p:nvSpPr>
        <p:spPr>
          <a:xfrm>
            <a:off x="5429256" y="0"/>
            <a:ext cx="2428892" cy="1500198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1" name="云形 260"/>
          <p:cNvSpPr/>
          <p:nvPr/>
        </p:nvSpPr>
        <p:spPr>
          <a:xfrm>
            <a:off x="3857620" y="357166"/>
            <a:ext cx="1714512" cy="107157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2" name="云形 261"/>
          <p:cNvSpPr/>
          <p:nvPr/>
        </p:nvSpPr>
        <p:spPr>
          <a:xfrm>
            <a:off x="7929586" y="357166"/>
            <a:ext cx="1357322" cy="785818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2" name="组合 271"/>
          <p:cNvGrpSpPr/>
          <p:nvPr/>
        </p:nvGrpSpPr>
        <p:grpSpPr>
          <a:xfrm>
            <a:off x="5572132" y="214290"/>
            <a:ext cx="10144196" cy="5929354"/>
            <a:chOff x="5643570" y="785794"/>
            <a:chExt cx="10144196" cy="5929354"/>
          </a:xfrm>
        </p:grpSpPr>
        <p:grpSp>
          <p:nvGrpSpPr>
            <p:cNvPr id="223" name="组合 222"/>
            <p:cNvGrpSpPr/>
            <p:nvPr/>
          </p:nvGrpSpPr>
          <p:grpSpPr>
            <a:xfrm>
              <a:off x="5643570" y="785794"/>
              <a:ext cx="10144196" cy="5929354"/>
              <a:chOff x="5643570" y="785794"/>
              <a:chExt cx="10144196" cy="5929354"/>
            </a:xfrm>
          </p:grpSpPr>
          <p:grpSp>
            <p:nvGrpSpPr>
              <p:cNvPr id="162" name="组合 161"/>
              <p:cNvGrpSpPr/>
              <p:nvPr/>
            </p:nvGrpSpPr>
            <p:grpSpPr>
              <a:xfrm>
                <a:off x="5643570" y="785794"/>
                <a:ext cx="4072261" cy="5929354"/>
                <a:chOff x="2643174" y="-357214"/>
                <a:chExt cx="5000671" cy="6929486"/>
              </a:xfrm>
            </p:grpSpPr>
            <p:sp>
              <p:nvSpPr>
                <p:cNvPr id="163" name="椭圆 162"/>
                <p:cNvSpPr/>
                <p:nvPr/>
              </p:nvSpPr>
              <p:spPr>
                <a:xfrm>
                  <a:off x="2643174" y="5929330"/>
                  <a:ext cx="2071702" cy="642942"/>
                </a:xfrm>
                <a:prstGeom prst="ellipse">
                  <a:avLst/>
                </a:prstGeom>
                <a:solidFill>
                  <a:schemeClr val="accent6">
                    <a:lumMod val="50000"/>
                    <a:alpha val="49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64" name="组合 109"/>
                <p:cNvGrpSpPr/>
                <p:nvPr/>
              </p:nvGrpSpPr>
              <p:grpSpPr>
                <a:xfrm>
                  <a:off x="2729324" y="3733687"/>
                  <a:ext cx="1403595" cy="2654413"/>
                  <a:chOff x="2729324" y="3733687"/>
                  <a:chExt cx="1403595" cy="2654413"/>
                </a:xfrm>
              </p:grpSpPr>
              <p:sp>
                <p:nvSpPr>
                  <p:cNvPr id="216" name="任意多边形 215"/>
                  <p:cNvSpPr/>
                  <p:nvPr/>
                </p:nvSpPr>
                <p:spPr>
                  <a:xfrm>
                    <a:off x="3409950" y="5391150"/>
                    <a:ext cx="323850" cy="949325"/>
                  </a:xfrm>
                  <a:custGeom>
                    <a:avLst/>
                    <a:gdLst>
                      <a:gd name="connsiteX0" fmla="*/ 114300 w 323850"/>
                      <a:gd name="connsiteY0" fmla="*/ 0 h 949325"/>
                      <a:gd name="connsiteX1" fmla="*/ 19050 w 323850"/>
                      <a:gd name="connsiteY1" fmla="*/ 323850 h 949325"/>
                      <a:gd name="connsiteX2" fmla="*/ 19050 w 323850"/>
                      <a:gd name="connsiteY2" fmla="*/ 781050 h 949325"/>
                      <a:gd name="connsiteX3" fmla="*/ 133350 w 323850"/>
                      <a:gd name="connsiteY3" fmla="*/ 933450 h 949325"/>
                      <a:gd name="connsiteX4" fmla="*/ 152400 w 323850"/>
                      <a:gd name="connsiteY4" fmla="*/ 685800 h 949325"/>
                      <a:gd name="connsiteX5" fmla="*/ 190500 w 323850"/>
                      <a:gd name="connsiteY5" fmla="*/ 361950 h 949325"/>
                      <a:gd name="connsiteX6" fmla="*/ 304800 w 323850"/>
                      <a:gd name="connsiteY6" fmla="*/ 76200 h 949325"/>
                      <a:gd name="connsiteX7" fmla="*/ 304800 w 323850"/>
                      <a:gd name="connsiteY7" fmla="*/ 38100 h 949325"/>
                      <a:gd name="connsiteX8" fmla="*/ 323850 w 323850"/>
                      <a:gd name="connsiteY8" fmla="*/ 19050 h 949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23850" h="949325">
                        <a:moveTo>
                          <a:pt x="114300" y="0"/>
                        </a:moveTo>
                        <a:cubicBezTo>
                          <a:pt x="74612" y="96837"/>
                          <a:pt x="34925" y="193675"/>
                          <a:pt x="19050" y="323850"/>
                        </a:cubicBezTo>
                        <a:cubicBezTo>
                          <a:pt x="3175" y="454025"/>
                          <a:pt x="0" y="679450"/>
                          <a:pt x="19050" y="781050"/>
                        </a:cubicBezTo>
                        <a:cubicBezTo>
                          <a:pt x="38100" y="882650"/>
                          <a:pt x="111125" y="949325"/>
                          <a:pt x="133350" y="933450"/>
                        </a:cubicBezTo>
                        <a:cubicBezTo>
                          <a:pt x="155575" y="917575"/>
                          <a:pt x="142875" y="781050"/>
                          <a:pt x="152400" y="685800"/>
                        </a:cubicBezTo>
                        <a:cubicBezTo>
                          <a:pt x="161925" y="590550"/>
                          <a:pt x="165100" y="463550"/>
                          <a:pt x="190500" y="361950"/>
                        </a:cubicBezTo>
                        <a:cubicBezTo>
                          <a:pt x="215900" y="260350"/>
                          <a:pt x="285750" y="130175"/>
                          <a:pt x="304800" y="76200"/>
                        </a:cubicBezTo>
                        <a:cubicBezTo>
                          <a:pt x="323850" y="22225"/>
                          <a:pt x="301625" y="47625"/>
                          <a:pt x="304800" y="38100"/>
                        </a:cubicBezTo>
                        <a:cubicBezTo>
                          <a:pt x="307975" y="28575"/>
                          <a:pt x="315912" y="23812"/>
                          <a:pt x="323850" y="19050"/>
                        </a:cubicBezTo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17" name="任意多边形 216"/>
                  <p:cNvSpPr/>
                  <p:nvPr/>
                </p:nvSpPr>
                <p:spPr>
                  <a:xfrm>
                    <a:off x="3431122" y="4986004"/>
                    <a:ext cx="175449" cy="1392572"/>
                  </a:xfrm>
                  <a:custGeom>
                    <a:avLst/>
                    <a:gdLst>
                      <a:gd name="connsiteX0" fmla="*/ 136525 w 155575"/>
                      <a:gd name="connsiteY0" fmla="*/ 0 h 987425"/>
                      <a:gd name="connsiteX1" fmla="*/ 3175 w 155575"/>
                      <a:gd name="connsiteY1" fmla="*/ 628650 h 987425"/>
                      <a:gd name="connsiteX2" fmla="*/ 117475 w 155575"/>
                      <a:gd name="connsiteY2" fmla="*/ 933450 h 987425"/>
                      <a:gd name="connsiteX3" fmla="*/ 155575 w 155575"/>
                      <a:gd name="connsiteY3" fmla="*/ 952500 h 9874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5575" h="987425">
                        <a:moveTo>
                          <a:pt x="136525" y="0"/>
                        </a:moveTo>
                        <a:cubicBezTo>
                          <a:pt x="71437" y="236537"/>
                          <a:pt x="6350" y="473075"/>
                          <a:pt x="3175" y="628650"/>
                        </a:cubicBezTo>
                        <a:cubicBezTo>
                          <a:pt x="0" y="784225"/>
                          <a:pt x="92075" y="879475"/>
                          <a:pt x="117475" y="933450"/>
                        </a:cubicBezTo>
                        <a:cubicBezTo>
                          <a:pt x="142875" y="987425"/>
                          <a:pt x="142875" y="942975"/>
                          <a:pt x="155575" y="952500"/>
                        </a:cubicBezTo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18" name="任意多边形 217"/>
                  <p:cNvSpPr/>
                  <p:nvPr/>
                </p:nvSpPr>
                <p:spPr>
                  <a:xfrm>
                    <a:off x="3428992" y="5286388"/>
                    <a:ext cx="571504" cy="1101712"/>
                  </a:xfrm>
                  <a:custGeom>
                    <a:avLst/>
                    <a:gdLst>
                      <a:gd name="connsiteX0" fmla="*/ 501650 w 501650"/>
                      <a:gd name="connsiteY0" fmla="*/ 76200 h 958850"/>
                      <a:gd name="connsiteX1" fmla="*/ 177800 w 501650"/>
                      <a:gd name="connsiteY1" fmla="*/ 781050 h 958850"/>
                      <a:gd name="connsiteX2" fmla="*/ 177800 w 501650"/>
                      <a:gd name="connsiteY2" fmla="*/ 933450 h 958850"/>
                      <a:gd name="connsiteX3" fmla="*/ 25400 w 501650"/>
                      <a:gd name="connsiteY3" fmla="*/ 933450 h 958850"/>
                      <a:gd name="connsiteX4" fmla="*/ 25400 w 501650"/>
                      <a:gd name="connsiteY4" fmla="*/ 800100 h 958850"/>
                      <a:gd name="connsiteX5" fmla="*/ 44450 w 501650"/>
                      <a:gd name="connsiteY5" fmla="*/ 552450 h 958850"/>
                      <a:gd name="connsiteX6" fmla="*/ 196850 w 501650"/>
                      <a:gd name="connsiteY6" fmla="*/ 0 h 958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01650" h="958850">
                        <a:moveTo>
                          <a:pt x="501650" y="76200"/>
                        </a:moveTo>
                        <a:cubicBezTo>
                          <a:pt x="366712" y="357187"/>
                          <a:pt x="231775" y="638175"/>
                          <a:pt x="177800" y="781050"/>
                        </a:cubicBezTo>
                        <a:cubicBezTo>
                          <a:pt x="123825" y="923925"/>
                          <a:pt x="203200" y="908050"/>
                          <a:pt x="177800" y="933450"/>
                        </a:cubicBezTo>
                        <a:cubicBezTo>
                          <a:pt x="152400" y="958850"/>
                          <a:pt x="50800" y="955675"/>
                          <a:pt x="25400" y="933450"/>
                        </a:cubicBezTo>
                        <a:cubicBezTo>
                          <a:pt x="0" y="911225"/>
                          <a:pt x="22225" y="863600"/>
                          <a:pt x="25400" y="800100"/>
                        </a:cubicBezTo>
                        <a:cubicBezTo>
                          <a:pt x="28575" y="736600"/>
                          <a:pt x="15875" y="685800"/>
                          <a:pt x="44450" y="552450"/>
                        </a:cubicBezTo>
                        <a:cubicBezTo>
                          <a:pt x="73025" y="419100"/>
                          <a:pt x="134937" y="209550"/>
                          <a:pt x="196850" y="0"/>
                        </a:cubicBezTo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19" name="任意多边形 218"/>
                  <p:cNvSpPr/>
                  <p:nvPr/>
                </p:nvSpPr>
                <p:spPr>
                  <a:xfrm>
                    <a:off x="2729324" y="3733687"/>
                    <a:ext cx="1403595" cy="1809863"/>
                  </a:xfrm>
                  <a:custGeom>
                    <a:avLst/>
                    <a:gdLst>
                      <a:gd name="connsiteX0" fmla="*/ 1339850 w 1495425"/>
                      <a:gd name="connsiteY0" fmla="*/ 514350 h 1619250"/>
                      <a:gd name="connsiteX1" fmla="*/ 1416050 w 1495425"/>
                      <a:gd name="connsiteY1" fmla="*/ 838200 h 1619250"/>
                      <a:gd name="connsiteX2" fmla="*/ 1492250 w 1495425"/>
                      <a:gd name="connsiteY2" fmla="*/ 1200150 h 1619250"/>
                      <a:gd name="connsiteX3" fmla="*/ 1397000 w 1495425"/>
                      <a:gd name="connsiteY3" fmla="*/ 1562100 h 1619250"/>
                      <a:gd name="connsiteX4" fmla="*/ 1301750 w 1495425"/>
                      <a:gd name="connsiteY4" fmla="*/ 1543050 h 1619250"/>
                      <a:gd name="connsiteX5" fmla="*/ 1092200 w 1495425"/>
                      <a:gd name="connsiteY5" fmla="*/ 1485900 h 1619250"/>
                      <a:gd name="connsiteX6" fmla="*/ 692150 w 1495425"/>
                      <a:gd name="connsiteY6" fmla="*/ 1447800 h 1619250"/>
                      <a:gd name="connsiteX7" fmla="*/ 539750 w 1495425"/>
                      <a:gd name="connsiteY7" fmla="*/ 1447800 h 1619250"/>
                      <a:gd name="connsiteX8" fmla="*/ 558800 w 1495425"/>
                      <a:gd name="connsiteY8" fmla="*/ 1333500 h 1619250"/>
                      <a:gd name="connsiteX9" fmla="*/ 501650 w 1495425"/>
                      <a:gd name="connsiteY9" fmla="*/ 1181100 h 1619250"/>
                      <a:gd name="connsiteX10" fmla="*/ 292100 w 1495425"/>
                      <a:gd name="connsiteY10" fmla="*/ 933450 h 1619250"/>
                      <a:gd name="connsiteX11" fmla="*/ 44450 w 1495425"/>
                      <a:gd name="connsiteY11" fmla="*/ 552450 h 1619250"/>
                      <a:gd name="connsiteX12" fmla="*/ 25400 w 1495425"/>
                      <a:gd name="connsiteY12" fmla="*/ 228600 h 1619250"/>
                      <a:gd name="connsiteX13" fmla="*/ 139700 w 1495425"/>
                      <a:gd name="connsiteY13" fmla="*/ 0 h 1619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495425" h="1619250">
                        <a:moveTo>
                          <a:pt x="1339850" y="514350"/>
                        </a:moveTo>
                        <a:cubicBezTo>
                          <a:pt x="1365250" y="619125"/>
                          <a:pt x="1390650" y="723900"/>
                          <a:pt x="1416050" y="838200"/>
                        </a:cubicBezTo>
                        <a:cubicBezTo>
                          <a:pt x="1441450" y="952500"/>
                          <a:pt x="1495425" y="1079500"/>
                          <a:pt x="1492250" y="1200150"/>
                        </a:cubicBezTo>
                        <a:cubicBezTo>
                          <a:pt x="1489075" y="1320800"/>
                          <a:pt x="1428750" y="1504950"/>
                          <a:pt x="1397000" y="1562100"/>
                        </a:cubicBezTo>
                        <a:cubicBezTo>
                          <a:pt x="1365250" y="1619250"/>
                          <a:pt x="1352550" y="1555750"/>
                          <a:pt x="1301750" y="1543050"/>
                        </a:cubicBezTo>
                        <a:cubicBezTo>
                          <a:pt x="1250950" y="1530350"/>
                          <a:pt x="1193800" y="1501775"/>
                          <a:pt x="1092200" y="1485900"/>
                        </a:cubicBezTo>
                        <a:cubicBezTo>
                          <a:pt x="990600" y="1470025"/>
                          <a:pt x="784225" y="1454150"/>
                          <a:pt x="692150" y="1447800"/>
                        </a:cubicBezTo>
                        <a:cubicBezTo>
                          <a:pt x="600075" y="1441450"/>
                          <a:pt x="561975" y="1466850"/>
                          <a:pt x="539750" y="1447800"/>
                        </a:cubicBezTo>
                        <a:cubicBezTo>
                          <a:pt x="517525" y="1428750"/>
                          <a:pt x="565150" y="1377950"/>
                          <a:pt x="558800" y="1333500"/>
                        </a:cubicBezTo>
                        <a:cubicBezTo>
                          <a:pt x="552450" y="1289050"/>
                          <a:pt x="546100" y="1247775"/>
                          <a:pt x="501650" y="1181100"/>
                        </a:cubicBezTo>
                        <a:cubicBezTo>
                          <a:pt x="457200" y="1114425"/>
                          <a:pt x="368300" y="1038225"/>
                          <a:pt x="292100" y="933450"/>
                        </a:cubicBezTo>
                        <a:cubicBezTo>
                          <a:pt x="215900" y="828675"/>
                          <a:pt x="88900" y="669925"/>
                          <a:pt x="44450" y="552450"/>
                        </a:cubicBezTo>
                        <a:cubicBezTo>
                          <a:pt x="0" y="434975"/>
                          <a:pt x="9525" y="320675"/>
                          <a:pt x="25400" y="228600"/>
                        </a:cubicBezTo>
                        <a:cubicBezTo>
                          <a:pt x="41275" y="136525"/>
                          <a:pt x="90487" y="68262"/>
                          <a:pt x="139700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65" name="椭圆 164"/>
                <p:cNvSpPr/>
                <p:nvPr/>
              </p:nvSpPr>
              <p:spPr>
                <a:xfrm>
                  <a:off x="5714993" y="5929329"/>
                  <a:ext cx="1500198" cy="428628"/>
                </a:xfrm>
                <a:prstGeom prst="ellipse">
                  <a:avLst/>
                </a:prstGeom>
                <a:solidFill>
                  <a:schemeClr val="accent6">
                    <a:lumMod val="50000"/>
                    <a:alpha val="49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66" name="组合 91"/>
                <p:cNvGrpSpPr/>
                <p:nvPr/>
              </p:nvGrpSpPr>
              <p:grpSpPr>
                <a:xfrm>
                  <a:off x="5140479" y="2357432"/>
                  <a:ext cx="2503366" cy="3929093"/>
                  <a:chOff x="4841585" y="1571612"/>
                  <a:chExt cx="2945128" cy="4705363"/>
                </a:xfrm>
              </p:grpSpPr>
              <p:sp>
                <p:nvSpPr>
                  <p:cNvPr id="182" name="任意多边形 181"/>
                  <p:cNvSpPr/>
                  <p:nvPr/>
                </p:nvSpPr>
                <p:spPr>
                  <a:xfrm>
                    <a:off x="6553200" y="5524500"/>
                    <a:ext cx="273050" cy="752475"/>
                  </a:xfrm>
                  <a:custGeom>
                    <a:avLst/>
                    <a:gdLst>
                      <a:gd name="connsiteX0" fmla="*/ 19050 w 273050"/>
                      <a:gd name="connsiteY0" fmla="*/ 114300 h 752475"/>
                      <a:gd name="connsiteX1" fmla="*/ 19050 w 273050"/>
                      <a:gd name="connsiteY1" fmla="*/ 514350 h 752475"/>
                      <a:gd name="connsiteX2" fmla="*/ 133350 w 273050"/>
                      <a:gd name="connsiteY2" fmla="*/ 723900 h 752475"/>
                      <a:gd name="connsiteX3" fmla="*/ 228600 w 273050"/>
                      <a:gd name="connsiteY3" fmla="*/ 685800 h 752475"/>
                      <a:gd name="connsiteX4" fmla="*/ 247650 w 273050"/>
                      <a:gd name="connsiteY4" fmla="*/ 590550 h 752475"/>
                      <a:gd name="connsiteX5" fmla="*/ 209550 w 273050"/>
                      <a:gd name="connsiteY5" fmla="*/ 323850 h 752475"/>
                      <a:gd name="connsiteX6" fmla="*/ 209550 w 273050"/>
                      <a:gd name="connsiteY6" fmla="*/ 133350 h 752475"/>
                      <a:gd name="connsiteX7" fmla="*/ 247650 w 273050"/>
                      <a:gd name="connsiteY7" fmla="*/ 19050 h 752475"/>
                      <a:gd name="connsiteX8" fmla="*/ 57150 w 273050"/>
                      <a:gd name="connsiteY8" fmla="*/ 19050 h 752475"/>
                      <a:gd name="connsiteX9" fmla="*/ 19050 w 273050"/>
                      <a:gd name="connsiteY9" fmla="*/ 114300 h 752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3050" h="752475">
                        <a:moveTo>
                          <a:pt x="19050" y="114300"/>
                        </a:moveTo>
                        <a:cubicBezTo>
                          <a:pt x="12700" y="196850"/>
                          <a:pt x="0" y="412750"/>
                          <a:pt x="19050" y="514350"/>
                        </a:cubicBezTo>
                        <a:cubicBezTo>
                          <a:pt x="38100" y="615950"/>
                          <a:pt x="98425" y="695325"/>
                          <a:pt x="133350" y="723900"/>
                        </a:cubicBezTo>
                        <a:cubicBezTo>
                          <a:pt x="168275" y="752475"/>
                          <a:pt x="209550" y="708025"/>
                          <a:pt x="228600" y="685800"/>
                        </a:cubicBezTo>
                        <a:cubicBezTo>
                          <a:pt x="247650" y="663575"/>
                          <a:pt x="250825" y="650875"/>
                          <a:pt x="247650" y="590550"/>
                        </a:cubicBezTo>
                        <a:cubicBezTo>
                          <a:pt x="244475" y="530225"/>
                          <a:pt x="215900" y="400050"/>
                          <a:pt x="209550" y="323850"/>
                        </a:cubicBezTo>
                        <a:cubicBezTo>
                          <a:pt x="203200" y="247650"/>
                          <a:pt x="203200" y="184150"/>
                          <a:pt x="209550" y="133350"/>
                        </a:cubicBezTo>
                        <a:cubicBezTo>
                          <a:pt x="215900" y="82550"/>
                          <a:pt x="273050" y="38100"/>
                          <a:pt x="247650" y="19050"/>
                        </a:cubicBezTo>
                        <a:cubicBezTo>
                          <a:pt x="222250" y="0"/>
                          <a:pt x="92075" y="9525"/>
                          <a:pt x="57150" y="19050"/>
                        </a:cubicBezTo>
                        <a:cubicBezTo>
                          <a:pt x="22225" y="28575"/>
                          <a:pt x="25400" y="31750"/>
                          <a:pt x="19050" y="114300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83" name="任意多边形 182"/>
                  <p:cNvSpPr/>
                  <p:nvPr/>
                </p:nvSpPr>
                <p:spPr>
                  <a:xfrm>
                    <a:off x="5924550" y="5524500"/>
                    <a:ext cx="381000" cy="685800"/>
                  </a:xfrm>
                  <a:custGeom>
                    <a:avLst/>
                    <a:gdLst>
                      <a:gd name="connsiteX0" fmla="*/ 133350 w 381000"/>
                      <a:gd name="connsiteY0" fmla="*/ 0 h 685800"/>
                      <a:gd name="connsiteX1" fmla="*/ 95250 w 381000"/>
                      <a:gd name="connsiteY1" fmla="*/ 419100 h 685800"/>
                      <a:gd name="connsiteX2" fmla="*/ 0 w 381000"/>
                      <a:gd name="connsiteY2" fmla="*/ 571500 h 685800"/>
                      <a:gd name="connsiteX3" fmla="*/ 95250 w 381000"/>
                      <a:gd name="connsiteY3" fmla="*/ 666750 h 685800"/>
                      <a:gd name="connsiteX4" fmla="*/ 323850 w 381000"/>
                      <a:gd name="connsiteY4" fmla="*/ 457200 h 685800"/>
                      <a:gd name="connsiteX5" fmla="*/ 381000 w 381000"/>
                      <a:gd name="connsiteY5" fmla="*/ 38100 h 685800"/>
                      <a:gd name="connsiteX6" fmla="*/ 381000 w 381000"/>
                      <a:gd name="connsiteY6" fmla="*/ 38100 h 685800"/>
                      <a:gd name="connsiteX7" fmla="*/ 342900 w 381000"/>
                      <a:gd name="connsiteY7" fmla="*/ 38100 h 685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81000" h="685800">
                        <a:moveTo>
                          <a:pt x="133350" y="0"/>
                        </a:moveTo>
                        <a:cubicBezTo>
                          <a:pt x="125412" y="161925"/>
                          <a:pt x="117475" y="323850"/>
                          <a:pt x="95250" y="419100"/>
                        </a:cubicBezTo>
                        <a:cubicBezTo>
                          <a:pt x="73025" y="514350"/>
                          <a:pt x="0" y="530225"/>
                          <a:pt x="0" y="571500"/>
                        </a:cubicBezTo>
                        <a:cubicBezTo>
                          <a:pt x="0" y="612775"/>
                          <a:pt x="41275" y="685800"/>
                          <a:pt x="95250" y="666750"/>
                        </a:cubicBezTo>
                        <a:cubicBezTo>
                          <a:pt x="149225" y="647700"/>
                          <a:pt x="276225" y="561975"/>
                          <a:pt x="323850" y="457200"/>
                        </a:cubicBezTo>
                        <a:cubicBezTo>
                          <a:pt x="371475" y="352425"/>
                          <a:pt x="381000" y="38100"/>
                          <a:pt x="381000" y="38100"/>
                        </a:cubicBezTo>
                        <a:lnTo>
                          <a:pt x="381000" y="38100"/>
                        </a:lnTo>
                        <a:lnTo>
                          <a:pt x="342900" y="38100"/>
                        </a:lnTo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184" name="组合 87"/>
                  <p:cNvGrpSpPr/>
                  <p:nvPr/>
                </p:nvGrpSpPr>
                <p:grpSpPr>
                  <a:xfrm>
                    <a:off x="4841585" y="1571612"/>
                    <a:ext cx="2945128" cy="4027789"/>
                    <a:chOff x="3142296" y="1233210"/>
                    <a:chExt cx="3767798" cy="4881840"/>
                  </a:xfrm>
                </p:grpSpPr>
                <p:sp>
                  <p:nvSpPr>
                    <p:cNvPr id="185" name="任意多边形 184"/>
                    <p:cNvSpPr/>
                    <p:nvPr/>
                  </p:nvSpPr>
                  <p:spPr>
                    <a:xfrm>
                      <a:off x="5753100" y="4219575"/>
                      <a:ext cx="790575" cy="835025"/>
                    </a:xfrm>
                    <a:custGeom>
                      <a:avLst/>
                      <a:gdLst>
                        <a:gd name="connsiteX0" fmla="*/ 228600 w 790575"/>
                        <a:gd name="connsiteY0" fmla="*/ 66675 h 835025"/>
                        <a:gd name="connsiteX1" fmla="*/ 609600 w 790575"/>
                        <a:gd name="connsiteY1" fmla="*/ 466725 h 835025"/>
                        <a:gd name="connsiteX2" fmla="*/ 781050 w 790575"/>
                        <a:gd name="connsiteY2" fmla="*/ 790575 h 835025"/>
                        <a:gd name="connsiteX3" fmla="*/ 666750 w 790575"/>
                        <a:gd name="connsiteY3" fmla="*/ 733425 h 835025"/>
                        <a:gd name="connsiteX4" fmla="*/ 438150 w 790575"/>
                        <a:gd name="connsiteY4" fmla="*/ 428625 h 835025"/>
                        <a:gd name="connsiteX5" fmla="*/ 209550 w 790575"/>
                        <a:gd name="connsiteY5" fmla="*/ 238125 h 835025"/>
                        <a:gd name="connsiteX6" fmla="*/ 114300 w 790575"/>
                        <a:gd name="connsiteY6" fmla="*/ 200025 h 835025"/>
                        <a:gd name="connsiteX7" fmla="*/ 76200 w 790575"/>
                        <a:gd name="connsiteY7" fmla="*/ 200025 h 835025"/>
                        <a:gd name="connsiteX8" fmla="*/ 19050 w 790575"/>
                        <a:gd name="connsiteY8" fmla="*/ 66675 h 835025"/>
                        <a:gd name="connsiteX9" fmla="*/ 228600 w 790575"/>
                        <a:gd name="connsiteY9" fmla="*/ 66675 h 8350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790575" h="835025">
                          <a:moveTo>
                            <a:pt x="228600" y="66675"/>
                          </a:moveTo>
                          <a:cubicBezTo>
                            <a:pt x="327025" y="133350"/>
                            <a:pt x="517525" y="346075"/>
                            <a:pt x="609600" y="466725"/>
                          </a:cubicBezTo>
                          <a:cubicBezTo>
                            <a:pt x="701675" y="587375"/>
                            <a:pt x="771525" y="746125"/>
                            <a:pt x="781050" y="790575"/>
                          </a:cubicBezTo>
                          <a:cubicBezTo>
                            <a:pt x="790575" y="835025"/>
                            <a:pt x="723900" y="793750"/>
                            <a:pt x="666750" y="733425"/>
                          </a:cubicBezTo>
                          <a:cubicBezTo>
                            <a:pt x="609600" y="673100"/>
                            <a:pt x="514350" y="511175"/>
                            <a:pt x="438150" y="428625"/>
                          </a:cubicBezTo>
                          <a:cubicBezTo>
                            <a:pt x="361950" y="346075"/>
                            <a:pt x="263525" y="276225"/>
                            <a:pt x="209550" y="238125"/>
                          </a:cubicBezTo>
                          <a:cubicBezTo>
                            <a:pt x="155575" y="200025"/>
                            <a:pt x="136525" y="206375"/>
                            <a:pt x="114300" y="200025"/>
                          </a:cubicBezTo>
                          <a:cubicBezTo>
                            <a:pt x="92075" y="193675"/>
                            <a:pt x="92075" y="222250"/>
                            <a:pt x="76200" y="200025"/>
                          </a:cubicBezTo>
                          <a:cubicBezTo>
                            <a:pt x="60325" y="177800"/>
                            <a:pt x="0" y="88900"/>
                            <a:pt x="19050" y="66675"/>
                          </a:cubicBezTo>
                          <a:cubicBezTo>
                            <a:pt x="38100" y="44450"/>
                            <a:pt x="130175" y="0"/>
                            <a:pt x="228600" y="66675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3175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6" name="任意多边形 185"/>
                    <p:cNvSpPr/>
                    <p:nvPr/>
                  </p:nvSpPr>
                  <p:spPr>
                    <a:xfrm rot="605614">
                      <a:off x="3142296" y="3047032"/>
                      <a:ext cx="1929000" cy="1069237"/>
                    </a:xfrm>
                    <a:custGeom>
                      <a:avLst/>
                      <a:gdLst>
                        <a:gd name="connsiteX0" fmla="*/ 1622425 w 1622425"/>
                        <a:gd name="connsiteY0" fmla="*/ 492125 h 911225"/>
                        <a:gd name="connsiteX1" fmla="*/ 1165225 w 1622425"/>
                        <a:gd name="connsiteY1" fmla="*/ 511175 h 911225"/>
                        <a:gd name="connsiteX2" fmla="*/ 822325 w 1622425"/>
                        <a:gd name="connsiteY2" fmla="*/ 396875 h 911225"/>
                        <a:gd name="connsiteX3" fmla="*/ 288925 w 1622425"/>
                        <a:gd name="connsiteY3" fmla="*/ 111125 h 911225"/>
                        <a:gd name="connsiteX4" fmla="*/ 174625 w 1622425"/>
                        <a:gd name="connsiteY4" fmla="*/ 34925 h 911225"/>
                        <a:gd name="connsiteX5" fmla="*/ 22225 w 1622425"/>
                        <a:gd name="connsiteY5" fmla="*/ 15875 h 911225"/>
                        <a:gd name="connsiteX6" fmla="*/ 41275 w 1622425"/>
                        <a:gd name="connsiteY6" fmla="*/ 130175 h 911225"/>
                        <a:gd name="connsiteX7" fmla="*/ 117475 w 1622425"/>
                        <a:gd name="connsiteY7" fmla="*/ 130175 h 911225"/>
                        <a:gd name="connsiteX8" fmla="*/ 269875 w 1622425"/>
                        <a:gd name="connsiteY8" fmla="*/ 225425 h 911225"/>
                        <a:gd name="connsiteX9" fmla="*/ 650875 w 1622425"/>
                        <a:gd name="connsiteY9" fmla="*/ 530225 h 911225"/>
                        <a:gd name="connsiteX10" fmla="*/ 898525 w 1622425"/>
                        <a:gd name="connsiteY10" fmla="*/ 644525 h 911225"/>
                        <a:gd name="connsiteX11" fmla="*/ 1279525 w 1622425"/>
                        <a:gd name="connsiteY11" fmla="*/ 873125 h 911225"/>
                        <a:gd name="connsiteX12" fmla="*/ 1355725 w 1622425"/>
                        <a:gd name="connsiteY12" fmla="*/ 873125 h 911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622425" h="911225">
                          <a:moveTo>
                            <a:pt x="1622425" y="492125"/>
                          </a:moveTo>
                          <a:cubicBezTo>
                            <a:pt x="1460500" y="509587"/>
                            <a:pt x="1298575" y="527050"/>
                            <a:pt x="1165225" y="511175"/>
                          </a:cubicBezTo>
                          <a:cubicBezTo>
                            <a:pt x="1031875" y="495300"/>
                            <a:pt x="968375" y="463550"/>
                            <a:pt x="822325" y="396875"/>
                          </a:cubicBezTo>
                          <a:cubicBezTo>
                            <a:pt x="676275" y="330200"/>
                            <a:pt x="396875" y="171450"/>
                            <a:pt x="288925" y="111125"/>
                          </a:cubicBezTo>
                          <a:cubicBezTo>
                            <a:pt x="180975" y="50800"/>
                            <a:pt x="219075" y="50800"/>
                            <a:pt x="174625" y="34925"/>
                          </a:cubicBezTo>
                          <a:cubicBezTo>
                            <a:pt x="130175" y="19050"/>
                            <a:pt x="44450" y="0"/>
                            <a:pt x="22225" y="15875"/>
                          </a:cubicBezTo>
                          <a:cubicBezTo>
                            <a:pt x="0" y="31750"/>
                            <a:pt x="25400" y="111125"/>
                            <a:pt x="41275" y="130175"/>
                          </a:cubicBezTo>
                          <a:cubicBezTo>
                            <a:pt x="57150" y="149225"/>
                            <a:pt x="79375" y="114300"/>
                            <a:pt x="117475" y="130175"/>
                          </a:cubicBezTo>
                          <a:cubicBezTo>
                            <a:pt x="155575" y="146050"/>
                            <a:pt x="180975" y="158750"/>
                            <a:pt x="269875" y="225425"/>
                          </a:cubicBezTo>
                          <a:cubicBezTo>
                            <a:pt x="358775" y="292100"/>
                            <a:pt x="546100" y="460375"/>
                            <a:pt x="650875" y="530225"/>
                          </a:cubicBezTo>
                          <a:cubicBezTo>
                            <a:pt x="755650" y="600075"/>
                            <a:pt x="793750" y="587375"/>
                            <a:pt x="898525" y="644525"/>
                          </a:cubicBezTo>
                          <a:cubicBezTo>
                            <a:pt x="1003300" y="701675"/>
                            <a:pt x="1203325" y="835025"/>
                            <a:pt x="1279525" y="873125"/>
                          </a:cubicBezTo>
                          <a:cubicBezTo>
                            <a:pt x="1355725" y="911225"/>
                            <a:pt x="1355725" y="892175"/>
                            <a:pt x="1355725" y="873125"/>
                          </a:cubicBezTo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7" name="任意多边形 186"/>
                    <p:cNvSpPr/>
                    <p:nvPr/>
                  </p:nvSpPr>
                  <p:spPr>
                    <a:xfrm>
                      <a:off x="3565525" y="4168775"/>
                      <a:ext cx="2698750" cy="1946275"/>
                    </a:xfrm>
                    <a:custGeom>
                      <a:avLst/>
                      <a:gdLst>
                        <a:gd name="connsiteX0" fmla="*/ 1025525 w 2698750"/>
                        <a:gd name="connsiteY0" fmla="*/ 79375 h 1946275"/>
                        <a:gd name="connsiteX1" fmla="*/ 1006475 w 2698750"/>
                        <a:gd name="connsiteY1" fmla="*/ 136525 h 1946275"/>
                        <a:gd name="connsiteX2" fmla="*/ 739775 w 2698750"/>
                        <a:gd name="connsiteY2" fmla="*/ 688975 h 1946275"/>
                        <a:gd name="connsiteX3" fmla="*/ 111125 w 2698750"/>
                        <a:gd name="connsiteY3" fmla="*/ 1393825 h 1946275"/>
                        <a:gd name="connsiteX4" fmla="*/ 73025 w 2698750"/>
                        <a:gd name="connsiteY4" fmla="*/ 1489075 h 1946275"/>
                        <a:gd name="connsiteX5" fmla="*/ 492125 w 2698750"/>
                        <a:gd name="connsiteY5" fmla="*/ 1679575 h 1946275"/>
                        <a:gd name="connsiteX6" fmla="*/ 1235075 w 2698750"/>
                        <a:gd name="connsiteY6" fmla="*/ 1889125 h 1946275"/>
                        <a:gd name="connsiteX7" fmla="*/ 2092325 w 2698750"/>
                        <a:gd name="connsiteY7" fmla="*/ 1927225 h 1946275"/>
                        <a:gd name="connsiteX8" fmla="*/ 2606675 w 2698750"/>
                        <a:gd name="connsiteY8" fmla="*/ 1774825 h 1946275"/>
                        <a:gd name="connsiteX9" fmla="*/ 2644775 w 2698750"/>
                        <a:gd name="connsiteY9" fmla="*/ 1679575 h 1946275"/>
                        <a:gd name="connsiteX10" fmla="*/ 2530475 w 2698750"/>
                        <a:gd name="connsiteY10" fmla="*/ 1450975 h 1946275"/>
                        <a:gd name="connsiteX11" fmla="*/ 2473325 w 2698750"/>
                        <a:gd name="connsiteY11" fmla="*/ 1050925 h 1946275"/>
                        <a:gd name="connsiteX12" fmla="*/ 2282825 w 2698750"/>
                        <a:gd name="connsiteY12" fmla="*/ 250825 h 1946275"/>
                        <a:gd name="connsiteX13" fmla="*/ 2282825 w 2698750"/>
                        <a:gd name="connsiteY13" fmla="*/ 79375 h 1946275"/>
                        <a:gd name="connsiteX14" fmla="*/ 2168525 w 2698750"/>
                        <a:gd name="connsiteY14" fmla="*/ 22225 h 1946275"/>
                        <a:gd name="connsiteX15" fmla="*/ 1711325 w 2698750"/>
                        <a:gd name="connsiteY15" fmla="*/ 22225 h 1946275"/>
                        <a:gd name="connsiteX16" fmla="*/ 1292225 w 2698750"/>
                        <a:gd name="connsiteY16" fmla="*/ 3175 h 1946275"/>
                        <a:gd name="connsiteX17" fmla="*/ 1025525 w 2698750"/>
                        <a:gd name="connsiteY17" fmla="*/ 79375 h 1946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2698750" h="1946275">
                          <a:moveTo>
                            <a:pt x="1025525" y="79375"/>
                          </a:moveTo>
                          <a:cubicBezTo>
                            <a:pt x="977900" y="101600"/>
                            <a:pt x="1054100" y="34925"/>
                            <a:pt x="1006475" y="136525"/>
                          </a:cubicBezTo>
                          <a:cubicBezTo>
                            <a:pt x="958850" y="238125"/>
                            <a:pt x="889000" y="479425"/>
                            <a:pt x="739775" y="688975"/>
                          </a:cubicBezTo>
                          <a:cubicBezTo>
                            <a:pt x="590550" y="898525"/>
                            <a:pt x="222250" y="1260475"/>
                            <a:pt x="111125" y="1393825"/>
                          </a:cubicBezTo>
                          <a:cubicBezTo>
                            <a:pt x="0" y="1527175"/>
                            <a:pt x="9525" y="1441450"/>
                            <a:pt x="73025" y="1489075"/>
                          </a:cubicBezTo>
                          <a:cubicBezTo>
                            <a:pt x="136525" y="1536700"/>
                            <a:pt x="298450" y="1612900"/>
                            <a:pt x="492125" y="1679575"/>
                          </a:cubicBezTo>
                          <a:cubicBezTo>
                            <a:pt x="685800" y="1746250"/>
                            <a:pt x="968375" y="1847850"/>
                            <a:pt x="1235075" y="1889125"/>
                          </a:cubicBezTo>
                          <a:cubicBezTo>
                            <a:pt x="1501775" y="1930400"/>
                            <a:pt x="1863725" y="1946275"/>
                            <a:pt x="2092325" y="1927225"/>
                          </a:cubicBezTo>
                          <a:cubicBezTo>
                            <a:pt x="2320925" y="1908175"/>
                            <a:pt x="2514600" y="1816100"/>
                            <a:pt x="2606675" y="1774825"/>
                          </a:cubicBezTo>
                          <a:cubicBezTo>
                            <a:pt x="2698750" y="1733550"/>
                            <a:pt x="2657475" y="1733550"/>
                            <a:pt x="2644775" y="1679575"/>
                          </a:cubicBezTo>
                          <a:cubicBezTo>
                            <a:pt x="2632075" y="1625600"/>
                            <a:pt x="2559050" y="1555750"/>
                            <a:pt x="2530475" y="1450975"/>
                          </a:cubicBezTo>
                          <a:cubicBezTo>
                            <a:pt x="2501900" y="1346200"/>
                            <a:pt x="2514600" y="1250950"/>
                            <a:pt x="2473325" y="1050925"/>
                          </a:cubicBezTo>
                          <a:cubicBezTo>
                            <a:pt x="2432050" y="850900"/>
                            <a:pt x="2314575" y="412750"/>
                            <a:pt x="2282825" y="250825"/>
                          </a:cubicBezTo>
                          <a:cubicBezTo>
                            <a:pt x="2251075" y="88900"/>
                            <a:pt x="2301875" y="117475"/>
                            <a:pt x="2282825" y="79375"/>
                          </a:cubicBezTo>
                          <a:cubicBezTo>
                            <a:pt x="2263775" y="41275"/>
                            <a:pt x="2263775" y="31750"/>
                            <a:pt x="2168525" y="22225"/>
                          </a:cubicBezTo>
                          <a:cubicBezTo>
                            <a:pt x="2073275" y="12700"/>
                            <a:pt x="1857375" y="25400"/>
                            <a:pt x="1711325" y="22225"/>
                          </a:cubicBezTo>
                          <a:cubicBezTo>
                            <a:pt x="1565275" y="19050"/>
                            <a:pt x="1406525" y="0"/>
                            <a:pt x="1292225" y="3175"/>
                          </a:cubicBezTo>
                          <a:cubicBezTo>
                            <a:pt x="1177925" y="6350"/>
                            <a:pt x="1073150" y="57150"/>
                            <a:pt x="1025525" y="79375"/>
                          </a:cubicBez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317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8" name="任意多边形 187"/>
                    <p:cNvSpPr/>
                    <p:nvPr/>
                  </p:nvSpPr>
                  <p:spPr>
                    <a:xfrm>
                      <a:off x="5214942" y="3857628"/>
                      <a:ext cx="817573" cy="523882"/>
                    </a:xfrm>
                    <a:custGeom>
                      <a:avLst/>
                      <a:gdLst>
                        <a:gd name="connsiteX0" fmla="*/ 3175 w 577850"/>
                        <a:gd name="connsiteY0" fmla="*/ 304800 h 520700"/>
                        <a:gd name="connsiteX1" fmla="*/ 98425 w 577850"/>
                        <a:gd name="connsiteY1" fmla="*/ 438150 h 520700"/>
                        <a:gd name="connsiteX2" fmla="*/ 250825 w 577850"/>
                        <a:gd name="connsiteY2" fmla="*/ 514350 h 520700"/>
                        <a:gd name="connsiteX3" fmla="*/ 479425 w 577850"/>
                        <a:gd name="connsiteY3" fmla="*/ 476250 h 520700"/>
                        <a:gd name="connsiteX4" fmla="*/ 574675 w 577850"/>
                        <a:gd name="connsiteY4" fmla="*/ 285750 h 520700"/>
                        <a:gd name="connsiteX5" fmla="*/ 460375 w 577850"/>
                        <a:gd name="connsiteY5" fmla="*/ 76200 h 520700"/>
                        <a:gd name="connsiteX6" fmla="*/ 365125 w 577850"/>
                        <a:gd name="connsiteY6" fmla="*/ 0 h 520700"/>
                        <a:gd name="connsiteX7" fmla="*/ 288925 w 577850"/>
                        <a:gd name="connsiteY7" fmla="*/ 76200 h 520700"/>
                        <a:gd name="connsiteX8" fmla="*/ 231775 w 577850"/>
                        <a:gd name="connsiteY8" fmla="*/ 152400 h 520700"/>
                        <a:gd name="connsiteX9" fmla="*/ 79375 w 577850"/>
                        <a:gd name="connsiteY9" fmla="*/ 228600 h 520700"/>
                        <a:gd name="connsiteX10" fmla="*/ 3175 w 577850"/>
                        <a:gd name="connsiteY10" fmla="*/ 304800 h 5207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77850" h="520700">
                          <a:moveTo>
                            <a:pt x="3175" y="304800"/>
                          </a:moveTo>
                          <a:cubicBezTo>
                            <a:pt x="6350" y="339725"/>
                            <a:pt x="57150" y="403225"/>
                            <a:pt x="98425" y="438150"/>
                          </a:cubicBezTo>
                          <a:cubicBezTo>
                            <a:pt x="139700" y="473075"/>
                            <a:pt x="187325" y="508000"/>
                            <a:pt x="250825" y="514350"/>
                          </a:cubicBezTo>
                          <a:cubicBezTo>
                            <a:pt x="314325" y="520700"/>
                            <a:pt x="425450" y="514350"/>
                            <a:pt x="479425" y="476250"/>
                          </a:cubicBezTo>
                          <a:cubicBezTo>
                            <a:pt x="533400" y="438150"/>
                            <a:pt x="577850" y="352425"/>
                            <a:pt x="574675" y="285750"/>
                          </a:cubicBezTo>
                          <a:cubicBezTo>
                            <a:pt x="571500" y="219075"/>
                            <a:pt x="495300" y="123825"/>
                            <a:pt x="460375" y="76200"/>
                          </a:cubicBezTo>
                          <a:cubicBezTo>
                            <a:pt x="425450" y="28575"/>
                            <a:pt x="393700" y="0"/>
                            <a:pt x="365125" y="0"/>
                          </a:cubicBezTo>
                          <a:cubicBezTo>
                            <a:pt x="336550" y="0"/>
                            <a:pt x="311150" y="50800"/>
                            <a:pt x="288925" y="76200"/>
                          </a:cubicBezTo>
                          <a:cubicBezTo>
                            <a:pt x="266700" y="101600"/>
                            <a:pt x="266700" y="127000"/>
                            <a:pt x="231775" y="152400"/>
                          </a:cubicBezTo>
                          <a:cubicBezTo>
                            <a:pt x="196850" y="177800"/>
                            <a:pt x="120650" y="206375"/>
                            <a:pt x="79375" y="228600"/>
                          </a:cubicBezTo>
                          <a:cubicBezTo>
                            <a:pt x="38100" y="250825"/>
                            <a:pt x="0" y="269875"/>
                            <a:pt x="3175" y="30480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9" name="任意多边形 188"/>
                    <p:cNvSpPr/>
                    <p:nvPr/>
                  </p:nvSpPr>
                  <p:spPr>
                    <a:xfrm>
                      <a:off x="4429124" y="3714752"/>
                      <a:ext cx="890589" cy="647698"/>
                    </a:xfrm>
                    <a:custGeom>
                      <a:avLst/>
                      <a:gdLst>
                        <a:gd name="connsiteX0" fmla="*/ 400050 w 676275"/>
                        <a:gd name="connsiteY0" fmla="*/ 31750 h 527050"/>
                        <a:gd name="connsiteX1" fmla="*/ 190500 w 676275"/>
                        <a:gd name="connsiteY1" fmla="*/ 31750 h 527050"/>
                        <a:gd name="connsiteX2" fmla="*/ 19050 w 676275"/>
                        <a:gd name="connsiteY2" fmla="*/ 184150 h 527050"/>
                        <a:gd name="connsiteX3" fmla="*/ 76200 w 676275"/>
                        <a:gd name="connsiteY3" fmla="*/ 431800 h 527050"/>
                        <a:gd name="connsiteX4" fmla="*/ 381000 w 676275"/>
                        <a:gd name="connsiteY4" fmla="*/ 508000 h 527050"/>
                        <a:gd name="connsiteX5" fmla="*/ 647700 w 676275"/>
                        <a:gd name="connsiteY5" fmla="*/ 317500 h 527050"/>
                        <a:gd name="connsiteX6" fmla="*/ 552450 w 676275"/>
                        <a:gd name="connsiteY6" fmla="*/ 298450 h 527050"/>
                        <a:gd name="connsiteX7" fmla="*/ 438150 w 676275"/>
                        <a:gd name="connsiteY7" fmla="*/ 222250 h 527050"/>
                        <a:gd name="connsiteX8" fmla="*/ 400050 w 676275"/>
                        <a:gd name="connsiteY8" fmla="*/ 31750 h 5270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76275" h="527050">
                          <a:moveTo>
                            <a:pt x="400050" y="31750"/>
                          </a:moveTo>
                          <a:cubicBezTo>
                            <a:pt x="358775" y="0"/>
                            <a:pt x="254000" y="6350"/>
                            <a:pt x="190500" y="31750"/>
                          </a:cubicBezTo>
                          <a:cubicBezTo>
                            <a:pt x="127000" y="57150"/>
                            <a:pt x="38100" y="117475"/>
                            <a:pt x="19050" y="184150"/>
                          </a:cubicBezTo>
                          <a:cubicBezTo>
                            <a:pt x="0" y="250825"/>
                            <a:pt x="15875" y="377825"/>
                            <a:pt x="76200" y="431800"/>
                          </a:cubicBezTo>
                          <a:cubicBezTo>
                            <a:pt x="136525" y="485775"/>
                            <a:pt x="285750" y="527050"/>
                            <a:pt x="381000" y="508000"/>
                          </a:cubicBezTo>
                          <a:cubicBezTo>
                            <a:pt x="476250" y="488950"/>
                            <a:pt x="619125" y="352425"/>
                            <a:pt x="647700" y="317500"/>
                          </a:cubicBezTo>
                          <a:cubicBezTo>
                            <a:pt x="676275" y="282575"/>
                            <a:pt x="587375" y="314325"/>
                            <a:pt x="552450" y="298450"/>
                          </a:cubicBezTo>
                          <a:cubicBezTo>
                            <a:pt x="517525" y="282575"/>
                            <a:pt x="463550" y="269875"/>
                            <a:pt x="438150" y="222250"/>
                          </a:cubicBezTo>
                          <a:cubicBezTo>
                            <a:pt x="412750" y="174625"/>
                            <a:pt x="441325" y="63500"/>
                            <a:pt x="400050" y="3175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0" name="任意多边形 189"/>
                    <p:cNvSpPr/>
                    <p:nvPr/>
                  </p:nvSpPr>
                  <p:spPr>
                    <a:xfrm>
                      <a:off x="4949825" y="3819525"/>
                      <a:ext cx="647700" cy="355600"/>
                    </a:xfrm>
                    <a:custGeom>
                      <a:avLst/>
                      <a:gdLst>
                        <a:gd name="connsiteX0" fmla="*/ 22225 w 647700"/>
                        <a:gd name="connsiteY0" fmla="*/ 28575 h 355600"/>
                        <a:gd name="connsiteX1" fmla="*/ 98425 w 647700"/>
                        <a:gd name="connsiteY1" fmla="*/ 257175 h 355600"/>
                        <a:gd name="connsiteX2" fmla="*/ 384175 w 647700"/>
                        <a:gd name="connsiteY2" fmla="*/ 333375 h 355600"/>
                        <a:gd name="connsiteX3" fmla="*/ 612775 w 647700"/>
                        <a:gd name="connsiteY3" fmla="*/ 123825 h 355600"/>
                        <a:gd name="connsiteX4" fmla="*/ 593725 w 647700"/>
                        <a:gd name="connsiteY4" fmla="*/ 85725 h 355600"/>
                        <a:gd name="connsiteX5" fmla="*/ 403225 w 647700"/>
                        <a:gd name="connsiteY5" fmla="*/ 104775 h 355600"/>
                        <a:gd name="connsiteX6" fmla="*/ 231775 w 647700"/>
                        <a:gd name="connsiteY6" fmla="*/ 85725 h 355600"/>
                        <a:gd name="connsiteX7" fmla="*/ 22225 w 647700"/>
                        <a:gd name="connsiteY7" fmla="*/ 28575 h 355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47700" h="355600">
                          <a:moveTo>
                            <a:pt x="22225" y="28575"/>
                          </a:moveTo>
                          <a:cubicBezTo>
                            <a:pt x="0" y="57150"/>
                            <a:pt x="38100" y="206375"/>
                            <a:pt x="98425" y="257175"/>
                          </a:cubicBezTo>
                          <a:cubicBezTo>
                            <a:pt x="158750" y="307975"/>
                            <a:pt x="298450" y="355600"/>
                            <a:pt x="384175" y="333375"/>
                          </a:cubicBezTo>
                          <a:cubicBezTo>
                            <a:pt x="469900" y="311150"/>
                            <a:pt x="577850" y="165100"/>
                            <a:pt x="612775" y="123825"/>
                          </a:cubicBezTo>
                          <a:cubicBezTo>
                            <a:pt x="647700" y="82550"/>
                            <a:pt x="628650" y="88900"/>
                            <a:pt x="593725" y="85725"/>
                          </a:cubicBezTo>
                          <a:cubicBezTo>
                            <a:pt x="558800" y="82550"/>
                            <a:pt x="463550" y="104775"/>
                            <a:pt x="403225" y="104775"/>
                          </a:cubicBezTo>
                          <a:cubicBezTo>
                            <a:pt x="342900" y="104775"/>
                            <a:pt x="295275" y="98425"/>
                            <a:pt x="231775" y="85725"/>
                          </a:cubicBezTo>
                          <a:cubicBezTo>
                            <a:pt x="168275" y="73025"/>
                            <a:pt x="44450" y="0"/>
                            <a:pt x="22225" y="28575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grpSp>
                  <p:nvGrpSpPr>
                    <p:cNvPr id="191" name="组合 52"/>
                    <p:cNvGrpSpPr/>
                    <p:nvPr/>
                  </p:nvGrpSpPr>
                  <p:grpSpPr>
                    <a:xfrm rot="373017">
                      <a:off x="3779054" y="1233210"/>
                      <a:ext cx="3131040" cy="2677088"/>
                      <a:chOff x="2357422" y="2000240"/>
                      <a:chExt cx="4144309" cy="3842593"/>
                    </a:xfrm>
                  </p:grpSpPr>
                  <p:sp>
                    <p:nvSpPr>
                      <p:cNvPr id="206" name="任意多边形 6"/>
                      <p:cNvSpPr/>
                      <p:nvPr/>
                    </p:nvSpPr>
                    <p:spPr>
                      <a:xfrm>
                        <a:off x="2991521" y="4141516"/>
                        <a:ext cx="3000085" cy="1701317"/>
                      </a:xfrm>
                      <a:custGeom>
                        <a:avLst/>
                        <a:gdLst>
                          <a:gd name="connsiteX0" fmla="*/ 59960 w 1074294"/>
                          <a:gd name="connsiteY0" fmla="*/ 62459 h 604603"/>
                          <a:gd name="connsiteX1" fmla="*/ 44970 w 1074294"/>
                          <a:gd name="connsiteY1" fmla="*/ 362262 h 604603"/>
                          <a:gd name="connsiteX2" fmla="*/ 329783 w 1074294"/>
                          <a:gd name="connsiteY2" fmla="*/ 557134 h 604603"/>
                          <a:gd name="connsiteX3" fmla="*/ 524655 w 1074294"/>
                          <a:gd name="connsiteY3" fmla="*/ 602105 h 604603"/>
                          <a:gd name="connsiteX4" fmla="*/ 869429 w 1074294"/>
                          <a:gd name="connsiteY4" fmla="*/ 542144 h 604603"/>
                          <a:gd name="connsiteX5" fmla="*/ 1034321 w 1074294"/>
                          <a:gd name="connsiteY5" fmla="*/ 392243 h 604603"/>
                          <a:gd name="connsiteX6" fmla="*/ 1064301 w 1074294"/>
                          <a:gd name="connsiteY6" fmla="*/ 77449 h 604603"/>
                          <a:gd name="connsiteX7" fmla="*/ 1064301 w 1074294"/>
                          <a:gd name="connsiteY7" fmla="*/ 47469 h 604603"/>
                          <a:gd name="connsiteX8" fmla="*/ 1004341 w 1074294"/>
                          <a:gd name="connsiteY8" fmla="*/ 47469 h 604603"/>
                          <a:gd name="connsiteX9" fmla="*/ 899409 w 1074294"/>
                          <a:gd name="connsiteY9" fmla="*/ 2498 h 604603"/>
                          <a:gd name="connsiteX10" fmla="*/ 794478 w 1074294"/>
                          <a:gd name="connsiteY10" fmla="*/ 32479 h 604603"/>
                          <a:gd name="connsiteX11" fmla="*/ 584616 w 1074294"/>
                          <a:gd name="connsiteY11" fmla="*/ 2498 h 604603"/>
                          <a:gd name="connsiteX12" fmla="*/ 149901 w 1074294"/>
                          <a:gd name="connsiteY12" fmla="*/ 17489 h 604603"/>
                          <a:gd name="connsiteX13" fmla="*/ 59960 w 1074294"/>
                          <a:gd name="connsiteY13" fmla="*/ 62459 h 60460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1074294" h="604603">
                            <a:moveTo>
                              <a:pt x="59960" y="62459"/>
                            </a:moveTo>
                            <a:cubicBezTo>
                              <a:pt x="42472" y="119921"/>
                              <a:pt x="0" y="279816"/>
                              <a:pt x="44970" y="362262"/>
                            </a:cubicBezTo>
                            <a:cubicBezTo>
                              <a:pt x="89941" y="444708"/>
                              <a:pt x="249836" y="517160"/>
                              <a:pt x="329783" y="557134"/>
                            </a:cubicBezTo>
                            <a:cubicBezTo>
                              <a:pt x="409730" y="597108"/>
                              <a:pt x="434714" y="604603"/>
                              <a:pt x="524655" y="602105"/>
                            </a:cubicBezTo>
                            <a:cubicBezTo>
                              <a:pt x="614596" y="599607"/>
                              <a:pt x="784485" y="577121"/>
                              <a:pt x="869429" y="542144"/>
                            </a:cubicBezTo>
                            <a:cubicBezTo>
                              <a:pt x="954373" y="507167"/>
                              <a:pt x="1001842" y="469692"/>
                              <a:pt x="1034321" y="392243"/>
                            </a:cubicBezTo>
                            <a:cubicBezTo>
                              <a:pt x="1066800" y="314794"/>
                              <a:pt x="1059304" y="134911"/>
                              <a:pt x="1064301" y="77449"/>
                            </a:cubicBezTo>
                            <a:cubicBezTo>
                              <a:pt x="1069298" y="19987"/>
                              <a:pt x="1074294" y="52466"/>
                              <a:pt x="1064301" y="47469"/>
                            </a:cubicBezTo>
                            <a:cubicBezTo>
                              <a:pt x="1054308" y="42472"/>
                              <a:pt x="1031823" y="54964"/>
                              <a:pt x="1004341" y="47469"/>
                            </a:cubicBezTo>
                            <a:cubicBezTo>
                              <a:pt x="976859" y="39974"/>
                              <a:pt x="934386" y="4996"/>
                              <a:pt x="899409" y="2498"/>
                            </a:cubicBezTo>
                            <a:cubicBezTo>
                              <a:pt x="864432" y="0"/>
                              <a:pt x="846943" y="32479"/>
                              <a:pt x="794478" y="32479"/>
                            </a:cubicBezTo>
                            <a:cubicBezTo>
                              <a:pt x="742013" y="32479"/>
                              <a:pt x="692045" y="4996"/>
                              <a:pt x="584616" y="2498"/>
                            </a:cubicBezTo>
                            <a:cubicBezTo>
                              <a:pt x="477187" y="0"/>
                              <a:pt x="239842" y="14991"/>
                              <a:pt x="149901" y="17489"/>
                            </a:cubicBezTo>
                            <a:cubicBezTo>
                              <a:pt x="59960" y="19988"/>
                              <a:pt x="77449" y="4997"/>
                              <a:pt x="59960" y="6245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207" name="任意多边形 206"/>
                      <p:cNvSpPr/>
                      <p:nvPr/>
                    </p:nvSpPr>
                    <p:spPr>
                      <a:xfrm>
                        <a:off x="2357422" y="2000240"/>
                        <a:ext cx="4144309" cy="2791002"/>
                      </a:xfrm>
                      <a:custGeom>
                        <a:avLst/>
                        <a:gdLst>
                          <a:gd name="connsiteX0" fmla="*/ 224852 w 1484026"/>
                          <a:gd name="connsiteY0" fmla="*/ 974360 h 991849"/>
                          <a:gd name="connsiteX1" fmla="*/ 29980 w 1484026"/>
                          <a:gd name="connsiteY1" fmla="*/ 899410 h 991849"/>
                          <a:gd name="connsiteX2" fmla="*/ 44970 w 1484026"/>
                          <a:gd name="connsiteY2" fmla="*/ 704537 h 991849"/>
                          <a:gd name="connsiteX3" fmla="*/ 89941 w 1484026"/>
                          <a:gd name="connsiteY3" fmla="*/ 314793 h 991849"/>
                          <a:gd name="connsiteX4" fmla="*/ 299803 w 1484026"/>
                          <a:gd name="connsiteY4" fmla="*/ 134911 h 991849"/>
                          <a:gd name="connsiteX5" fmla="*/ 584616 w 1484026"/>
                          <a:gd name="connsiteY5" fmla="*/ 14990 h 991849"/>
                          <a:gd name="connsiteX6" fmla="*/ 1064301 w 1484026"/>
                          <a:gd name="connsiteY6" fmla="*/ 44970 h 991849"/>
                          <a:gd name="connsiteX7" fmla="*/ 1364104 w 1484026"/>
                          <a:gd name="connsiteY7" fmla="*/ 284813 h 991849"/>
                          <a:gd name="connsiteX8" fmla="*/ 1469036 w 1484026"/>
                          <a:gd name="connsiteY8" fmla="*/ 689547 h 991849"/>
                          <a:gd name="connsiteX9" fmla="*/ 1454045 w 1484026"/>
                          <a:gd name="connsiteY9" fmla="*/ 899410 h 991849"/>
                          <a:gd name="connsiteX10" fmla="*/ 1289154 w 1484026"/>
                          <a:gd name="connsiteY10" fmla="*/ 929390 h 991849"/>
                          <a:gd name="connsiteX11" fmla="*/ 1289154 w 1484026"/>
                          <a:gd name="connsiteY11" fmla="*/ 824459 h 991849"/>
                          <a:gd name="connsiteX12" fmla="*/ 914400 w 1484026"/>
                          <a:gd name="connsiteY12" fmla="*/ 794478 h 991849"/>
                          <a:gd name="connsiteX13" fmla="*/ 329783 w 1484026"/>
                          <a:gd name="connsiteY13" fmla="*/ 794478 h 991849"/>
                          <a:gd name="connsiteX14" fmla="*/ 224852 w 1484026"/>
                          <a:gd name="connsiteY14" fmla="*/ 974360 h 99184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1484026" h="991849">
                            <a:moveTo>
                              <a:pt x="224852" y="974360"/>
                            </a:moveTo>
                            <a:cubicBezTo>
                              <a:pt x="174885" y="991849"/>
                              <a:pt x="59960" y="944381"/>
                              <a:pt x="29980" y="899410"/>
                            </a:cubicBezTo>
                            <a:cubicBezTo>
                              <a:pt x="0" y="854440"/>
                              <a:pt x="34977" y="801973"/>
                              <a:pt x="44970" y="704537"/>
                            </a:cubicBezTo>
                            <a:cubicBezTo>
                              <a:pt x="54963" y="607101"/>
                              <a:pt x="47469" y="409731"/>
                              <a:pt x="89941" y="314793"/>
                            </a:cubicBezTo>
                            <a:cubicBezTo>
                              <a:pt x="132413" y="219855"/>
                              <a:pt x="217357" y="184878"/>
                              <a:pt x="299803" y="134911"/>
                            </a:cubicBezTo>
                            <a:cubicBezTo>
                              <a:pt x="382249" y="84944"/>
                              <a:pt x="457200" y="29980"/>
                              <a:pt x="584616" y="14990"/>
                            </a:cubicBezTo>
                            <a:cubicBezTo>
                              <a:pt x="712032" y="0"/>
                              <a:pt x="934386" y="0"/>
                              <a:pt x="1064301" y="44970"/>
                            </a:cubicBezTo>
                            <a:cubicBezTo>
                              <a:pt x="1194216" y="89941"/>
                              <a:pt x="1296648" y="177383"/>
                              <a:pt x="1364104" y="284813"/>
                            </a:cubicBezTo>
                            <a:cubicBezTo>
                              <a:pt x="1431560" y="392243"/>
                              <a:pt x="1454046" y="587114"/>
                              <a:pt x="1469036" y="689547"/>
                            </a:cubicBezTo>
                            <a:cubicBezTo>
                              <a:pt x="1484026" y="791980"/>
                              <a:pt x="1484025" y="859436"/>
                              <a:pt x="1454045" y="899410"/>
                            </a:cubicBezTo>
                            <a:cubicBezTo>
                              <a:pt x="1424065" y="939384"/>
                              <a:pt x="1316636" y="941882"/>
                              <a:pt x="1289154" y="929390"/>
                            </a:cubicBezTo>
                            <a:cubicBezTo>
                              <a:pt x="1261672" y="916898"/>
                              <a:pt x="1351613" y="846944"/>
                              <a:pt x="1289154" y="824459"/>
                            </a:cubicBezTo>
                            <a:cubicBezTo>
                              <a:pt x="1226695" y="801974"/>
                              <a:pt x="1074295" y="799475"/>
                              <a:pt x="914400" y="794478"/>
                            </a:cubicBezTo>
                            <a:cubicBezTo>
                              <a:pt x="754505" y="789481"/>
                              <a:pt x="449704" y="761999"/>
                              <a:pt x="329783" y="794478"/>
                            </a:cubicBezTo>
                            <a:cubicBezTo>
                              <a:pt x="209862" y="826957"/>
                              <a:pt x="274819" y="956871"/>
                              <a:pt x="224852" y="974360"/>
                            </a:cubicBezTo>
                            <a:close/>
                          </a:path>
                        </a:pathLst>
                      </a:custGeom>
                      <a:solidFill>
                        <a:srgbClr val="431A0D"/>
                      </a:solidFill>
                      <a:ln>
                        <a:solidFill>
                          <a:srgbClr val="431A0D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208" name="任意多边形 207"/>
                      <p:cNvSpPr/>
                      <p:nvPr/>
                    </p:nvSpPr>
                    <p:spPr>
                      <a:xfrm>
                        <a:off x="5084803" y="4654698"/>
                        <a:ext cx="627924" cy="42184"/>
                      </a:xfrm>
                      <a:custGeom>
                        <a:avLst/>
                        <a:gdLst>
                          <a:gd name="connsiteX0" fmla="*/ 0 w 224852"/>
                          <a:gd name="connsiteY0" fmla="*/ 14991 h 14991"/>
                          <a:gd name="connsiteX1" fmla="*/ 134911 w 224852"/>
                          <a:gd name="connsiteY1" fmla="*/ 0 h 14991"/>
                          <a:gd name="connsiteX2" fmla="*/ 224852 w 224852"/>
                          <a:gd name="connsiteY2" fmla="*/ 14991 h 149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224852" h="14991">
                            <a:moveTo>
                              <a:pt x="0" y="14991"/>
                            </a:moveTo>
                            <a:cubicBezTo>
                              <a:pt x="48718" y="7495"/>
                              <a:pt x="97436" y="0"/>
                              <a:pt x="134911" y="0"/>
                            </a:cubicBezTo>
                            <a:cubicBezTo>
                              <a:pt x="172386" y="0"/>
                              <a:pt x="198619" y="7495"/>
                              <a:pt x="224852" y="14991"/>
                            </a:cubicBezTo>
                          </a:path>
                        </a:pathLst>
                      </a:custGeom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209" name="任意多边形 208"/>
                      <p:cNvSpPr/>
                      <p:nvPr/>
                    </p:nvSpPr>
                    <p:spPr>
                      <a:xfrm>
                        <a:off x="3438546" y="4620173"/>
                        <a:ext cx="627924" cy="42184"/>
                      </a:xfrm>
                      <a:custGeom>
                        <a:avLst/>
                        <a:gdLst>
                          <a:gd name="connsiteX0" fmla="*/ 0 w 224852"/>
                          <a:gd name="connsiteY0" fmla="*/ 14991 h 14991"/>
                          <a:gd name="connsiteX1" fmla="*/ 134911 w 224852"/>
                          <a:gd name="connsiteY1" fmla="*/ 0 h 14991"/>
                          <a:gd name="connsiteX2" fmla="*/ 224852 w 224852"/>
                          <a:gd name="connsiteY2" fmla="*/ 14991 h 149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224852" h="14991">
                            <a:moveTo>
                              <a:pt x="0" y="14991"/>
                            </a:moveTo>
                            <a:cubicBezTo>
                              <a:pt x="48718" y="7495"/>
                              <a:pt x="97436" y="0"/>
                              <a:pt x="134911" y="0"/>
                            </a:cubicBezTo>
                            <a:cubicBezTo>
                              <a:pt x="172386" y="0"/>
                              <a:pt x="198619" y="7495"/>
                              <a:pt x="224852" y="14991"/>
                            </a:cubicBezTo>
                          </a:path>
                        </a:pathLst>
                      </a:custGeom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210" name="任意多边形 209"/>
                      <p:cNvSpPr/>
                      <p:nvPr/>
                    </p:nvSpPr>
                    <p:spPr>
                      <a:xfrm>
                        <a:off x="2612665" y="2352174"/>
                        <a:ext cx="1376899" cy="1579012"/>
                      </a:xfrm>
                      <a:custGeom>
                        <a:avLst/>
                        <a:gdLst>
                          <a:gd name="connsiteX0" fmla="*/ 587115 w 949378"/>
                          <a:gd name="connsiteY0" fmla="*/ 47469 h 1174230"/>
                          <a:gd name="connsiteX1" fmla="*/ 227351 w 949378"/>
                          <a:gd name="connsiteY1" fmla="*/ 302302 h 1174230"/>
                          <a:gd name="connsiteX2" fmla="*/ 32479 w 949378"/>
                          <a:gd name="connsiteY2" fmla="*/ 871928 h 1174230"/>
                          <a:gd name="connsiteX3" fmla="*/ 32479 w 949378"/>
                          <a:gd name="connsiteY3" fmla="*/ 1126761 h 1174230"/>
                          <a:gd name="connsiteX4" fmla="*/ 107430 w 949378"/>
                          <a:gd name="connsiteY4" fmla="*/ 916899 h 1174230"/>
                          <a:gd name="connsiteX5" fmla="*/ 182381 w 949378"/>
                          <a:gd name="connsiteY5" fmla="*/ 1141751 h 1174230"/>
                          <a:gd name="connsiteX6" fmla="*/ 272322 w 949378"/>
                          <a:gd name="connsiteY6" fmla="*/ 722027 h 1174230"/>
                          <a:gd name="connsiteX7" fmla="*/ 407233 w 949378"/>
                          <a:gd name="connsiteY7" fmla="*/ 317292 h 1174230"/>
                          <a:gd name="connsiteX8" fmla="*/ 587115 w 949378"/>
                          <a:gd name="connsiteY8" fmla="*/ 197371 h 1174230"/>
                          <a:gd name="connsiteX9" fmla="*/ 587115 w 949378"/>
                          <a:gd name="connsiteY9" fmla="*/ 197371 h 1174230"/>
                          <a:gd name="connsiteX10" fmla="*/ 407233 w 949378"/>
                          <a:gd name="connsiteY10" fmla="*/ 437213 h 1174230"/>
                          <a:gd name="connsiteX11" fmla="*/ 302302 w 949378"/>
                          <a:gd name="connsiteY11" fmla="*/ 1021830 h 1174230"/>
                          <a:gd name="connsiteX12" fmla="*/ 467194 w 949378"/>
                          <a:gd name="connsiteY12" fmla="*/ 527154 h 1174230"/>
                          <a:gd name="connsiteX13" fmla="*/ 752007 w 949378"/>
                          <a:gd name="connsiteY13" fmla="*/ 197371 h 1174230"/>
                          <a:gd name="connsiteX14" fmla="*/ 572125 w 949378"/>
                          <a:gd name="connsiteY14" fmla="*/ 422223 h 1174230"/>
                          <a:gd name="connsiteX15" fmla="*/ 452204 w 949378"/>
                          <a:gd name="connsiteY15" fmla="*/ 1036820 h 1174230"/>
                          <a:gd name="connsiteX16" fmla="*/ 542145 w 949378"/>
                          <a:gd name="connsiteY16" fmla="*/ 916899 h 1174230"/>
                          <a:gd name="connsiteX17" fmla="*/ 632086 w 949378"/>
                          <a:gd name="connsiteY17" fmla="*/ 1006840 h 1174230"/>
                          <a:gd name="connsiteX18" fmla="*/ 647076 w 949378"/>
                          <a:gd name="connsiteY18" fmla="*/ 512164 h 1174230"/>
                          <a:gd name="connsiteX19" fmla="*/ 916899 w 949378"/>
                          <a:gd name="connsiteY19" fmla="*/ 122420 h 1174230"/>
                          <a:gd name="connsiteX20" fmla="*/ 841948 w 949378"/>
                          <a:gd name="connsiteY20" fmla="*/ 107430 h 1174230"/>
                          <a:gd name="connsiteX21" fmla="*/ 707036 w 949378"/>
                          <a:gd name="connsiteY21" fmla="*/ 137410 h 1174230"/>
                          <a:gd name="connsiteX22" fmla="*/ 677056 w 949378"/>
                          <a:gd name="connsiteY22" fmla="*/ 17489 h 1174230"/>
                          <a:gd name="connsiteX23" fmla="*/ 587115 w 949378"/>
                          <a:gd name="connsiteY23" fmla="*/ 47469 h 11742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949378" h="1174230">
                            <a:moveTo>
                              <a:pt x="587115" y="47469"/>
                            </a:moveTo>
                            <a:cubicBezTo>
                              <a:pt x="512164" y="94938"/>
                              <a:pt x="319790" y="164892"/>
                              <a:pt x="227351" y="302302"/>
                            </a:cubicBezTo>
                            <a:cubicBezTo>
                              <a:pt x="134912" y="439712"/>
                              <a:pt x="64958" y="734518"/>
                              <a:pt x="32479" y="871928"/>
                            </a:cubicBezTo>
                            <a:cubicBezTo>
                              <a:pt x="0" y="1009338"/>
                              <a:pt x="19987" y="1119266"/>
                              <a:pt x="32479" y="1126761"/>
                            </a:cubicBezTo>
                            <a:cubicBezTo>
                              <a:pt x="44971" y="1134256"/>
                              <a:pt x="82446" y="914401"/>
                              <a:pt x="107430" y="916899"/>
                            </a:cubicBezTo>
                            <a:cubicBezTo>
                              <a:pt x="132414" y="919397"/>
                              <a:pt x="154899" y="1174230"/>
                              <a:pt x="182381" y="1141751"/>
                            </a:cubicBezTo>
                            <a:cubicBezTo>
                              <a:pt x="209863" y="1109272"/>
                              <a:pt x="234847" y="859437"/>
                              <a:pt x="272322" y="722027"/>
                            </a:cubicBezTo>
                            <a:cubicBezTo>
                              <a:pt x="309797" y="584617"/>
                              <a:pt x="354768" y="404735"/>
                              <a:pt x="407233" y="317292"/>
                            </a:cubicBezTo>
                            <a:cubicBezTo>
                              <a:pt x="459698" y="229849"/>
                              <a:pt x="587115" y="197371"/>
                              <a:pt x="587115" y="197371"/>
                            </a:cubicBezTo>
                            <a:lnTo>
                              <a:pt x="587115" y="197371"/>
                            </a:lnTo>
                            <a:cubicBezTo>
                              <a:pt x="557135" y="237345"/>
                              <a:pt x="454702" y="299803"/>
                              <a:pt x="407233" y="437213"/>
                            </a:cubicBezTo>
                            <a:cubicBezTo>
                              <a:pt x="359764" y="574623"/>
                              <a:pt x="292309" y="1006840"/>
                              <a:pt x="302302" y="1021830"/>
                            </a:cubicBezTo>
                            <a:cubicBezTo>
                              <a:pt x="312295" y="1036820"/>
                              <a:pt x="392243" y="664564"/>
                              <a:pt x="467194" y="527154"/>
                            </a:cubicBezTo>
                            <a:cubicBezTo>
                              <a:pt x="542145" y="389744"/>
                              <a:pt x="734519" y="214859"/>
                              <a:pt x="752007" y="197371"/>
                            </a:cubicBezTo>
                            <a:cubicBezTo>
                              <a:pt x="769495" y="179883"/>
                              <a:pt x="622092" y="282315"/>
                              <a:pt x="572125" y="422223"/>
                            </a:cubicBezTo>
                            <a:cubicBezTo>
                              <a:pt x="522158" y="562131"/>
                              <a:pt x="457201" y="954374"/>
                              <a:pt x="452204" y="1036820"/>
                            </a:cubicBezTo>
                            <a:cubicBezTo>
                              <a:pt x="447207" y="1119266"/>
                              <a:pt x="512165" y="921896"/>
                              <a:pt x="542145" y="916899"/>
                            </a:cubicBezTo>
                            <a:cubicBezTo>
                              <a:pt x="572125" y="911902"/>
                              <a:pt x="614597" y="1074296"/>
                              <a:pt x="632086" y="1006840"/>
                            </a:cubicBezTo>
                            <a:cubicBezTo>
                              <a:pt x="649575" y="939384"/>
                              <a:pt x="599607" y="659567"/>
                              <a:pt x="647076" y="512164"/>
                            </a:cubicBezTo>
                            <a:cubicBezTo>
                              <a:pt x="694545" y="364761"/>
                              <a:pt x="884420" y="189876"/>
                              <a:pt x="916899" y="122420"/>
                            </a:cubicBezTo>
                            <a:cubicBezTo>
                              <a:pt x="949378" y="54964"/>
                              <a:pt x="876925" y="104932"/>
                              <a:pt x="841948" y="107430"/>
                            </a:cubicBezTo>
                            <a:cubicBezTo>
                              <a:pt x="806971" y="109928"/>
                              <a:pt x="734518" y="152400"/>
                              <a:pt x="707036" y="137410"/>
                            </a:cubicBezTo>
                            <a:cubicBezTo>
                              <a:pt x="679554" y="122420"/>
                              <a:pt x="694544" y="34977"/>
                              <a:pt x="677056" y="17489"/>
                            </a:cubicBezTo>
                            <a:cubicBezTo>
                              <a:pt x="659568" y="1"/>
                              <a:pt x="662066" y="0"/>
                              <a:pt x="587115" y="47469"/>
                            </a:cubicBezTo>
                            <a:close/>
                          </a:path>
                        </a:pathLst>
                      </a:custGeom>
                      <a:solidFill>
                        <a:srgbClr val="653215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211" name="任意多边形 210"/>
                      <p:cNvSpPr/>
                      <p:nvPr/>
                    </p:nvSpPr>
                    <p:spPr>
                      <a:xfrm>
                        <a:off x="3721430" y="2452962"/>
                        <a:ext cx="550758" cy="1293446"/>
                      </a:xfrm>
                      <a:custGeom>
                        <a:avLst/>
                        <a:gdLst>
                          <a:gd name="connsiteX0" fmla="*/ 287311 w 379750"/>
                          <a:gd name="connsiteY0" fmla="*/ 62459 h 961869"/>
                          <a:gd name="connsiteX1" fmla="*/ 92439 w 379750"/>
                          <a:gd name="connsiteY1" fmla="*/ 347272 h 961869"/>
                          <a:gd name="connsiteX2" fmla="*/ 2498 w 379750"/>
                          <a:gd name="connsiteY2" fmla="*/ 871928 h 961869"/>
                          <a:gd name="connsiteX3" fmla="*/ 77449 w 379750"/>
                          <a:gd name="connsiteY3" fmla="*/ 886918 h 961869"/>
                          <a:gd name="connsiteX4" fmla="*/ 212360 w 379750"/>
                          <a:gd name="connsiteY4" fmla="*/ 886918 h 961869"/>
                          <a:gd name="connsiteX5" fmla="*/ 272321 w 379750"/>
                          <a:gd name="connsiteY5" fmla="*/ 886918 h 961869"/>
                          <a:gd name="connsiteX6" fmla="*/ 257331 w 379750"/>
                          <a:gd name="connsiteY6" fmla="*/ 662066 h 961869"/>
                          <a:gd name="connsiteX7" fmla="*/ 377252 w 379750"/>
                          <a:gd name="connsiteY7" fmla="*/ 77449 h 961869"/>
                          <a:gd name="connsiteX8" fmla="*/ 272321 w 379750"/>
                          <a:gd name="connsiteY8" fmla="*/ 197371 h 961869"/>
                          <a:gd name="connsiteX9" fmla="*/ 287311 w 379750"/>
                          <a:gd name="connsiteY9" fmla="*/ 62459 h 9618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379750" h="961869">
                            <a:moveTo>
                              <a:pt x="287311" y="62459"/>
                            </a:moveTo>
                            <a:cubicBezTo>
                              <a:pt x="257331" y="87442"/>
                              <a:pt x="139908" y="212361"/>
                              <a:pt x="92439" y="347272"/>
                            </a:cubicBezTo>
                            <a:cubicBezTo>
                              <a:pt x="44970" y="482183"/>
                              <a:pt x="4996" y="781987"/>
                              <a:pt x="2498" y="871928"/>
                            </a:cubicBezTo>
                            <a:cubicBezTo>
                              <a:pt x="0" y="961869"/>
                              <a:pt x="42472" y="884420"/>
                              <a:pt x="77449" y="886918"/>
                            </a:cubicBezTo>
                            <a:cubicBezTo>
                              <a:pt x="112426" y="889416"/>
                              <a:pt x="212360" y="886918"/>
                              <a:pt x="212360" y="886918"/>
                            </a:cubicBezTo>
                            <a:cubicBezTo>
                              <a:pt x="244839" y="886918"/>
                              <a:pt x="264826" y="924393"/>
                              <a:pt x="272321" y="886918"/>
                            </a:cubicBezTo>
                            <a:cubicBezTo>
                              <a:pt x="279816" y="849443"/>
                              <a:pt x="239843" y="796977"/>
                              <a:pt x="257331" y="662066"/>
                            </a:cubicBezTo>
                            <a:cubicBezTo>
                              <a:pt x="274819" y="527155"/>
                              <a:pt x="374754" y="154898"/>
                              <a:pt x="377252" y="77449"/>
                            </a:cubicBezTo>
                            <a:cubicBezTo>
                              <a:pt x="379750" y="0"/>
                              <a:pt x="287311" y="194873"/>
                              <a:pt x="272321" y="197371"/>
                            </a:cubicBezTo>
                            <a:cubicBezTo>
                              <a:pt x="257331" y="199869"/>
                              <a:pt x="317291" y="37476"/>
                              <a:pt x="287311" y="62459"/>
                            </a:cubicBezTo>
                            <a:close/>
                          </a:path>
                        </a:pathLst>
                      </a:custGeom>
                      <a:solidFill>
                        <a:srgbClr val="653215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212" name="任意多边形 211"/>
                      <p:cNvSpPr/>
                      <p:nvPr/>
                    </p:nvSpPr>
                    <p:spPr>
                      <a:xfrm>
                        <a:off x="5275875" y="2456321"/>
                        <a:ext cx="931216" cy="1397594"/>
                      </a:xfrm>
                      <a:custGeom>
                        <a:avLst/>
                        <a:gdLst>
                          <a:gd name="connsiteX0" fmla="*/ 54963 w 642078"/>
                          <a:gd name="connsiteY0" fmla="*/ 0 h 1039319"/>
                          <a:gd name="connsiteX1" fmla="*/ 369757 w 642078"/>
                          <a:gd name="connsiteY1" fmla="*/ 209863 h 1039319"/>
                          <a:gd name="connsiteX2" fmla="*/ 609599 w 642078"/>
                          <a:gd name="connsiteY2" fmla="*/ 884420 h 1039319"/>
                          <a:gd name="connsiteX3" fmla="*/ 564629 w 642078"/>
                          <a:gd name="connsiteY3" fmla="*/ 1034322 h 1039319"/>
                          <a:gd name="connsiteX4" fmla="*/ 444708 w 642078"/>
                          <a:gd name="connsiteY4" fmla="*/ 914400 h 1039319"/>
                          <a:gd name="connsiteX5" fmla="*/ 429717 w 642078"/>
                          <a:gd name="connsiteY5" fmla="*/ 1019332 h 1039319"/>
                          <a:gd name="connsiteX6" fmla="*/ 339776 w 642078"/>
                          <a:gd name="connsiteY6" fmla="*/ 809469 h 1039319"/>
                          <a:gd name="connsiteX7" fmla="*/ 24983 w 642078"/>
                          <a:gd name="connsiteY7" fmla="*/ 284814 h 1039319"/>
                          <a:gd name="connsiteX8" fmla="*/ 189875 w 642078"/>
                          <a:gd name="connsiteY8" fmla="*/ 314794 h 1039319"/>
                          <a:gd name="connsiteX9" fmla="*/ 69953 w 642078"/>
                          <a:gd name="connsiteY9" fmla="*/ 104932 h 10393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642078" h="1039319">
                            <a:moveTo>
                              <a:pt x="54963" y="0"/>
                            </a:moveTo>
                            <a:cubicBezTo>
                              <a:pt x="166140" y="31230"/>
                              <a:pt x="277318" y="62460"/>
                              <a:pt x="369757" y="209863"/>
                            </a:cubicBezTo>
                            <a:cubicBezTo>
                              <a:pt x="462196" y="357266"/>
                              <a:pt x="577120" y="747010"/>
                              <a:pt x="609599" y="884420"/>
                            </a:cubicBezTo>
                            <a:cubicBezTo>
                              <a:pt x="642078" y="1021830"/>
                              <a:pt x="592111" y="1029325"/>
                              <a:pt x="564629" y="1034322"/>
                            </a:cubicBezTo>
                            <a:cubicBezTo>
                              <a:pt x="537147" y="1039319"/>
                              <a:pt x="467193" y="916898"/>
                              <a:pt x="444708" y="914400"/>
                            </a:cubicBezTo>
                            <a:cubicBezTo>
                              <a:pt x="422223" y="911902"/>
                              <a:pt x="447206" y="1036820"/>
                              <a:pt x="429717" y="1019332"/>
                            </a:cubicBezTo>
                            <a:cubicBezTo>
                              <a:pt x="412228" y="1001844"/>
                              <a:pt x="407232" y="931889"/>
                              <a:pt x="339776" y="809469"/>
                            </a:cubicBezTo>
                            <a:cubicBezTo>
                              <a:pt x="272320" y="687049"/>
                              <a:pt x="49966" y="367260"/>
                              <a:pt x="24983" y="284814"/>
                            </a:cubicBezTo>
                            <a:cubicBezTo>
                              <a:pt x="0" y="202368"/>
                              <a:pt x="182380" y="344774"/>
                              <a:pt x="189875" y="314794"/>
                            </a:cubicBezTo>
                            <a:cubicBezTo>
                              <a:pt x="197370" y="284814"/>
                              <a:pt x="133661" y="194873"/>
                              <a:pt x="69953" y="104932"/>
                            </a:cubicBezTo>
                          </a:path>
                        </a:pathLst>
                      </a:custGeom>
                      <a:solidFill>
                        <a:srgbClr val="653215"/>
                      </a:solidFill>
                      <a:ln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213" name="任意多边形 212"/>
                      <p:cNvSpPr/>
                      <p:nvPr/>
                    </p:nvSpPr>
                    <p:spPr>
                      <a:xfrm>
                        <a:off x="3076575" y="4641850"/>
                        <a:ext cx="765175" cy="787400"/>
                      </a:xfrm>
                      <a:custGeom>
                        <a:avLst/>
                        <a:gdLst>
                          <a:gd name="connsiteX0" fmla="*/ 523875 w 765175"/>
                          <a:gd name="connsiteY0" fmla="*/ 44450 h 787400"/>
                          <a:gd name="connsiteX1" fmla="*/ 200025 w 765175"/>
                          <a:gd name="connsiteY1" fmla="*/ 292100 h 787400"/>
                          <a:gd name="connsiteX2" fmla="*/ 9525 w 765175"/>
                          <a:gd name="connsiteY2" fmla="*/ 501650 h 787400"/>
                          <a:gd name="connsiteX3" fmla="*/ 142875 w 765175"/>
                          <a:gd name="connsiteY3" fmla="*/ 654050 h 787400"/>
                          <a:gd name="connsiteX4" fmla="*/ 295275 w 765175"/>
                          <a:gd name="connsiteY4" fmla="*/ 787400 h 787400"/>
                          <a:gd name="connsiteX5" fmla="*/ 314325 w 765175"/>
                          <a:gd name="connsiteY5" fmla="*/ 654050 h 787400"/>
                          <a:gd name="connsiteX6" fmla="*/ 485775 w 765175"/>
                          <a:gd name="connsiteY6" fmla="*/ 311150 h 787400"/>
                          <a:gd name="connsiteX7" fmla="*/ 695325 w 765175"/>
                          <a:gd name="connsiteY7" fmla="*/ 82550 h 787400"/>
                          <a:gd name="connsiteX8" fmla="*/ 733425 w 765175"/>
                          <a:gd name="connsiteY8" fmla="*/ 25400 h 787400"/>
                          <a:gd name="connsiteX9" fmla="*/ 523875 w 765175"/>
                          <a:gd name="connsiteY9" fmla="*/ 44450 h 7874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765175" h="787400">
                            <a:moveTo>
                              <a:pt x="523875" y="44450"/>
                            </a:moveTo>
                            <a:cubicBezTo>
                              <a:pt x="434975" y="88900"/>
                              <a:pt x="285750" y="215900"/>
                              <a:pt x="200025" y="292100"/>
                            </a:cubicBezTo>
                            <a:cubicBezTo>
                              <a:pt x="114300" y="368300"/>
                              <a:pt x="19050" y="441325"/>
                              <a:pt x="9525" y="501650"/>
                            </a:cubicBezTo>
                            <a:cubicBezTo>
                              <a:pt x="0" y="561975"/>
                              <a:pt x="95250" y="606425"/>
                              <a:pt x="142875" y="654050"/>
                            </a:cubicBezTo>
                            <a:cubicBezTo>
                              <a:pt x="190500" y="701675"/>
                              <a:pt x="266700" y="787400"/>
                              <a:pt x="295275" y="787400"/>
                            </a:cubicBezTo>
                            <a:cubicBezTo>
                              <a:pt x="323850" y="787400"/>
                              <a:pt x="282575" y="733425"/>
                              <a:pt x="314325" y="654050"/>
                            </a:cubicBezTo>
                            <a:cubicBezTo>
                              <a:pt x="346075" y="574675"/>
                              <a:pt x="422275" y="406400"/>
                              <a:pt x="485775" y="311150"/>
                            </a:cubicBezTo>
                            <a:cubicBezTo>
                              <a:pt x="549275" y="215900"/>
                              <a:pt x="654050" y="130175"/>
                              <a:pt x="695325" y="82550"/>
                            </a:cubicBezTo>
                            <a:cubicBezTo>
                              <a:pt x="736600" y="34925"/>
                              <a:pt x="765175" y="34925"/>
                              <a:pt x="733425" y="25400"/>
                            </a:cubicBezTo>
                            <a:cubicBezTo>
                              <a:pt x="701675" y="15875"/>
                              <a:pt x="612775" y="0"/>
                              <a:pt x="523875" y="44450"/>
                            </a:cubicBezTo>
                            <a:close/>
                          </a:path>
                        </a:pathLst>
                      </a:custGeom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214" name="任意多边形 213"/>
                      <p:cNvSpPr/>
                      <p:nvPr/>
                    </p:nvSpPr>
                    <p:spPr>
                      <a:xfrm>
                        <a:off x="5276850" y="4695824"/>
                        <a:ext cx="581034" cy="947753"/>
                      </a:xfrm>
                      <a:custGeom>
                        <a:avLst/>
                        <a:gdLst>
                          <a:gd name="connsiteX0" fmla="*/ 0 w 590550"/>
                          <a:gd name="connsiteY0" fmla="*/ 9525 h 933450"/>
                          <a:gd name="connsiteX1" fmla="*/ 95250 w 590550"/>
                          <a:gd name="connsiteY1" fmla="*/ 123825 h 933450"/>
                          <a:gd name="connsiteX2" fmla="*/ 247650 w 590550"/>
                          <a:gd name="connsiteY2" fmla="*/ 428625 h 933450"/>
                          <a:gd name="connsiteX3" fmla="*/ 342900 w 590550"/>
                          <a:gd name="connsiteY3" fmla="*/ 885825 h 933450"/>
                          <a:gd name="connsiteX4" fmla="*/ 552450 w 590550"/>
                          <a:gd name="connsiteY4" fmla="*/ 714375 h 933450"/>
                          <a:gd name="connsiteX5" fmla="*/ 571500 w 590550"/>
                          <a:gd name="connsiteY5" fmla="*/ 619125 h 933450"/>
                          <a:gd name="connsiteX6" fmla="*/ 514350 w 590550"/>
                          <a:gd name="connsiteY6" fmla="*/ 409575 h 933450"/>
                          <a:gd name="connsiteX7" fmla="*/ 323850 w 590550"/>
                          <a:gd name="connsiteY7" fmla="*/ 66675 h 933450"/>
                          <a:gd name="connsiteX8" fmla="*/ 285750 w 590550"/>
                          <a:gd name="connsiteY8" fmla="*/ 9525 h 933450"/>
                          <a:gd name="connsiteX9" fmla="*/ 114300 w 590550"/>
                          <a:gd name="connsiteY9" fmla="*/ 9525 h 933450"/>
                          <a:gd name="connsiteX10" fmla="*/ 0 w 590550"/>
                          <a:gd name="connsiteY10" fmla="*/ 9525 h 9334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590550" h="933450">
                            <a:moveTo>
                              <a:pt x="0" y="9525"/>
                            </a:moveTo>
                            <a:cubicBezTo>
                              <a:pt x="26987" y="31750"/>
                              <a:pt x="53975" y="53975"/>
                              <a:pt x="95250" y="123825"/>
                            </a:cubicBezTo>
                            <a:cubicBezTo>
                              <a:pt x="136525" y="193675"/>
                              <a:pt x="206375" y="301625"/>
                              <a:pt x="247650" y="428625"/>
                            </a:cubicBezTo>
                            <a:cubicBezTo>
                              <a:pt x="288925" y="555625"/>
                              <a:pt x="292100" y="838200"/>
                              <a:pt x="342900" y="885825"/>
                            </a:cubicBezTo>
                            <a:cubicBezTo>
                              <a:pt x="393700" y="933450"/>
                              <a:pt x="514350" y="758825"/>
                              <a:pt x="552450" y="714375"/>
                            </a:cubicBezTo>
                            <a:cubicBezTo>
                              <a:pt x="590550" y="669925"/>
                              <a:pt x="577850" y="669925"/>
                              <a:pt x="571500" y="619125"/>
                            </a:cubicBezTo>
                            <a:cubicBezTo>
                              <a:pt x="565150" y="568325"/>
                              <a:pt x="555625" y="501650"/>
                              <a:pt x="514350" y="409575"/>
                            </a:cubicBezTo>
                            <a:cubicBezTo>
                              <a:pt x="473075" y="317500"/>
                              <a:pt x="361950" y="133350"/>
                              <a:pt x="323850" y="66675"/>
                            </a:cubicBezTo>
                            <a:cubicBezTo>
                              <a:pt x="285750" y="0"/>
                              <a:pt x="320675" y="19050"/>
                              <a:pt x="285750" y="9525"/>
                            </a:cubicBezTo>
                            <a:cubicBezTo>
                              <a:pt x="250825" y="0"/>
                              <a:pt x="114300" y="9525"/>
                              <a:pt x="114300" y="9525"/>
                            </a:cubicBezTo>
                            <a:lnTo>
                              <a:pt x="0" y="9525"/>
                            </a:lnTo>
                            <a:close/>
                          </a:path>
                        </a:pathLst>
                      </a:custGeom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215" name="任意多边形 214"/>
                      <p:cNvSpPr/>
                      <p:nvPr/>
                    </p:nvSpPr>
                    <p:spPr>
                      <a:xfrm>
                        <a:off x="3975100" y="5092700"/>
                        <a:ext cx="1136650" cy="663575"/>
                      </a:xfrm>
                      <a:custGeom>
                        <a:avLst/>
                        <a:gdLst>
                          <a:gd name="connsiteX0" fmla="*/ 177800 w 1136650"/>
                          <a:gd name="connsiteY0" fmla="*/ 31750 h 663575"/>
                          <a:gd name="connsiteX1" fmla="*/ 82550 w 1136650"/>
                          <a:gd name="connsiteY1" fmla="*/ 203200 h 663575"/>
                          <a:gd name="connsiteX2" fmla="*/ 6350 w 1136650"/>
                          <a:gd name="connsiteY2" fmla="*/ 450850 h 663575"/>
                          <a:gd name="connsiteX3" fmla="*/ 120650 w 1136650"/>
                          <a:gd name="connsiteY3" fmla="*/ 546100 h 663575"/>
                          <a:gd name="connsiteX4" fmla="*/ 577850 w 1136650"/>
                          <a:gd name="connsiteY4" fmla="*/ 660400 h 663575"/>
                          <a:gd name="connsiteX5" fmla="*/ 1054100 w 1136650"/>
                          <a:gd name="connsiteY5" fmla="*/ 565150 h 663575"/>
                          <a:gd name="connsiteX6" fmla="*/ 1073150 w 1136650"/>
                          <a:gd name="connsiteY6" fmla="*/ 317500 h 663575"/>
                          <a:gd name="connsiteX7" fmla="*/ 996950 w 1136650"/>
                          <a:gd name="connsiteY7" fmla="*/ 127000 h 663575"/>
                          <a:gd name="connsiteX8" fmla="*/ 939800 w 1136650"/>
                          <a:gd name="connsiteY8" fmla="*/ 31750 h 663575"/>
                          <a:gd name="connsiteX9" fmla="*/ 673100 w 1136650"/>
                          <a:gd name="connsiteY9" fmla="*/ 31750 h 663575"/>
                          <a:gd name="connsiteX10" fmla="*/ 311150 w 1136650"/>
                          <a:gd name="connsiteY10" fmla="*/ 12700 h 663575"/>
                          <a:gd name="connsiteX11" fmla="*/ 177800 w 1136650"/>
                          <a:gd name="connsiteY11" fmla="*/ 31750 h 6635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136650" h="663575">
                            <a:moveTo>
                              <a:pt x="177800" y="31750"/>
                            </a:moveTo>
                            <a:cubicBezTo>
                              <a:pt x="139700" y="63500"/>
                              <a:pt x="111125" y="133350"/>
                              <a:pt x="82550" y="203200"/>
                            </a:cubicBezTo>
                            <a:cubicBezTo>
                              <a:pt x="53975" y="273050"/>
                              <a:pt x="0" y="393700"/>
                              <a:pt x="6350" y="450850"/>
                            </a:cubicBezTo>
                            <a:cubicBezTo>
                              <a:pt x="12700" y="508000"/>
                              <a:pt x="25400" y="511175"/>
                              <a:pt x="120650" y="546100"/>
                            </a:cubicBezTo>
                            <a:cubicBezTo>
                              <a:pt x="215900" y="581025"/>
                              <a:pt x="422275" y="657225"/>
                              <a:pt x="577850" y="660400"/>
                            </a:cubicBezTo>
                            <a:cubicBezTo>
                              <a:pt x="733425" y="663575"/>
                              <a:pt x="971550" y="622300"/>
                              <a:pt x="1054100" y="565150"/>
                            </a:cubicBezTo>
                            <a:cubicBezTo>
                              <a:pt x="1136650" y="508000"/>
                              <a:pt x="1082675" y="390525"/>
                              <a:pt x="1073150" y="317500"/>
                            </a:cubicBezTo>
                            <a:cubicBezTo>
                              <a:pt x="1063625" y="244475"/>
                              <a:pt x="1019175" y="174625"/>
                              <a:pt x="996950" y="127000"/>
                            </a:cubicBezTo>
                            <a:cubicBezTo>
                              <a:pt x="974725" y="79375"/>
                              <a:pt x="993775" y="47625"/>
                              <a:pt x="939800" y="31750"/>
                            </a:cubicBezTo>
                            <a:cubicBezTo>
                              <a:pt x="885825" y="15875"/>
                              <a:pt x="777875" y="34925"/>
                              <a:pt x="673100" y="31750"/>
                            </a:cubicBezTo>
                            <a:cubicBezTo>
                              <a:pt x="568325" y="28575"/>
                              <a:pt x="393700" y="15875"/>
                              <a:pt x="311150" y="12700"/>
                            </a:cubicBezTo>
                            <a:cubicBezTo>
                              <a:pt x="228600" y="9525"/>
                              <a:pt x="215900" y="0"/>
                              <a:pt x="177800" y="31750"/>
                            </a:cubicBezTo>
                            <a:close/>
                          </a:path>
                        </a:pathLst>
                      </a:custGeom>
                      <a:solidFill>
                        <a:srgbClr val="C00000"/>
                      </a:solidFill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192" name="椭圆 191"/>
                    <p:cNvSpPr/>
                    <p:nvPr/>
                  </p:nvSpPr>
                  <p:spPr>
                    <a:xfrm>
                      <a:off x="4143372" y="5286388"/>
                      <a:ext cx="142876" cy="14287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3" name="椭圆 192"/>
                    <p:cNvSpPr/>
                    <p:nvPr/>
                  </p:nvSpPr>
                  <p:spPr>
                    <a:xfrm>
                      <a:off x="4500562" y="5143512"/>
                      <a:ext cx="142876" cy="14287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4" name="椭圆 193"/>
                    <p:cNvSpPr/>
                    <p:nvPr/>
                  </p:nvSpPr>
                  <p:spPr>
                    <a:xfrm>
                      <a:off x="5143504" y="4714884"/>
                      <a:ext cx="142876" cy="14287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5" name="椭圆 194"/>
                    <p:cNvSpPr/>
                    <p:nvPr/>
                  </p:nvSpPr>
                  <p:spPr>
                    <a:xfrm>
                      <a:off x="4643438" y="4714884"/>
                      <a:ext cx="142876" cy="14287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6" name="椭圆 23"/>
                    <p:cNvSpPr/>
                    <p:nvPr/>
                  </p:nvSpPr>
                  <p:spPr>
                    <a:xfrm>
                      <a:off x="5214942" y="5357826"/>
                      <a:ext cx="142876" cy="14287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7" name="椭圆 196"/>
                    <p:cNvSpPr/>
                    <p:nvPr/>
                  </p:nvSpPr>
                  <p:spPr>
                    <a:xfrm>
                      <a:off x="4572000" y="5643578"/>
                      <a:ext cx="142876" cy="14287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8" name="椭圆 197"/>
                    <p:cNvSpPr/>
                    <p:nvPr/>
                  </p:nvSpPr>
                  <p:spPr>
                    <a:xfrm>
                      <a:off x="5500694" y="5786454"/>
                      <a:ext cx="142876" cy="14287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9" name="椭圆 198"/>
                    <p:cNvSpPr/>
                    <p:nvPr/>
                  </p:nvSpPr>
                  <p:spPr>
                    <a:xfrm>
                      <a:off x="5715008" y="5072074"/>
                      <a:ext cx="142876" cy="14287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0" name="椭圆 199"/>
                    <p:cNvSpPr/>
                    <p:nvPr/>
                  </p:nvSpPr>
                  <p:spPr>
                    <a:xfrm>
                      <a:off x="5643570" y="4572008"/>
                      <a:ext cx="142876" cy="14287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1" name="椭圆 200"/>
                    <p:cNvSpPr/>
                    <p:nvPr/>
                  </p:nvSpPr>
                  <p:spPr>
                    <a:xfrm>
                      <a:off x="5857884" y="5572140"/>
                      <a:ext cx="142876" cy="14287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2" name="椭圆 201"/>
                    <p:cNvSpPr/>
                    <p:nvPr/>
                  </p:nvSpPr>
                  <p:spPr>
                    <a:xfrm>
                      <a:off x="4214810" y="5572140"/>
                      <a:ext cx="142876" cy="14287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3" name="椭圆 30"/>
                    <p:cNvSpPr/>
                    <p:nvPr/>
                  </p:nvSpPr>
                  <p:spPr>
                    <a:xfrm>
                      <a:off x="4929190" y="5072074"/>
                      <a:ext cx="142876" cy="14287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4" name="椭圆 203"/>
                    <p:cNvSpPr/>
                    <p:nvPr/>
                  </p:nvSpPr>
                  <p:spPr>
                    <a:xfrm>
                      <a:off x="4857752" y="5429264"/>
                      <a:ext cx="142876" cy="14287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5" name="椭圆 204"/>
                    <p:cNvSpPr/>
                    <p:nvPr/>
                  </p:nvSpPr>
                  <p:spPr>
                    <a:xfrm>
                      <a:off x="5072066" y="5786454"/>
                      <a:ext cx="142876" cy="14287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167" name="任意多边形 166"/>
                <p:cNvSpPr/>
                <p:nvPr/>
              </p:nvSpPr>
              <p:spPr>
                <a:xfrm>
                  <a:off x="4233850" y="3201961"/>
                  <a:ext cx="909642" cy="369891"/>
                </a:xfrm>
                <a:custGeom>
                  <a:avLst/>
                  <a:gdLst>
                    <a:gd name="connsiteX0" fmla="*/ 0 w 1063625"/>
                    <a:gd name="connsiteY0" fmla="*/ 98425 h 431800"/>
                    <a:gd name="connsiteX1" fmla="*/ 247650 w 1063625"/>
                    <a:gd name="connsiteY1" fmla="*/ 250825 h 431800"/>
                    <a:gd name="connsiteX2" fmla="*/ 438150 w 1063625"/>
                    <a:gd name="connsiteY2" fmla="*/ 346075 h 431800"/>
                    <a:gd name="connsiteX3" fmla="*/ 666750 w 1063625"/>
                    <a:gd name="connsiteY3" fmla="*/ 422275 h 431800"/>
                    <a:gd name="connsiteX4" fmla="*/ 1009650 w 1063625"/>
                    <a:gd name="connsiteY4" fmla="*/ 403225 h 431800"/>
                    <a:gd name="connsiteX5" fmla="*/ 990600 w 1063625"/>
                    <a:gd name="connsiteY5" fmla="*/ 384175 h 431800"/>
                    <a:gd name="connsiteX6" fmla="*/ 723900 w 1063625"/>
                    <a:gd name="connsiteY6" fmla="*/ 384175 h 431800"/>
                    <a:gd name="connsiteX7" fmla="*/ 419100 w 1063625"/>
                    <a:gd name="connsiteY7" fmla="*/ 250825 h 431800"/>
                    <a:gd name="connsiteX8" fmla="*/ 95250 w 1063625"/>
                    <a:gd name="connsiteY8" fmla="*/ 41275 h 431800"/>
                    <a:gd name="connsiteX9" fmla="*/ 38100 w 1063625"/>
                    <a:gd name="connsiteY9" fmla="*/ 3175 h 431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63625" h="431800">
                      <a:moveTo>
                        <a:pt x="0" y="98425"/>
                      </a:moveTo>
                      <a:cubicBezTo>
                        <a:pt x="87312" y="153987"/>
                        <a:pt x="174625" y="209550"/>
                        <a:pt x="247650" y="250825"/>
                      </a:cubicBezTo>
                      <a:cubicBezTo>
                        <a:pt x="320675" y="292100"/>
                        <a:pt x="368300" y="317500"/>
                        <a:pt x="438150" y="346075"/>
                      </a:cubicBezTo>
                      <a:cubicBezTo>
                        <a:pt x="508000" y="374650"/>
                        <a:pt x="571500" y="412750"/>
                        <a:pt x="666750" y="422275"/>
                      </a:cubicBezTo>
                      <a:cubicBezTo>
                        <a:pt x="762000" y="431800"/>
                        <a:pt x="955675" y="409575"/>
                        <a:pt x="1009650" y="403225"/>
                      </a:cubicBezTo>
                      <a:cubicBezTo>
                        <a:pt x="1063625" y="396875"/>
                        <a:pt x="1038225" y="387350"/>
                        <a:pt x="990600" y="384175"/>
                      </a:cubicBezTo>
                      <a:cubicBezTo>
                        <a:pt x="942975" y="381000"/>
                        <a:pt x="819150" y="406400"/>
                        <a:pt x="723900" y="384175"/>
                      </a:cubicBezTo>
                      <a:cubicBezTo>
                        <a:pt x="628650" y="361950"/>
                        <a:pt x="523875" y="307975"/>
                        <a:pt x="419100" y="250825"/>
                      </a:cubicBezTo>
                      <a:cubicBezTo>
                        <a:pt x="314325" y="193675"/>
                        <a:pt x="158750" y="82550"/>
                        <a:pt x="95250" y="41275"/>
                      </a:cubicBezTo>
                      <a:cubicBezTo>
                        <a:pt x="31750" y="0"/>
                        <a:pt x="50800" y="12700"/>
                        <a:pt x="38100" y="3175"/>
                      </a:cubicBez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8" name="任意多边形 167"/>
                <p:cNvSpPr/>
                <p:nvPr/>
              </p:nvSpPr>
              <p:spPr>
                <a:xfrm>
                  <a:off x="4000482" y="2982297"/>
                  <a:ext cx="309461" cy="303803"/>
                </a:xfrm>
                <a:custGeom>
                  <a:avLst/>
                  <a:gdLst>
                    <a:gd name="connsiteX0" fmla="*/ 0 w 133350"/>
                    <a:gd name="connsiteY0" fmla="*/ 0 h 203200"/>
                    <a:gd name="connsiteX1" fmla="*/ 95250 w 133350"/>
                    <a:gd name="connsiteY1" fmla="*/ 190500 h 203200"/>
                    <a:gd name="connsiteX2" fmla="*/ 133350 w 133350"/>
                    <a:gd name="connsiteY2" fmla="*/ 76200 h 203200"/>
                    <a:gd name="connsiteX3" fmla="*/ 133350 w 133350"/>
                    <a:gd name="connsiteY3" fmla="*/ 76200 h 203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350" h="203200">
                      <a:moveTo>
                        <a:pt x="0" y="0"/>
                      </a:moveTo>
                      <a:cubicBezTo>
                        <a:pt x="36512" y="88900"/>
                        <a:pt x="73025" y="177800"/>
                        <a:pt x="95250" y="190500"/>
                      </a:cubicBezTo>
                      <a:cubicBezTo>
                        <a:pt x="117475" y="203200"/>
                        <a:pt x="133350" y="76200"/>
                        <a:pt x="133350" y="76200"/>
                      </a:cubicBezTo>
                      <a:lnTo>
                        <a:pt x="133350" y="76200"/>
                      </a:lnTo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9" name="任意多边形 168"/>
                <p:cNvSpPr/>
                <p:nvPr/>
              </p:nvSpPr>
              <p:spPr>
                <a:xfrm>
                  <a:off x="4214796" y="3086716"/>
                  <a:ext cx="1071583" cy="485160"/>
                </a:xfrm>
                <a:custGeom>
                  <a:avLst/>
                  <a:gdLst>
                    <a:gd name="connsiteX0" fmla="*/ 111125 w 1130300"/>
                    <a:gd name="connsiteY0" fmla="*/ 3175 h 485775"/>
                    <a:gd name="connsiteX1" fmla="*/ 358775 w 1130300"/>
                    <a:gd name="connsiteY1" fmla="*/ 193675 h 485775"/>
                    <a:gd name="connsiteX2" fmla="*/ 739775 w 1130300"/>
                    <a:gd name="connsiteY2" fmla="*/ 365125 h 485775"/>
                    <a:gd name="connsiteX3" fmla="*/ 1025525 w 1130300"/>
                    <a:gd name="connsiteY3" fmla="*/ 403225 h 485775"/>
                    <a:gd name="connsiteX4" fmla="*/ 1120775 w 1130300"/>
                    <a:gd name="connsiteY4" fmla="*/ 422275 h 485775"/>
                    <a:gd name="connsiteX5" fmla="*/ 968375 w 1130300"/>
                    <a:gd name="connsiteY5" fmla="*/ 479425 h 485775"/>
                    <a:gd name="connsiteX6" fmla="*/ 777875 w 1130300"/>
                    <a:gd name="connsiteY6" fmla="*/ 460375 h 485775"/>
                    <a:gd name="connsiteX7" fmla="*/ 625475 w 1130300"/>
                    <a:gd name="connsiteY7" fmla="*/ 460375 h 485775"/>
                    <a:gd name="connsiteX8" fmla="*/ 415925 w 1130300"/>
                    <a:gd name="connsiteY8" fmla="*/ 365125 h 485775"/>
                    <a:gd name="connsiteX9" fmla="*/ 53975 w 1130300"/>
                    <a:gd name="connsiteY9" fmla="*/ 174625 h 485775"/>
                    <a:gd name="connsiteX10" fmla="*/ 111125 w 1130300"/>
                    <a:gd name="connsiteY10" fmla="*/ 3175 h 485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30300" h="485775">
                      <a:moveTo>
                        <a:pt x="111125" y="3175"/>
                      </a:moveTo>
                      <a:cubicBezTo>
                        <a:pt x="161925" y="6350"/>
                        <a:pt x="254000" y="133350"/>
                        <a:pt x="358775" y="193675"/>
                      </a:cubicBezTo>
                      <a:cubicBezTo>
                        <a:pt x="463550" y="254000"/>
                        <a:pt x="628650" y="330200"/>
                        <a:pt x="739775" y="365125"/>
                      </a:cubicBezTo>
                      <a:cubicBezTo>
                        <a:pt x="850900" y="400050"/>
                        <a:pt x="962025" y="393700"/>
                        <a:pt x="1025525" y="403225"/>
                      </a:cubicBezTo>
                      <a:cubicBezTo>
                        <a:pt x="1089025" y="412750"/>
                        <a:pt x="1130300" y="409575"/>
                        <a:pt x="1120775" y="422275"/>
                      </a:cubicBezTo>
                      <a:cubicBezTo>
                        <a:pt x="1111250" y="434975"/>
                        <a:pt x="1025525" y="473075"/>
                        <a:pt x="968375" y="479425"/>
                      </a:cubicBezTo>
                      <a:cubicBezTo>
                        <a:pt x="911225" y="485775"/>
                        <a:pt x="835025" y="463550"/>
                        <a:pt x="777875" y="460375"/>
                      </a:cubicBezTo>
                      <a:cubicBezTo>
                        <a:pt x="720725" y="457200"/>
                        <a:pt x="685800" y="476250"/>
                        <a:pt x="625475" y="460375"/>
                      </a:cubicBezTo>
                      <a:cubicBezTo>
                        <a:pt x="565150" y="444500"/>
                        <a:pt x="511175" y="412750"/>
                        <a:pt x="415925" y="365125"/>
                      </a:cubicBezTo>
                      <a:cubicBezTo>
                        <a:pt x="320675" y="317500"/>
                        <a:pt x="107950" y="228600"/>
                        <a:pt x="53975" y="174625"/>
                      </a:cubicBezTo>
                      <a:cubicBezTo>
                        <a:pt x="0" y="120650"/>
                        <a:pt x="60325" y="0"/>
                        <a:pt x="111125" y="3175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0" name="任意多边形 169"/>
                <p:cNvSpPr/>
                <p:nvPr/>
              </p:nvSpPr>
              <p:spPr>
                <a:xfrm>
                  <a:off x="2714599" y="2398547"/>
                  <a:ext cx="1668908" cy="2030561"/>
                </a:xfrm>
                <a:custGeom>
                  <a:avLst/>
                  <a:gdLst>
                    <a:gd name="connsiteX0" fmla="*/ 892175 w 1724025"/>
                    <a:gd name="connsiteY0" fmla="*/ 6350 h 2089150"/>
                    <a:gd name="connsiteX1" fmla="*/ 1120775 w 1724025"/>
                    <a:gd name="connsiteY1" fmla="*/ 101600 h 2089150"/>
                    <a:gd name="connsiteX2" fmla="*/ 1330325 w 1724025"/>
                    <a:gd name="connsiteY2" fmla="*/ 292100 h 2089150"/>
                    <a:gd name="connsiteX3" fmla="*/ 1425575 w 1724025"/>
                    <a:gd name="connsiteY3" fmla="*/ 406400 h 2089150"/>
                    <a:gd name="connsiteX4" fmla="*/ 1597025 w 1724025"/>
                    <a:gd name="connsiteY4" fmla="*/ 615950 h 2089150"/>
                    <a:gd name="connsiteX5" fmla="*/ 1711325 w 1724025"/>
                    <a:gd name="connsiteY5" fmla="*/ 711200 h 2089150"/>
                    <a:gd name="connsiteX6" fmla="*/ 1673225 w 1724025"/>
                    <a:gd name="connsiteY6" fmla="*/ 749300 h 2089150"/>
                    <a:gd name="connsiteX7" fmla="*/ 1616075 w 1724025"/>
                    <a:gd name="connsiteY7" fmla="*/ 882650 h 2089150"/>
                    <a:gd name="connsiteX8" fmla="*/ 1463675 w 1724025"/>
                    <a:gd name="connsiteY8" fmla="*/ 711200 h 2089150"/>
                    <a:gd name="connsiteX9" fmla="*/ 1349375 w 1724025"/>
                    <a:gd name="connsiteY9" fmla="*/ 692150 h 2089150"/>
                    <a:gd name="connsiteX10" fmla="*/ 1368425 w 1724025"/>
                    <a:gd name="connsiteY10" fmla="*/ 920750 h 2089150"/>
                    <a:gd name="connsiteX11" fmla="*/ 1330325 w 1724025"/>
                    <a:gd name="connsiteY11" fmla="*/ 1854200 h 2089150"/>
                    <a:gd name="connsiteX12" fmla="*/ 1330325 w 1724025"/>
                    <a:gd name="connsiteY12" fmla="*/ 2082800 h 2089150"/>
                    <a:gd name="connsiteX13" fmla="*/ 1025525 w 1724025"/>
                    <a:gd name="connsiteY13" fmla="*/ 1892300 h 2089150"/>
                    <a:gd name="connsiteX14" fmla="*/ 720725 w 1724025"/>
                    <a:gd name="connsiteY14" fmla="*/ 1797050 h 2089150"/>
                    <a:gd name="connsiteX15" fmla="*/ 282575 w 1724025"/>
                    <a:gd name="connsiteY15" fmla="*/ 1701800 h 2089150"/>
                    <a:gd name="connsiteX16" fmla="*/ 34925 w 1724025"/>
                    <a:gd name="connsiteY16" fmla="*/ 1587500 h 2089150"/>
                    <a:gd name="connsiteX17" fmla="*/ 73025 w 1724025"/>
                    <a:gd name="connsiteY17" fmla="*/ 1282700 h 2089150"/>
                    <a:gd name="connsiteX18" fmla="*/ 263525 w 1724025"/>
                    <a:gd name="connsiteY18" fmla="*/ 806450 h 2089150"/>
                    <a:gd name="connsiteX19" fmla="*/ 434975 w 1724025"/>
                    <a:gd name="connsiteY19" fmla="*/ 520700 h 2089150"/>
                    <a:gd name="connsiteX20" fmla="*/ 644525 w 1724025"/>
                    <a:gd name="connsiteY20" fmla="*/ 254000 h 2089150"/>
                    <a:gd name="connsiteX21" fmla="*/ 796925 w 1724025"/>
                    <a:gd name="connsiteY21" fmla="*/ 63500 h 2089150"/>
                    <a:gd name="connsiteX22" fmla="*/ 892175 w 1724025"/>
                    <a:gd name="connsiteY22" fmla="*/ 6350 h 2089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724025" h="2089150">
                      <a:moveTo>
                        <a:pt x="892175" y="6350"/>
                      </a:moveTo>
                      <a:cubicBezTo>
                        <a:pt x="946150" y="12700"/>
                        <a:pt x="1047750" y="53975"/>
                        <a:pt x="1120775" y="101600"/>
                      </a:cubicBezTo>
                      <a:cubicBezTo>
                        <a:pt x="1193800" y="149225"/>
                        <a:pt x="1279525" y="241300"/>
                        <a:pt x="1330325" y="292100"/>
                      </a:cubicBezTo>
                      <a:cubicBezTo>
                        <a:pt x="1381125" y="342900"/>
                        <a:pt x="1425575" y="406400"/>
                        <a:pt x="1425575" y="406400"/>
                      </a:cubicBezTo>
                      <a:cubicBezTo>
                        <a:pt x="1470025" y="460375"/>
                        <a:pt x="1549400" y="565150"/>
                        <a:pt x="1597025" y="615950"/>
                      </a:cubicBezTo>
                      <a:cubicBezTo>
                        <a:pt x="1644650" y="666750"/>
                        <a:pt x="1698625" y="688975"/>
                        <a:pt x="1711325" y="711200"/>
                      </a:cubicBezTo>
                      <a:cubicBezTo>
                        <a:pt x="1724025" y="733425"/>
                        <a:pt x="1689100" y="720725"/>
                        <a:pt x="1673225" y="749300"/>
                      </a:cubicBezTo>
                      <a:cubicBezTo>
                        <a:pt x="1657350" y="777875"/>
                        <a:pt x="1651000" y="889000"/>
                        <a:pt x="1616075" y="882650"/>
                      </a:cubicBezTo>
                      <a:cubicBezTo>
                        <a:pt x="1581150" y="876300"/>
                        <a:pt x="1508125" y="742950"/>
                        <a:pt x="1463675" y="711200"/>
                      </a:cubicBezTo>
                      <a:cubicBezTo>
                        <a:pt x="1419225" y="679450"/>
                        <a:pt x="1365250" y="657225"/>
                        <a:pt x="1349375" y="692150"/>
                      </a:cubicBezTo>
                      <a:cubicBezTo>
                        <a:pt x="1333500" y="727075"/>
                        <a:pt x="1371600" y="727075"/>
                        <a:pt x="1368425" y="920750"/>
                      </a:cubicBezTo>
                      <a:cubicBezTo>
                        <a:pt x="1365250" y="1114425"/>
                        <a:pt x="1336675" y="1660525"/>
                        <a:pt x="1330325" y="1854200"/>
                      </a:cubicBezTo>
                      <a:cubicBezTo>
                        <a:pt x="1323975" y="2047875"/>
                        <a:pt x="1381125" y="2076450"/>
                        <a:pt x="1330325" y="2082800"/>
                      </a:cubicBezTo>
                      <a:cubicBezTo>
                        <a:pt x="1279525" y="2089150"/>
                        <a:pt x="1127125" y="1939925"/>
                        <a:pt x="1025525" y="1892300"/>
                      </a:cubicBezTo>
                      <a:cubicBezTo>
                        <a:pt x="923925" y="1844675"/>
                        <a:pt x="844550" y="1828800"/>
                        <a:pt x="720725" y="1797050"/>
                      </a:cubicBezTo>
                      <a:cubicBezTo>
                        <a:pt x="596900" y="1765300"/>
                        <a:pt x="396875" y="1736725"/>
                        <a:pt x="282575" y="1701800"/>
                      </a:cubicBezTo>
                      <a:cubicBezTo>
                        <a:pt x="168275" y="1666875"/>
                        <a:pt x="69850" y="1657350"/>
                        <a:pt x="34925" y="1587500"/>
                      </a:cubicBezTo>
                      <a:cubicBezTo>
                        <a:pt x="0" y="1517650"/>
                        <a:pt x="34925" y="1412875"/>
                        <a:pt x="73025" y="1282700"/>
                      </a:cubicBezTo>
                      <a:cubicBezTo>
                        <a:pt x="111125" y="1152525"/>
                        <a:pt x="203200" y="933450"/>
                        <a:pt x="263525" y="806450"/>
                      </a:cubicBezTo>
                      <a:cubicBezTo>
                        <a:pt x="323850" y="679450"/>
                        <a:pt x="371475" y="612775"/>
                        <a:pt x="434975" y="520700"/>
                      </a:cubicBezTo>
                      <a:cubicBezTo>
                        <a:pt x="498475" y="428625"/>
                        <a:pt x="584200" y="330200"/>
                        <a:pt x="644525" y="254000"/>
                      </a:cubicBezTo>
                      <a:cubicBezTo>
                        <a:pt x="704850" y="177800"/>
                        <a:pt x="755650" y="111125"/>
                        <a:pt x="796925" y="63500"/>
                      </a:cubicBezTo>
                      <a:cubicBezTo>
                        <a:pt x="838200" y="15875"/>
                        <a:pt x="838200" y="0"/>
                        <a:pt x="892175" y="6350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1" name="任意多边形 170"/>
                <p:cNvSpPr/>
                <p:nvPr/>
              </p:nvSpPr>
              <p:spPr>
                <a:xfrm>
                  <a:off x="3384621" y="639551"/>
                  <a:ext cx="1779554" cy="1944154"/>
                </a:xfrm>
                <a:custGeom>
                  <a:avLst/>
                  <a:gdLst>
                    <a:gd name="connsiteX0" fmla="*/ 1838325 w 1838325"/>
                    <a:gd name="connsiteY0" fmla="*/ 101600 h 2000250"/>
                    <a:gd name="connsiteX1" fmla="*/ 1743075 w 1838325"/>
                    <a:gd name="connsiteY1" fmla="*/ 349250 h 2000250"/>
                    <a:gd name="connsiteX2" fmla="*/ 1628775 w 1838325"/>
                    <a:gd name="connsiteY2" fmla="*/ 749300 h 2000250"/>
                    <a:gd name="connsiteX3" fmla="*/ 1476375 w 1838325"/>
                    <a:gd name="connsiteY3" fmla="*/ 996950 h 2000250"/>
                    <a:gd name="connsiteX4" fmla="*/ 1438275 w 1838325"/>
                    <a:gd name="connsiteY4" fmla="*/ 1320800 h 2000250"/>
                    <a:gd name="connsiteX5" fmla="*/ 1381125 w 1838325"/>
                    <a:gd name="connsiteY5" fmla="*/ 1377950 h 2000250"/>
                    <a:gd name="connsiteX6" fmla="*/ 1323975 w 1838325"/>
                    <a:gd name="connsiteY6" fmla="*/ 1530350 h 2000250"/>
                    <a:gd name="connsiteX7" fmla="*/ 1190625 w 1838325"/>
                    <a:gd name="connsiteY7" fmla="*/ 1701800 h 2000250"/>
                    <a:gd name="connsiteX8" fmla="*/ 866775 w 1838325"/>
                    <a:gd name="connsiteY8" fmla="*/ 1911350 h 2000250"/>
                    <a:gd name="connsiteX9" fmla="*/ 428625 w 1838325"/>
                    <a:gd name="connsiteY9" fmla="*/ 1930400 h 2000250"/>
                    <a:gd name="connsiteX10" fmla="*/ 66675 w 1838325"/>
                    <a:gd name="connsiteY10" fmla="*/ 1492250 h 2000250"/>
                    <a:gd name="connsiteX11" fmla="*/ 28575 w 1838325"/>
                    <a:gd name="connsiteY11" fmla="*/ 1282700 h 2000250"/>
                    <a:gd name="connsiteX12" fmla="*/ 85725 w 1838325"/>
                    <a:gd name="connsiteY12" fmla="*/ 711200 h 2000250"/>
                    <a:gd name="connsiteX13" fmla="*/ 485775 w 1838325"/>
                    <a:gd name="connsiteY13" fmla="*/ 292100 h 2000250"/>
                    <a:gd name="connsiteX14" fmla="*/ 1209675 w 1838325"/>
                    <a:gd name="connsiteY14" fmla="*/ 25400 h 2000250"/>
                    <a:gd name="connsiteX15" fmla="*/ 1800225 w 1838325"/>
                    <a:gd name="connsiteY15" fmla="*/ 139700 h 2000250"/>
                    <a:gd name="connsiteX16" fmla="*/ 1800225 w 1838325"/>
                    <a:gd name="connsiteY16" fmla="*/ 139700 h 200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38325" h="2000250">
                      <a:moveTo>
                        <a:pt x="1838325" y="101600"/>
                      </a:moveTo>
                      <a:cubicBezTo>
                        <a:pt x="1808162" y="171450"/>
                        <a:pt x="1778000" y="241300"/>
                        <a:pt x="1743075" y="349250"/>
                      </a:cubicBezTo>
                      <a:cubicBezTo>
                        <a:pt x="1708150" y="457200"/>
                        <a:pt x="1673225" y="641350"/>
                        <a:pt x="1628775" y="749300"/>
                      </a:cubicBezTo>
                      <a:cubicBezTo>
                        <a:pt x="1584325" y="857250"/>
                        <a:pt x="1508125" y="901700"/>
                        <a:pt x="1476375" y="996950"/>
                      </a:cubicBezTo>
                      <a:cubicBezTo>
                        <a:pt x="1444625" y="1092200"/>
                        <a:pt x="1454150" y="1257300"/>
                        <a:pt x="1438275" y="1320800"/>
                      </a:cubicBezTo>
                      <a:cubicBezTo>
                        <a:pt x="1422400" y="1384300"/>
                        <a:pt x="1400175" y="1343025"/>
                        <a:pt x="1381125" y="1377950"/>
                      </a:cubicBezTo>
                      <a:cubicBezTo>
                        <a:pt x="1362075" y="1412875"/>
                        <a:pt x="1355725" y="1476375"/>
                        <a:pt x="1323975" y="1530350"/>
                      </a:cubicBezTo>
                      <a:cubicBezTo>
                        <a:pt x="1292225" y="1584325"/>
                        <a:pt x="1266825" y="1638300"/>
                        <a:pt x="1190625" y="1701800"/>
                      </a:cubicBezTo>
                      <a:cubicBezTo>
                        <a:pt x="1114425" y="1765300"/>
                        <a:pt x="993775" y="1873250"/>
                        <a:pt x="866775" y="1911350"/>
                      </a:cubicBezTo>
                      <a:cubicBezTo>
                        <a:pt x="739775" y="1949450"/>
                        <a:pt x="561975" y="2000250"/>
                        <a:pt x="428625" y="1930400"/>
                      </a:cubicBezTo>
                      <a:cubicBezTo>
                        <a:pt x="295275" y="1860550"/>
                        <a:pt x="133350" y="1600200"/>
                        <a:pt x="66675" y="1492250"/>
                      </a:cubicBezTo>
                      <a:cubicBezTo>
                        <a:pt x="0" y="1384300"/>
                        <a:pt x="25400" y="1412875"/>
                        <a:pt x="28575" y="1282700"/>
                      </a:cubicBezTo>
                      <a:cubicBezTo>
                        <a:pt x="31750" y="1152525"/>
                        <a:pt x="9525" y="876300"/>
                        <a:pt x="85725" y="711200"/>
                      </a:cubicBezTo>
                      <a:cubicBezTo>
                        <a:pt x="161925" y="546100"/>
                        <a:pt x="298450" y="406400"/>
                        <a:pt x="485775" y="292100"/>
                      </a:cubicBezTo>
                      <a:cubicBezTo>
                        <a:pt x="673100" y="177800"/>
                        <a:pt x="990600" y="50800"/>
                        <a:pt x="1209675" y="25400"/>
                      </a:cubicBezTo>
                      <a:cubicBezTo>
                        <a:pt x="1428750" y="0"/>
                        <a:pt x="1800225" y="139700"/>
                        <a:pt x="1800225" y="139700"/>
                      </a:cubicBezTo>
                      <a:lnTo>
                        <a:pt x="1800225" y="139700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2" name="任意多边形 171"/>
                <p:cNvSpPr/>
                <p:nvPr/>
              </p:nvSpPr>
              <p:spPr>
                <a:xfrm>
                  <a:off x="4325104" y="1474293"/>
                  <a:ext cx="295056" cy="157384"/>
                </a:xfrm>
                <a:custGeom>
                  <a:avLst/>
                  <a:gdLst>
                    <a:gd name="connsiteX0" fmla="*/ 304800 w 304800"/>
                    <a:gd name="connsiteY0" fmla="*/ 161925 h 161925"/>
                    <a:gd name="connsiteX1" fmla="*/ 228600 w 304800"/>
                    <a:gd name="connsiteY1" fmla="*/ 66675 h 161925"/>
                    <a:gd name="connsiteX2" fmla="*/ 95250 w 304800"/>
                    <a:gd name="connsiteY2" fmla="*/ 9525 h 161925"/>
                    <a:gd name="connsiteX3" fmla="*/ 0 w 304800"/>
                    <a:gd name="connsiteY3" fmla="*/ 9525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4800" h="161925">
                      <a:moveTo>
                        <a:pt x="304800" y="161925"/>
                      </a:moveTo>
                      <a:cubicBezTo>
                        <a:pt x="284162" y="127000"/>
                        <a:pt x="263525" y="92075"/>
                        <a:pt x="228600" y="66675"/>
                      </a:cubicBezTo>
                      <a:cubicBezTo>
                        <a:pt x="193675" y="41275"/>
                        <a:pt x="133350" y="19050"/>
                        <a:pt x="95250" y="9525"/>
                      </a:cubicBezTo>
                      <a:cubicBezTo>
                        <a:pt x="57150" y="0"/>
                        <a:pt x="28575" y="4762"/>
                        <a:pt x="0" y="9525"/>
                      </a:cubicBezTo>
                    </a:path>
                  </a:pathLst>
                </a:cu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3" name="任意多边形 172"/>
                <p:cNvSpPr/>
                <p:nvPr/>
              </p:nvSpPr>
              <p:spPr>
                <a:xfrm>
                  <a:off x="4463412" y="1265990"/>
                  <a:ext cx="331938" cy="80235"/>
                </a:xfrm>
                <a:custGeom>
                  <a:avLst/>
                  <a:gdLst>
                    <a:gd name="connsiteX0" fmla="*/ 342900 w 342900"/>
                    <a:gd name="connsiteY0" fmla="*/ 0 h 82550"/>
                    <a:gd name="connsiteX1" fmla="*/ 247650 w 342900"/>
                    <a:gd name="connsiteY1" fmla="*/ 57150 h 82550"/>
                    <a:gd name="connsiteX2" fmla="*/ 95250 w 342900"/>
                    <a:gd name="connsiteY2" fmla="*/ 76200 h 82550"/>
                    <a:gd name="connsiteX3" fmla="*/ 0 w 342900"/>
                    <a:gd name="connsiteY3" fmla="*/ 19050 h 8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2900" h="82550">
                      <a:moveTo>
                        <a:pt x="342900" y="0"/>
                      </a:moveTo>
                      <a:cubicBezTo>
                        <a:pt x="315912" y="22225"/>
                        <a:pt x="288925" y="44450"/>
                        <a:pt x="247650" y="57150"/>
                      </a:cubicBezTo>
                      <a:cubicBezTo>
                        <a:pt x="206375" y="69850"/>
                        <a:pt x="136525" y="82550"/>
                        <a:pt x="95250" y="76200"/>
                      </a:cubicBezTo>
                      <a:cubicBezTo>
                        <a:pt x="53975" y="69850"/>
                        <a:pt x="26987" y="44450"/>
                        <a:pt x="0" y="19050"/>
                      </a:cubicBezTo>
                    </a:path>
                  </a:pathLst>
                </a:cu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4" name="任意多边形 173"/>
                <p:cNvSpPr/>
                <p:nvPr/>
              </p:nvSpPr>
              <p:spPr>
                <a:xfrm>
                  <a:off x="2846759" y="-357214"/>
                  <a:ext cx="2372738" cy="2811308"/>
                </a:xfrm>
                <a:custGeom>
                  <a:avLst/>
                  <a:gdLst>
                    <a:gd name="connsiteX0" fmla="*/ 2432050 w 2451100"/>
                    <a:gd name="connsiteY0" fmla="*/ 955675 h 2892425"/>
                    <a:gd name="connsiteX1" fmla="*/ 2241550 w 2451100"/>
                    <a:gd name="connsiteY1" fmla="*/ 1222375 h 2892425"/>
                    <a:gd name="connsiteX2" fmla="*/ 1555750 w 2451100"/>
                    <a:gd name="connsiteY2" fmla="*/ 1450975 h 2892425"/>
                    <a:gd name="connsiteX3" fmla="*/ 1308100 w 2451100"/>
                    <a:gd name="connsiteY3" fmla="*/ 1489075 h 2892425"/>
                    <a:gd name="connsiteX4" fmla="*/ 1136650 w 2451100"/>
                    <a:gd name="connsiteY4" fmla="*/ 1489075 h 2892425"/>
                    <a:gd name="connsiteX5" fmla="*/ 1003300 w 2451100"/>
                    <a:gd name="connsiteY5" fmla="*/ 1603375 h 2892425"/>
                    <a:gd name="connsiteX6" fmla="*/ 793750 w 2451100"/>
                    <a:gd name="connsiteY6" fmla="*/ 1965325 h 2892425"/>
                    <a:gd name="connsiteX7" fmla="*/ 736600 w 2451100"/>
                    <a:gd name="connsiteY7" fmla="*/ 2289175 h 2892425"/>
                    <a:gd name="connsiteX8" fmla="*/ 889000 w 2451100"/>
                    <a:gd name="connsiteY8" fmla="*/ 2555875 h 2892425"/>
                    <a:gd name="connsiteX9" fmla="*/ 965200 w 2451100"/>
                    <a:gd name="connsiteY9" fmla="*/ 2574925 h 2892425"/>
                    <a:gd name="connsiteX10" fmla="*/ 889000 w 2451100"/>
                    <a:gd name="connsiteY10" fmla="*/ 2613025 h 2892425"/>
                    <a:gd name="connsiteX11" fmla="*/ 774700 w 2451100"/>
                    <a:gd name="connsiteY11" fmla="*/ 2593975 h 2892425"/>
                    <a:gd name="connsiteX12" fmla="*/ 660400 w 2451100"/>
                    <a:gd name="connsiteY12" fmla="*/ 2384425 h 2892425"/>
                    <a:gd name="connsiteX13" fmla="*/ 622300 w 2451100"/>
                    <a:gd name="connsiteY13" fmla="*/ 2270125 h 2892425"/>
                    <a:gd name="connsiteX14" fmla="*/ 622300 w 2451100"/>
                    <a:gd name="connsiteY14" fmla="*/ 2555875 h 2892425"/>
                    <a:gd name="connsiteX15" fmla="*/ 755650 w 2451100"/>
                    <a:gd name="connsiteY15" fmla="*/ 2765425 h 2892425"/>
                    <a:gd name="connsiteX16" fmla="*/ 831850 w 2451100"/>
                    <a:gd name="connsiteY16" fmla="*/ 2879725 h 2892425"/>
                    <a:gd name="connsiteX17" fmla="*/ 679450 w 2451100"/>
                    <a:gd name="connsiteY17" fmla="*/ 2841625 h 2892425"/>
                    <a:gd name="connsiteX18" fmla="*/ 565150 w 2451100"/>
                    <a:gd name="connsiteY18" fmla="*/ 2651125 h 2892425"/>
                    <a:gd name="connsiteX19" fmla="*/ 508000 w 2451100"/>
                    <a:gd name="connsiteY19" fmla="*/ 2517775 h 2892425"/>
                    <a:gd name="connsiteX20" fmla="*/ 508000 w 2451100"/>
                    <a:gd name="connsiteY20" fmla="*/ 2308225 h 2892425"/>
                    <a:gd name="connsiteX21" fmla="*/ 469900 w 2451100"/>
                    <a:gd name="connsiteY21" fmla="*/ 2479675 h 2892425"/>
                    <a:gd name="connsiteX22" fmla="*/ 374650 w 2451100"/>
                    <a:gd name="connsiteY22" fmla="*/ 2422525 h 2892425"/>
                    <a:gd name="connsiteX23" fmla="*/ 88900 w 2451100"/>
                    <a:gd name="connsiteY23" fmla="*/ 2327275 h 2892425"/>
                    <a:gd name="connsiteX24" fmla="*/ 107950 w 2451100"/>
                    <a:gd name="connsiteY24" fmla="*/ 2232025 h 2892425"/>
                    <a:gd name="connsiteX25" fmla="*/ 50800 w 2451100"/>
                    <a:gd name="connsiteY25" fmla="*/ 1927225 h 2892425"/>
                    <a:gd name="connsiteX26" fmla="*/ 12700 w 2451100"/>
                    <a:gd name="connsiteY26" fmla="*/ 1431925 h 2892425"/>
                    <a:gd name="connsiteX27" fmla="*/ 12700 w 2451100"/>
                    <a:gd name="connsiteY27" fmla="*/ 1089025 h 2892425"/>
                    <a:gd name="connsiteX28" fmla="*/ 88900 w 2451100"/>
                    <a:gd name="connsiteY28" fmla="*/ 708025 h 2892425"/>
                    <a:gd name="connsiteX29" fmla="*/ 412750 w 2451100"/>
                    <a:gd name="connsiteY29" fmla="*/ 288925 h 2892425"/>
                    <a:gd name="connsiteX30" fmla="*/ 717550 w 2451100"/>
                    <a:gd name="connsiteY30" fmla="*/ 60325 h 2892425"/>
                    <a:gd name="connsiteX31" fmla="*/ 1079500 w 2451100"/>
                    <a:gd name="connsiteY31" fmla="*/ 3175 h 2892425"/>
                    <a:gd name="connsiteX32" fmla="*/ 1593850 w 2451100"/>
                    <a:gd name="connsiteY32" fmla="*/ 79375 h 2892425"/>
                    <a:gd name="connsiteX33" fmla="*/ 2089150 w 2451100"/>
                    <a:gd name="connsiteY33" fmla="*/ 460375 h 2892425"/>
                    <a:gd name="connsiteX34" fmla="*/ 2355850 w 2451100"/>
                    <a:gd name="connsiteY34" fmla="*/ 765175 h 2892425"/>
                    <a:gd name="connsiteX35" fmla="*/ 2432050 w 2451100"/>
                    <a:gd name="connsiteY35" fmla="*/ 955675 h 2892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451100" h="2892425">
                      <a:moveTo>
                        <a:pt x="2432050" y="955675"/>
                      </a:moveTo>
                      <a:cubicBezTo>
                        <a:pt x="2413000" y="1031875"/>
                        <a:pt x="2387600" y="1139825"/>
                        <a:pt x="2241550" y="1222375"/>
                      </a:cubicBezTo>
                      <a:cubicBezTo>
                        <a:pt x="2095500" y="1304925"/>
                        <a:pt x="1711325" y="1406525"/>
                        <a:pt x="1555750" y="1450975"/>
                      </a:cubicBezTo>
                      <a:cubicBezTo>
                        <a:pt x="1400175" y="1495425"/>
                        <a:pt x="1377950" y="1482725"/>
                        <a:pt x="1308100" y="1489075"/>
                      </a:cubicBezTo>
                      <a:cubicBezTo>
                        <a:pt x="1238250" y="1495425"/>
                        <a:pt x="1187450" y="1470025"/>
                        <a:pt x="1136650" y="1489075"/>
                      </a:cubicBezTo>
                      <a:cubicBezTo>
                        <a:pt x="1085850" y="1508125"/>
                        <a:pt x="1060450" y="1524000"/>
                        <a:pt x="1003300" y="1603375"/>
                      </a:cubicBezTo>
                      <a:cubicBezTo>
                        <a:pt x="946150" y="1682750"/>
                        <a:pt x="838200" y="1851025"/>
                        <a:pt x="793750" y="1965325"/>
                      </a:cubicBezTo>
                      <a:cubicBezTo>
                        <a:pt x="749300" y="2079625"/>
                        <a:pt x="720725" y="2190750"/>
                        <a:pt x="736600" y="2289175"/>
                      </a:cubicBezTo>
                      <a:cubicBezTo>
                        <a:pt x="752475" y="2387600"/>
                        <a:pt x="850900" y="2508250"/>
                        <a:pt x="889000" y="2555875"/>
                      </a:cubicBezTo>
                      <a:cubicBezTo>
                        <a:pt x="927100" y="2603500"/>
                        <a:pt x="965200" y="2565400"/>
                        <a:pt x="965200" y="2574925"/>
                      </a:cubicBezTo>
                      <a:cubicBezTo>
                        <a:pt x="965200" y="2584450"/>
                        <a:pt x="920750" y="2609850"/>
                        <a:pt x="889000" y="2613025"/>
                      </a:cubicBezTo>
                      <a:cubicBezTo>
                        <a:pt x="857250" y="2616200"/>
                        <a:pt x="812800" y="2632075"/>
                        <a:pt x="774700" y="2593975"/>
                      </a:cubicBezTo>
                      <a:cubicBezTo>
                        <a:pt x="736600" y="2555875"/>
                        <a:pt x="685800" y="2438400"/>
                        <a:pt x="660400" y="2384425"/>
                      </a:cubicBezTo>
                      <a:cubicBezTo>
                        <a:pt x="635000" y="2330450"/>
                        <a:pt x="628650" y="2241550"/>
                        <a:pt x="622300" y="2270125"/>
                      </a:cubicBezTo>
                      <a:cubicBezTo>
                        <a:pt x="615950" y="2298700"/>
                        <a:pt x="600075" y="2473325"/>
                        <a:pt x="622300" y="2555875"/>
                      </a:cubicBezTo>
                      <a:cubicBezTo>
                        <a:pt x="644525" y="2638425"/>
                        <a:pt x="720725" y="2711450"/>
                        <a:pt x="755650" y="2765425"/>
                      </a:cubicBezTo>
                      <a:cubicBezTo>
                        <a:pt x="790575" y="2819400"/>
                        <a:pt x="844550" y="2867025"/>
                        <a:pt x="831850" y="2879725"/>
                      </a:cubicBezTo>
                      <a:cubicBezTo>
                        <a:pt x="819150" y="2892425"/>
                        <a:pt x="723900" y="2879725"/>
                        <a:pt x="679450" y="2841625"/>
                      </a:cubicBezTo>
                      <a:cubicBezTo>
                        <a:pt x="635000" y="2803525"/>
                        <a:pt x="593725" y="2705100"/>
                        <a:pt x="565150" y="2651125"/>
                      </a:cubicBezTo>
                      <a:cubicBezTo>
                        <a:pt x="536575" y="2597150"/>
                        <a:pt x="517525" y="2574925"/>
                        <a:pt x="508000" y="2517775"/>
                      </a:cubicBezTo>
                      <a:cubicBezTo>
                        <a:pt x="498475" y="2460625"/>
                        <a:pt x="514350" y="2314575"/>
                        <a:pt x="508000" y="2308225"/>
                      </a:cubicBezTo>
                      <a:cubicBezTo>
                        <a:pt x="501650" y="2301875"/>
                        <a:pt x="492125" y="2460625"/>
                        <a:pt x="469900" y="2479675"/>
                      </a:cubicBezTo>
                      <a:cubicBezTo>
                        <a:pt x="447675" y="2498725"/>
                        <a:pt x="438150" y="2447925"/>
                        <a:pt x="374650" y="2422525"/>
                      </a:cubicBezTo>
                      <a:cubicBezTo>
                        <a:pt x="311150" y="2397125"/>
                        <a:pt x="133350" y="2359025"/>
                        <a:pt x="88900" y="2327275"/>
                      </a:cubicBezTo>
                      <a:cubicBezTo>
                        <a:pt x="44450" y="2295525"/>
                        <a:pt x="114300" y="2298700"/>
                        <a:pt x="107950" y="2232025"/>
                      </a:cubicBezTo>
                      <a:cubicBezTo>
                        <a:pt x="101600" y="2165350"/>
                        <a:pt x="66675" y="2060575"/>
                        <a:pt x="50800" y="1927225"/>
                      </a:cubicBezTo>
                      <a:cubicBezTo>
                        <a:pt x="34925" y="1793875"/>
                        <a:pt x="19050" y="1571625"/>
                        <a:pt x="12700" y="1431925"/>
                      </a:cubicBezTo>
                      <a:cubicBezTo>
                        <a:pt x="6350" y="1292225"/>
                        <a:pt x="0" y="1209675"/>
                        <a:pt x="12700" y="1089025"/>
                      </a:cubicBezTo>
                      <a:cubicBezTo>
                        <a:pt x="25400" y="968375"/>
                        <a:pt x="22225" y="841375"/>
                        <a:pt x="88900" y="708025"/>
                      </a:cubicBezTo>
                      <a:cubicBezTo>
                        <a:pt x="155575" y="574675"/>
                        <a:pt x="307975" y="396875"/>
                        <a:pt x="412750" y="288925"/>
                      </a:cubicBezTo>
                      <a:cubicBezTo>
                        <a:pt x="517525" y="180975"/>
                        <a:pt x="606425" y="107950"/>
                        <a:pt x="717550" y="60325"/>
                      </a:cubicBezTo>
                      <a:cubicBezTo>
                        <a:pt x="828675" y="12700"/>
                        <a:pt x="933450" y="0"/>
                        <a:pt x="1079500" y="3175"/>
                      </a:cubicBezTo>
                      <a:cubicBezTo>
                        <a:pt x="1225550" y="6350"/>
                        <a:pt x="1425575" y="3175"/>
                        <a:pt x="1593850" y="79375"/>
                      </a:cubicBezTo>
                      <a:cubicBezTo>
                        <a:pt x="1762125" y="155575"/>
                        <a:pt x="1962150" y="346075"/>
                        <a:pt x="2089150" y="460375"/>
                      </a:cubicBezTo>
                      <a:cubicBezTo>
                        <a:pt x="2216150" y="574675"/>
                        <a:pt x="2295525" y="679450"/>
                        <a:pt x="2355850" y="765175"/>
                      </a:cubicBezTo>
                      <a:cubicBezTo>
                        <a:pt x="2416175" y="850900"/>
                        <a:pt x="2451100" y="879475"/>
                        <a:pt x="2432050" y="955675"/>
                      </a:cubicBezTo>
                      <a:close/>
                    </a:path>
                  </a:pathLst>
                </a:custGeom>
                <a:solidFill>
                  <a:srgbClr val="58331C"/>
                </a:solidFill>
                <a:ln>
                  <a:solidFill>
                    <a:srgbClr val="58331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5" name="任意多边形 174"/>
                <p:cNvSpPr/>
                <p:nvPr/>
              </p:nvSpPr>
              <p:spPr>
                <a:xfrm rot="559173">
                  <a:off x="4048487" y="2029770"/>
                  <a:ext cx="504053" cy="413518"/>
                </a:xfrm>
                <a:custGeom>
                  <a:avLst/>
                  <a:gdLst>
                    <a:gd name="connsiteX0" fmla="*/ 517525 w 520700"/>
                    <a:gd name="connsiteY0" fmla="*/ 187325 h 425450"/>
                    <a:gd name="connsiteX1" fmla="*/ 346075 w 520700"/>
                    <a:gd name="connsiteY1" fmla="*/ 168275 h 425450"/>
                    <a:gd name="connsiteX2" fmla="*/ 155575 w 520700"/>
                    <a:gd name="connsiteY2" fmla="*/ 53975 h 425450"/>
                    <a:gd name="connsiteX3" fmla="*/ 136525 w 520700"/>
                    <a:gd name="connsiteY3" fmla="*/ 34925 h 425450"/>
                    <a:gd name="connsiteX4" fmla="*/ 98425 w 520700"/>
                    <a:gd name="connsiteY4" fmla="*/ 15875 h 425450"/>
                    <a:gd name="connsiteX5" fmla="*/ 41275 w 520700"/>
                    <a:gd name="connsiteY5" fmla="*/ 15875 h 425450"/>
                    <a:gd name="connsiteX6" fmla="*/ 3175 w 520700"/>
                    <a:gd name="connsiteY6" fmla="*/ 111125 h 425450"/>
                    <a:gd name="connsiteX7" fmla="*/ 22225 w 520700"/>
                    <a:gd name="connsiteY7" fmla="*/ 225425 h 425450"/>
                    <a:gd name="connsiteX8" fmla="*/ 98425 w 520700"/>
                    <a:gd name="connsiteY8" fmla="*/ 320675 h 425450"/>
                    <a:gd name="connsiteX9" fmla="*/ 212725 w 520700"/>
                    <a:gd name="connsiteY9" fmla="*/ 377825 h 425450"/>
                    <a:gd name="connsiteX10" fmla="*/ 365125 w 520700"/>
                    <a:gd name="connsiteY10" fmla="*/ 396875 h 425450"/>
                    <a:gd name="connsiteX11" fmla="*/ 517525 w 520700"/>
                    <a:gd name="connsiteY11" fmla="*/ 187325 h 42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20700" h="425450">
                      <a:moveTo>
                        <a:pt x="517525" y="187325"/>
                      </a:moveTo>
                      <a:cubicBezTo>
                        <a:pt x="514350" y="149225"/>
                        <a:pt x="406400" y="190500"/>
                        <a:pt x="346075" y="168275"/>
                      </a:cubicBezTo>
                      <a:cubicBezTo>
                        <a:pt x="285750" y="146050"/>
                        <a:pt x="190500" y="76200"/>
                        <a:pt x="155575" y="53975"/>
                      </a:cubicBezTo>
                      <a:cubicBezTo>
                        <a:pt x="120650" y="31750"/>
                        <a:pt x="146050" y="41275"/>
                        <a:pt x="136525" y="34925"/>
                      </a:cubicBezTo>
                      <a:cubicBezTo>
                        <a:pt x="127000" y="28575"/>
                        <a:pt x="114300" y="19050"/>
                        <a:pt x="98425" y="15875"/>
                      </a:cubicBezTo>
                      <a:cubicBezTo>
                        <a:pt x="82550" y="12700"/>
                        <a:pt x="57150" y="0"/>
                        <a:pt x="41275" y="15875"/>
                      </a:cubicBezTo>
                      <a:cubicBezTo>
                        <a:pt x="25400" y="31750"/>
                        <a:pt x="6350" y="76200"/>
                        <a:pt x="3175" y="111125"/>
                      </a:cubicBezTo>
                      <a:cubicBezTo>
                        <a:pt x="0" y="146050"/>
                        <a:pt x="6350" y="190500"/>
                        <a:pt x="22225" y="225425"/>
                      </a:cubicBezTo>
                      <a:cubicBezTo>
                        <a:pt x="38100" y="260350"/>
                        <a:pt x="66675" y="295275"/>
                        <a:pt x="98425" y="320675"/>
                      </a:cubicBezTo>
                      <a:cubicBezTo>
                        <a:pt x="130175" y="346075"/>
                        <a:pt x="168275" y="365125"/>
                        <a:pt x="212725" y="377825"/>
                      </a:cubicBezTo>
                      <a:cubicBezTo>
                        <a:pt x="257175" y="390525"/>
                        <a:pt x="314325" y="425450"/>
                        <a:pt x="365125" y="396875"/>
                      </a:cubicBezTo>
                      <a:cubicBezTo>
                        <a:pt x="415925" y="368300"/>
                        <a:pt x="520700" y="225425"/>
                        <a:pt x="517525" y="187325"/>
                      </a:cubicBezTo>
                      <a:close/>
                    </a:path>
                  </a:pathLst>
                </a:custGeom>
                <a:solidFill>
                  <a:srgbClr val="F5939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6" name="任意多边形 175"/>
                <p:cNvSpPr/>
                <p:nvPr/>
              </p:nvSpPr>
              <p:spPr>
                <a:xfrm>
                  <a:off x="4205244" y="1586940"/>
                  <a:ext cx="307350" cy="166642"/>
                </a:xfrm>
                <a:custGeom>
                  <a:avLst/>
                  <a:gdLst>
                    <a:gd name="connsiteX0" fmla="*/ 228600 w 317500"/>
                    <a:gd name="connsiteY0" fmla="*/ 136525 h 171450"/>
                    <a:gd name="connsiteX1" fmla="*/ 209550 w 317500"/>
                    <a:gd name="connsiteY1" fmla="*/ 79375 h 171450"/>
                    <a:gd name="connsiteX2" fmla="*/ 57150 w 317500"/>
                    <a:gd name="connsiteY2" fmla="*/ 3175 h 171450"/>
                    <a:gd name="connsiteX3" fmla="*/ 38100 w 317500"/>
                    <a:gd name="connsiteY3" fmla="*/ 60325 h 171450"/>
                    <a:gd name="connsiteX4" fmla="*/ 285750 w 317500"/>
                    <a:gd name="connsiteY4" fmla="*/ 155575 h 171450"/>
                    <a:gd name="connsiteX5" fmla="*/ 228600 w 317500"/>
                    <a:gd name="connsiteY5" fmla="*/ 136525 h 171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7500" h="171450">
                      <a:moveTo>
                        <a:pt x="228600" y="136525"/>
                      </a:moveTo>
                      <a:cubicBezTo>
                        <a:pt x="215900" y="123825"/>
                        <a:pt x="238125" y="101600"/>
                        <a:pt x="209550" y="79375"/>
                      </a:cubicBezTo>
                      <a:cubicBezTo>
                        <a:pt x="180975" y="57150"/>
                        <a:pt x="85725" y="6350"/>
                        <a:pt x="57150" y="3175"/>
                      </a:cubicBezTo>
                      <a:cubicBezTo>
                        <a:pt x="28575" y="0"/>
                        <a:pt x="0" y="34925"/>
                        <a:pt x="38100" y="60325"/>
                      </a:cubicBezTo>
                      <a:cubicBezTo>
                        <a:pt x="76200" y="85725"/>
                        <a:pt x="254000" y="139700"/>
                        <a:pt x="285750" y="155575"/>
                      </a:cubicBezTo>
                      <a:cubicBezTo>
                        <a:pt x="317500" y="171450"/>
                        <a:pt x="241300" y="149225"/>
                        <a:pt x="228600" y="136525"/>
                      </a:cubicBezTo>
                      <a:close/>
                    </a:path>
                  </a:pathLst>
                </a:custGeom>
                <a:solidFill>
                  <a:srgbClr val="F5939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7" name="任意多边形 176"/>
                <p:cNvSpPr/>
                <p:nvPr/>
              </p:nvSpPr>
              <p:spPr>
                <a:xfrm>
                  <a:off x="3817984" y="1250571"/>
                  <a:ext cx="295056" cy="361057"/>
                </a:xfrm>
                <a:custGeom>
                  <a:avLst/>
                  <a:gdLst>
                    <a:gd name="connsiteX0" fmla="*/ 285750 w 304800"/>
                    <a:gd name="connsiteY0" fmla="*/ 6350 h 371475"/>
                    <a:gd name="connsiteX1" fmla="*/ 76200 w 304800"/>
                    <a:gd name="connsiteY1" fmla="*/ 139700 h 371475"/>
                    <a:gd name="connsiteX2" fmla="*/ 0 w 304800"/>
                    <a:gd name="connsiteY2" fmla="*/ 273050 h 371475"/>
                    <a:gd name="connsiteX3" fmla="*/ 76200 w 304800"/>
                    <a:gd name="connsiteY3" fmla="*/ 368300 h 371475"/>
                    <a:gd name="connsiteX4" fmla="*/ 114300 w 304800"/>
                    <a:gd name="connsiteY4" fmla="*/ 254000 h 371475"/>
                    <a:gd name="connsiteX5" fmla="*/ 190500 w 304800"/>
                    <a:gd name="connsiteY5" fmla="*/ 101600 h 371475"/>
                    <a:gd name="connsiteX6" fmla="*/ 285750 w 304800"/>
                    <a:gd name="connsiteY6" fmla="*/ 6350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04800" h="371475">
                      <a:moveTo>
                        <a:pt x="285750" y="6350"/>
                      </a:moveTo>
                      <a:cubicBezTo>
                        <a:pt x="266700" y="12700"/>
                        <a:pt x="123825" y="95250"/>
                        <a:pt x="76200" y="139700"/>
                      </a:cubicBezTo>
                      <a:cubicBezTo>
                        <a:pt x="28575" y="184150"/>
                        <a:pt x="0" y="234950"/>
                        <a:pt x="0" y="273050"/>
                      </a:cubicBezTo>
                      <a:cubicBezTo>
                        <a:pt x="0" y="311150"/>
                        <a:pt x="57150" y="371475"/>
                        <a:pt x="76200" y="368300"/>
                      </a:cubicBezTo>
                      <a:cubicBezTo>
                        <a:pt x="95250" y="365125"/>
                        <a:pt x="95250" y="298450"/>
                        <a:pt x="114300" y="254000"/>
                      </a:cubicBezTo>
                      <a:cubicBezTo>
                        <a:pt x="133350" y="209550"/>
                        <a:pt x="168275" y="139700"/>
                        <a:pt x="190500" y="101600"/>
                      </a:cubicBezTo>
                      <a:cubicBezTo>
                        <a:pt x="212725" y="63500"/>
                        <a:pt x="304800" y="0"/>
                        <a:pt x="285750" y="6350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8" name="任意多边形 177"/>
                <p:cNvSpPr/>
                <p:nvPr/>
              </p:nvSpPr>
              <p:spPr>
                <a:xfrm>
                  <a:off x="4779988" y="516112"/>
                  <a:ext cx="427216" cy="2012045"/>
                </a:xfrm>
                <a:custGeom>
                  <a:avLst/>
                  <a:gdLst>
                    <a:gd name="connsiteX0" fmla="*/ 434975 w 441325"/>
                    <a:gd name="connsiteY0" fmla="*/ 0 h 2070100"/>
                    <a:gd name="connsiteX1" fmla="*/ 339725 w 441325"/>
                    <a:gd name="connsiteY1" fmla="*/ 838200 h 2070100"/>
                    <a:gd name="connsiteX2" fmla="*/ 339725 w 441325"/>
                    <a:gd name="connsiteY2" fmla="*/ 1085850 h 2070100"/>
                    <a:gd name="connsiteX3" fmla="*/ 396875 w 441325"/>
                    <a:gd name="connsiteY3" fmla="*/ 1466850 h 2070100"/>
                    <a:gd name="connsiteX4" fmla="*/ 434975 w 441325"/>
                    <a:gd name="connsiteY4" fmla="*/ 1733550 h 2070100"/>
                    <a:gd name="connsiteX5" fmla="*/ 358775 w 441325"/>
                    <a:gd name="connsiteY5" fmla="*/ 1943100 h 2070100"/>
                    <a:gd name="connsiteX6" fmla="*/ 244475 w 441325"/>
                    <a:gd name="connsiteY6" fmla="*/ 2057400 h 2070100"/>
                    <a:gd name="connsiteX7" fmla="*/ 34925 w 441325"/>
                    <a:gd name="connsiteY7" fmla="*/ 2019300 h 2070100"/>
                    <a:gd name="connsiteX8" fmla="*/ 34925 w 441325"/>
                    <a:gd name="connsiteY8" fmla="*/ 1866900 h 2070100"/>
                    <a:gd name="connsiteX9" fmla="*/ 73025 w 441325"/>
                    <a:gd name="connsiteY9" fmla="*/ 1962150 h 2070100"/>
                    <a:gd name="connsiteX10" fmla="*/ 244475 w 441325"/>
                    <a:gd name="connsiteY10" fmla="*/ 1962150 h 2070100"/>
                    <a:gd name="connsiteX11" fmla="*/ 358775 w 441325"/>
                    <a:gd name="connsiteY11" fmla="*/ 1733550 h 2070100"/>
                    <a:gd name="connsiteX12" fmla="*/ 320675 w 441325"/>
                    <a:gd name="connsiteY12" fmla="*/ 1447800 h 2070100"/>
                    <a:gd name="connsiteX13" fmla="*/ 263525 w 441325"/>
                    <a:gd name="connsiteY13" fmla="*/ 1219200 h 2070100"/>
                    <a:gd name="connsiteX14" fmla="*/ 263525 w 441325"/>
                    <a:gd name="connsiteY14" fmla="*/ 1028700 h 2070100"/>
                    <a:gd name="connsiteX15" fmla="*/ 263525 w 441325"/>
                    <a:gd name="connsiteY15" fmla="*/ 838200 h 2070100"/>
                    <a:gd name="connsiteX16" fmla="*/ 320675 w 441325"/>
                    <a:gd name="connsiteY16" fmla="*/ 571500 h 2070100"/>
                    <a:gd name="connsiteX17" fmla="*/ 358775 w 441325"/>
                    <a:gd name="connsiteY17" fmla="*/ 323850 h 20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1325" h="2070100">
                      <a:moveTo>
                        <a:pt x="434975" y="0"/>
                      </a:moveTo>
                      <a:cubicBezTo>
                        <a:pt x="395287" y="328612"/>
                        <a:pt x="355600" y="657225"/>
                        <a:pt x="339725" y="838200"/>
                      </a:cubicBezTo>
                      <a:cubicBezTo>
                        <a:pt x="323850" y="1019175"/>
                        <a:pt x="330200" y="981075"/>
                        <a:pt x="339725" y="1085850"/>
                      </a:cubicBezTo>
                      <a:cubicBezTo>
                        <a:pt x="349250" y="1190625"/>
                        <a:pt x="381000" y="1358900"/>
                        <a:pt x="396875" y="1466850"/>
                      </a:cubicBezTo>
                      <a:cubicBezTo>
                        <a:pt x="412750" y="1574800"/>
                        <a:pt x="441325" y="1654175"/>
                        <a:pt x="434975" y="1733550"/>
                      </a:cubicBezTo>
                      <a:cubicBezTo>
                        <a:pt x="428625" y="1812925"/>
                        <a:pt x="390525" y="1889125"/>
                        <a:pt x="358775" y="1943100"/>
                      </a:cubicBezTo>
                      <a:cubicBezTo>
                        <a:pt x="327025" y="1997075"/>
                        <a:pt x="298450" y="2044700"/>
                        <a:pt x="244475" y="2057400"/>
                      </a:cubicBezTo>
                      <a:cubicBezTo>
                        <a:pt x="190500" y="2070100"/>
                        <a:pt x="69850" y="2051050"/>
                        <a:pt x="34925" y="2019300"/>
                      </a:cubicBezTo>
                      <a:cubicBezTo>
                        <a:pt x="0" y="1987550"/>
                        <a:pt x="28575" y="1876425"/>
                        <a:pt x="34925" y="1866900"/>
                      </a:cubicBezTo>
                      <a:cubicBezTo>
                        <a:pt x="41275" y="1857375"/>
                        <a:pt x="38100" y="1946275"/>
                        <a:pt x="73025" y="1962150"/>
                      </a:cubicBezTo>
                      <a:cubicBezTo>
                        <a:pt x="107950" y="1978025"/>
                        <a:pt x="196850" y="2000250"/>
                        <a:pt x="244475" y="1962150"/>
                      </a:cubicBezTo>
                      <a:cubicBezTo>
                        <a:pt x="292100" y="1924050"/>
                        <a:pt x="346075" y="1819275"/>
                        <a:pt x="358775" y="1733550"/>
                      </a:cubicBezTo>
                      <a:cubicBezTo>
                        <a:pt x="371475" y="1647825"/>
                        <a:pt x="336550" y="1533525"/>
                        <a:pt x="320675" y="1447800"/>
                      </a:cubicBezTo>
                      <a:cubicBezTo>
                        <a:pt x="304800" y="1362075"/>
                        <a:pt x="273050" y="1289050"/>
                        <a:pt x="263525" y="1219200"/>
                      </a:cubicBezTo>
                      <a:cubicBezTo>
                        <a:pt x="254000" y="1149350"/>
                        <a:pt x="263525" y="1028700"/>
                        <a:pt x="263525" y="1028700"/>
                      </a:cubicBezTo>
                      <a:cubicBezTo>
                        <a:pt x="263525" y="965200"/>
                        <a:pt x="254000" y="914400"/>
                        <a:pt x="263525" y="838200"/>
                      </a:cubicBezTo>
                      <a:cubicBezTo>
                        <a:pt x="273050" y="762000"/>
                        <a:pt x="304800" y="657225"/>
                        <a:pt x="320675" y="571500"/>
                      </a:cubicBezTo>
                      <a:cubicBezTo>
                        <a:pt x="336550" y="485775"/>
                        <a:pt x="347662" y="404812"/>
                        <a:pt x="358775" y="323850"/>
                      </a:cubicBezTo>
                    </a:path>
                  </a:pathLst>
                </a:custGeom>
                <a:solidFill>
                  <a:srgbClr val="8A5A2A"/>
                </a:solidFill>
                <a:ln>
                  <a:solidFill>
                    <a:srgbClr val="8A5A2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9" name="任意多边形 178"/>
                <p:cNvSpPr/>
                <p:nvPr/>
              </p:nvSpPr>
              <p:spPr>
                <a:xfrm>
                  <a:off x="2723819" y="-94908"/>
                  <a:ext cx="765300" cy="3471704"/>
                </a:xfrm>
                <a:custGeom>
                  <a:avLst/>
                  <a:gdLst>
                    <a:gd name="connsiteX0" fmla="*/ 482600 w 790575"/>
                    <a:gd name="connsiteY0" fmla="*/ 57150 h 3571875"/>
                    <a:gd name="connsiteX1" fmla="*/ 158750 w 790575"/>
                    <a:gd name="connsiteY1" fmla="*/ 438150 h 3571875"/>
                    <a:gd name="connsiteX2" fmla="*/ 44450 w 790575"/>
                    <a:gd name="connsiteY2" fmla="*/ 800100 h 3571875"/>
                    <a:gd name="connsiteX3" fmla="*/ 6350 w 790575"/>
                    <a:gd name="connsiteY3" fmla="*/ 1276350 h 3571875"/>
                    <a:gd name="connsiteX4" fmla="*/ 6350 w 790575"/>
                    <a:gd name="connsiteY4" fmla="*/ 1333500 h 3571875"/>
                    <a:gd name="connsiteX5" fmla="*/ 44450 w 790575"/>
                    <a:gd name="connsiteY5" fmla="*/ 1714500 h 3571875"/>
                    <a:gd name="connsiteX6" fmla="*/ 120650 w 790575"/>
                    <a:gd name="connsiteY6" fmla="*/ 1962150 h 3571875"/>
                    <a:gd name="connsiteX7" fmla="*/ 234950 w 790575"/>
                    <a:gd name="connsiteY7" fmla="*/ 2171700 h 3571875"/>
                    <a:gd name="connsiteX8" fmla="*/ 368300 w 790575"/>
                    <a:gd name="connsiteY8" fmla="*/ 2343150 h 3571875"/>
                    <a:gd name="connsiteX9" fmla="*/ 501650 w 790575"/>
                    <a:gd name="connsiteY9" fmla="*/ 2571750 h 3571875"/>
                    <a:gd name="connsiteX10" fmla="*/ 501650 w 790575"/>
                    <a:gd name="connsiteY10" fmla="*/ 2705100 h 3571875"/>
                    <a:gd name="connsiteX11" fmla="*/ 444500 w 790575"/>
                    <a:gd name="connsiteY11" fmla="*/ 2838450 h 3571875"/>
                    <a:gd name="connsiteX12" fmla="*/ 368300 w 790575"/>
                    <a:gd name="connsiteY12" fmla="*/ 2990850 h 3571875"/>
                    <a:gd name="connsiteX13" fmla="*/ 120650 w 790575"/>
                    <a:gd name="connsiteY13" fmla="*/ 3314700 h 3571875"/>
                    <a:gd name="connsiteX14" fmla="*/ 158750 w 790575"/>
                    <a:gd name="connsiteY14" fmla="*/ 3543300 h 3571875"/>
                    <a:gd name="connsiteX15" fmla="*/ 215900 w 790575"/>
                    <a:gd name="connsiteY15" fmla="*/ 3486150 h 3571875"/>
                    <a:gd name="connsiteX16" fmla="*/ 311150 w 790575"/>
                    <a:gd name="connsiteY16" fmla="*/ 3295650 h 3571875"/>
                    <a:gd name="connsiteX17" fmla="*/ 444500 w 790575"/>
                    <a:gd name="connsiteY17" fmla="*/ 3048000 h 3571875"/>
                    <a:gd name="connsiteX18" fmla="*/ 635000 w 790575"/>
                    <a:gd name="connsiteY18" fmla="*/ 2838450 h 3571875"/>
                    <a:gd name="connsiteX19" fmla="*/ 673100 w 790575"/>
                    <a:gd name="connsiteY19" fmla="*/ 2743200 h 3571875"/>
                    <a:gd name="connsiteX20" fmla="*/ 768350 w 790575"/>
                    <a:gd name="connsiteY20" fmla="*/ 2628900 h 3571875"/>
                    <a:gd name="connsiteX21" fmla="*/ 768350 w 790575"/>
                    <a:gd name="connsiteY21" fmla="*/ 2514600 h 3571875"/>
                    <a:gd name="connsiteX22" fmla="*/ 635000 w 790575"/>
                    <a:gd name="connsiteY22" fmla="*/ 2133600 h 3571875"/>
                    <a:gd name="connsiteX23" fmla="*/ 444500 w 790575"/>
                    <a:gd name="connsiteY23" fmla="*/ 1104900 h 3571875"/>
                    <a:gd name="connsiteX24" fmla="*/ 501650 w 790575"/>
                    <a:gd name="connsiteY24" fmla="*/ 171450 h 3571875"/>
                    <a:gd name="connsiteX25" fmla="*/ 482600 w 790575"/>
                    <a:gd name="connsiteY25" fmla="*/ 57150 h 3571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0575" h="3571875">
                      <a:moveTo>
                        <a:pt x="482600" y="57150"/>
                      </a:moveTo>
                      <a:cubicBezTo>
                        <a:pt x="425450" y="101600"/>
                        <a:pt x="231775" y="314325"/>
                        <a:pt x="158750" y="438150"/>
                      </a:cubicBezTo>
                      <a:cubicBezTo>
                        <a:pt x="85725" y="561975"/>
                        <a:pt x="69850" y="660400"/>
                        <a:pt x="44450" y="800100"/>
                      </a:cubicBezTo>
                      <a:cubicBezTo>
                        <a:pt x="19050" y="939800"/>
                        <a:pt x="12700" y="1187450"/>
                        <a:pt x="6350" y="1276350"/>
                      </a:cubicBezTo>
                      <a:cubicBezTo>
                        <a:pt x="0" y="1365250"/>
                        <a:pt x="0" y="1260475"/>
                        <a:pt x="6350" y="1333500"/>
                      </a:cubicBezTo>
                      <a:cubicBezTo>
                        <a:pt x="12700" y="1406525"/>
                        <a:pt x="25400" y="1609725"/>
                        <a:pt x="44450" y="1714500"/>
                      </a:cubicBezTo>
                      <a:cubicBezTo>
                        <a:pt x="63500" y="1819275"/>
                        <a:pt x="88900" y="1885950"/>
                        <a:pt x="120650" y="1962150"/>
                      </a:cubicBezTo>
                      <a:cubicBezTo>
                        <a:pt x="152400" y="2038350"/>
                        <a:pt x="193675" y="2108200"/>
                        <a:pt x="234950" y="2171700"/>
                      </a:cubicBezTo>
                      <a:cubicBezTo>
                        <a:pt x="276225" y="2235200"/>
                        <a:pt x="323850" y="2276475"/>
                        <a:pt x="368300" y="2343150"/>
                      </a:cubicBezTo>
                      <a:cubicBezTo>
                        <a:pt x="412750" y="2409825"/>
                        <a:pt x="479425" y="2511425"/>
                        <a:pt x="501650" y="2571750"/>
                      </a:cubicBezTo>
                      <a:cubicBezTo>
                        <a:pt x="523875" y="2632075"/>
                        <a:pt x="511175" y="2660650"/>
                        <a:pt x="501650" y="2705100"/>
                      </a:cubicBezTo>
                      <a:cubicBezTo>
                        <a:pt x="492125" y="2749550"/>
                        <a:pt x="466725" y="2790825"/>
                        <a:pt x="444500" y="2838450"/>
                      </a:cubicBezTo>
                      <a:cubicBezTo>
                        <a:pt x="422275" y="2886075"/>
                        <a:pt x="422275" y="2911475"/>
                        <a:pt x="368300" y="2990850"/>
                      </a:cubicBezTo>
                      <a:cubicBezTo>
                        <a:pt x="314325" y="3070225"/>
                        <a:pt x="155575" y="3222625"/>
                        <a:pt x="120650" y="3314700"/>
                      </a:cubicBezTo>
                      <a:cubicBezTo>
                        <a:pt x="85725" y="3406775"/>
                        <a:pt x="142875" y="3514725"/>
                        <a:pt x="158750" y="3543300"/>
                      </a:cubicBezTo>
                      <a:cubicBezTo>
                        <a:pt x="174625" y="3571875"/>
                        <a:pt x="190500" y="3527425"/>
                        <a:pt x="215900" y="3486150"/>
                      </a:cubicBezTo>
                      <a:cubicBezTo>
                        <a:pt x="241300" y="3444875"/>
                        <a:pt x="273050" y="3368675"/>
                        <a:pt x="311150" y="3295650"/>
                      </a:cubicBezTo>
                      <a:cubicBezTo>
                        <a:pt x="349250" y="3222625"/>
                        <a:pt x="390525" y="3124200"/>
                        <a:pt x="444500" y="3048000"/>
                      </a:cubicBezTo>
                      <a:cubicBezTo>
                        <a:pt x="498475" y="2971800"/>
                        <a:pt x="596900" y="2889250"/>
                        <a:pt x="635000" y="2838450"/>
                      </a:cubicBezTo>
                      <a:cubicBezTo>
                        <a:pt x="673100" y="2787650"/>
                        <a:pt x="650875" y="2778125"/>
                        <a:pt x="673100" y="2743200"/>
                      </a:cubicBezTo>
                      <a:cubicBezTo>
                        <a:pt x="695325" y="2708275"/>
                        <a:pt x="752475" y="2667000"/>
                        <a:pt x="768350" y="2628900"/>
                      </a:cubicBezTo>
                      <a:cubicBezTo>
                        <a:pt x="784225" y="2590800"/>
                        <a:pt x="790575" y="2597150"/>
                        <a:pt x="768350" y="2514600"/>
                      </a:cubicBezTo>
                      <a:cubicBezTo>
                        <a:pt x="746125" y="2432050"/>
                        <a:pt x="688975" y="2368550"/>
                        <a:pt x="635000" y="2133600"/>
                      </a:cubicBezTo>
                      <a:cubicBezTo>
                        <a:pt x="581025" y="1898650"/>
                        <a:pt x="466725" y="1431925"/>
                        <a:pt x="444500" y="1104900"/>
                      </a:cubicBezTo>
                      <a:cubicBezTo>
                        <a:pt x="422275" y="777875"/>
                        <a:pt x="492125" y="342900"/>
                        <a:pt x="501650" y="171450"/>
                      </a:cubicBezTo>
                      <a:cubicBezTo>
                        <a:pt x="511175" y="0"/>
                        <a:pt x="539750" y="12700"/>
                        <a:pt x="482600" y="57150"/>
                      </a:cubicBezTo>
                      <a:close/>
                    </a:path>
                  </a:pathLst>
                </a:custGeom>
                <a:solidFill>
                  <a:srgbClr val="58331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0" name="任意多边形 179"/>
                <p:cNvSpPr/>
                <p:nvPr/>
              </p:nvSpPr>
              <p:spPr>
                <a:xfrm>
                  <a:off x="2953657" y="1915886"/>
                  <a:ext cx="595086" cy="1284514"/>
                </a:xfrm>
                <a:custGeom>
                  <a:avLst/>
                  <a:gdLst>
                    <a:gd name="connsiteX0" fmla="*/ 420914 w 595086"/>
                    <a:gd name="connsiteY0" fmla="*/ 0 h 1284514"/>
                    <a:gd name="connsiteX1" fmla="*/ 573314 w 595086"/>
                    <a:gd name="connsiteY1" fmla="*/ 500743 h 1284514"/>
                    <a:gd name="connsiteX2" fmla="*/ 551543 w 595086"/>
                    <a:gd name="connsiteY2" fmla="*/ 522514 h 1284514"/>
                    <a:gd name="connsiteX3" fmla="*/ 399143 w 595086"/>
                    <a:gd name="connsiteY3" fmla="*/ 696685 h 1284514"/>
                    <a:gd name="connsiteX4" fmla="*/ 159657 w 595086"/>
                    <a:gd name="connsiteY4" fmla="*/ 1045028 h 1284514"/>
                    <a:gd name="connsiteX5" fmla="*/ 7257 w 595086"/>
                    <a:gd name="connsiteY5" fmla="*/ 1284514 h 1284514"/>
                    <a:gd name="connsiteX6" fmla="*/ 116114 w 595086"/>
                    <a:gd name="connsiteY6" fmla="*/ 1045028 h 1284514"/>
                    <a:gd name="connsiteX7" fmla="*/ 268514 w 595086"/>
                    <a:gd name="connsiteY7" fmla="*/ 740228 h 1284514"/>
                    <a:gd name="connsiteX8" fmla="*/ 442686 w 595086"/>
                    <a:gd name="connsiteY8" fmla="*/ 500743 h 1284514"/>
                    <a:gd name="connsiteX9" fmla="*/ 355600 w 595086"/>
                    <a:gd name="connsiteY9" fmla="*/ 348343 h 1284514"/>
                    <a:gd name="connsiteX10" fmla="*/ 420914 w 595086"/>
                    <a:gd name="connsiteY10" fmla="*/ 65314 h 1284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95086" h="1284514">
                      <a:moveTo>
                        <a:pt x="420914" y="0"/>
                      </a:moveTo>
                      <a:cubicBezTo>
                        <a:pt x="486228" y="206828"/>
                        <a:pt x="551543" y="413657"/>
                        <a:pt x="573314" y="500743"/>
                      </a:cubicBezTo>
                      <a:cubicBezTo>
                        <a:pt x="595086" y="587829"/>
                        <a:pt x="580571" y="489857"/>
                        <a:pt x="551543" y="522514"/>
                      </a:cubicBezTo>
                      <a:cubicBezTo>
                        <a:pt x="522515" y="555171"/>
                        <a:pt x="464457" y="609599"/>
                        <a:pt x="399143" y="696685"/>
                      </a:cubicBezTo>
                      <a:cubicBezTo>
                        <a:pt x="333829" y="783771"/>
                        <a:pt x="224971" y="947057"/>
                        <a:pt x="159657" y="1045028"/>
                      </a:cubicBezTo>
                      <a:cubicBezTo>
                        <a:pt x="94343" y="1143000"/>
                        <a:pt x="14514" y="1284514"/>
                        <a:pt x="7257" y="1284514"/>
                      </a:cubicBezTo>
                      <a:cubicBezTo>
                        <a:pt x="0" y="1284514"/>
                        <a:pt x="72571" y="1135742"/>
                        <a:pt x="116114" y="1045028"/>
                      </a:cubicBezTo>
                      <a:cubicBezTo>
                        <a:pt x="159657" y="954314"/>
                        <a:pt x="214085" y="830942"/>
                        <a:pt x="268514" y="740228"/>
                      </a:cubicBezTo>
                      <a:cubicBezTo>
                        <a:pt x="322943" y="649514"/>
                        <a:pt x="428172" y="566057"/>
                        <a:pt x="442686" y="500743"/>
                      </a:cubicBezTo>
                      <a:cubicBezTo>
                        <a:pt x="457200" y="435429"/>
                        <a:pt x="359229" y="420914"/>
                        <a:pt x="355600" y="348343"/>
                      </a:cubicBezTo>
                      <a:cubicBezTo>
                        <a:pt x="351971" y="275772"/>
                        <a:pt x="420914" y="65314"/>
                        <a:pt x="420914" y="65314"/>
                      </a:cubicBezTo>
                    </a:path>
                  </a:pathLst>
                </a:custGeom>
                <a:solidFill>
                  <a:srgbClr val="58331C"/>
                </a:solidFill>
                <a:ln>
                  <a:solidFill>
                    <a:srgbClr val="58331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1" name="任意多边形 180"/>
                <p:cNvSpPr/>
                <p:nvPr/>
              </p:nvSpPr>
              <p:spPr>
                <a:xfrm>
                  <a:off x="3541369" y="155055"/>
                  <a:ext cx="1678129" cy="972077"/>
                </a:xfrm>
                <a:custGeom>
                  <a:avLst/>
                  <a:gdLst>
                    <a:gd name="connsiteX0" fmla="*/ 1733550 w 1733550"/>
                    <a:gd name="connsiteY0" fmla="*/ 466725 h 1000125"/>
                    <a:gd name="connsiteX1" fmla="*/ 1581150 w 1733550"/>
                    <a:gd name="connsiteY1" fmla="*/ 676275 h 1000125"/>
                    <a:gd name="connsiteX2" fmla="*/ 1219200 w 1733550"/>
                    <a:gd name="connsiteY2" fmla="*/ 828675 h 1000125"/>
                    <a:gd name="connsiteX3" fmla="*/ 742950 w 1733550"/>
                    <a:gd name="connsiteY3" fmla="*/ 962025 h 1000125"/>
                    <a:gd name="connsiteX4" fmla="*/ 419100 w 1733550"/>
                    <a:gd name="connsiteY4" fmla="*/ 1000125 h 1000125"/>
                    <a:gd name="connsiteX5" fmla="*/ 209550 w 1733550"/>
                    <a:gd name="connsiteY5" fmla="*/ 962025 h 1000125"/>
                    <a:gd name="connsiteX6" fmla="*/ 38100 w 1733550"/>
                    <a:gd name="connsiteY6" fmla="*/ 809625 h 1000125"/>
                    <a:gd name="connsiteX7" fmla="*/ 19050 w 1733550"/>
                    <a:gd name="connsiteY7" fmla="*/ 695325 h 1000125"/>
                    <a:gd name="connsiteX8" fmla="*/ 152400 w 1733550"/>
                    <a:gd name="connsiteY8" fmla="*/ 847725 h 1000125"/>
                    <a:gd name="connsiteX9" fmla="*/ 400050 w 1733550"/>
                    <a:gd name="connsiteY9" fmla="*/ 904875 h 1000125"/>
                    <a:gd name="connsiteX10" fmla="*/ 476250 w 1733550"/>
                    <a:gd name="connsiteY10" fmla="*/ 904875 h 1000125"/>
                    <a:gd name="connsiteX11" fmla="*/ 342900 w 1733550"/>
                    <a:gd name="connsiteY11" fmla="*/ 866775 h 1000125"/>
                    <a:gd name="connsiteX12" fmla="*/ 133350 w 1733550"/>
                    <a:gd name="connsiteY12" fmla="*/ 714375 h 1000125"/>
                    <a:gd name="connsiteX13" fmla="*/ 133350 w 1733550"/>
                    <a:gd name="connsiteY13" fmla="*/ 695325 h 1000125"/>
                    <a:gd name="connsiteX14" fmla="*/ 266700 w 1733550"/>
                    <a:gd name="connsiteY14" fmla="*/ 752475 h 1000125"/>
                    <a:gd name="connsiteX15" fmla="*/ 457200 w 1733550"/>
                    <a:gd name="connsiteY15" fmla="*/ 771525 h 1000125"/>
                    <a:gd name="connsiteX16" fmla="*/ 685800 w 1733550"/>
                    <a:gd name="connsiteY16" fmla="*/ 695325 h 1000125"/>
                    <a:gd name="connsiteX17" fmla="*/ 381000 w 1733550"/>
                    <a:gd name="connsiteY17" fmla="*/ 714375 h 1000125"/>
                    <a:gd name="connsiteX18" fmla="*/ 247650 w 1733550"/>
                    <a:gd name="connsiteY18" fmla="*/ 676275 h 1000125"/>
                    <a:gd name="connsiteX19" fmla="*/ 457200 w 1733550"/>
                    <a:gd name="connsiteY19" fmla="*/ 638175 h 1000125"/>
                    <a:gd name="connsiteX20" fmla="*/ 800100 w 1733550"/>
                    <a:gd name="connsiteY20" fmla="*/ 276225 h 1000125"/>
                    <a:gd name="connsiteX21" fmla="*/ 1104900 w 1733550"/>
                    <a:gd name="connsiteY21" fmla="*/ 47625 h 1000125"/>
                    <a:gd name="connsiteX22" fmla="*/ 1428750 w 1733550"/>
                    <a:gd name="connsiteY22" fmla="*/ 28575 h 1000125"/>
                    <a:gd name="connsiteX23" fmla="*/ 1581150 w 1733550"/>
                    <a:gd name="connsiteY23" fmla="*/ 219075 h 1000125"/>
                    <a:gd name="connsiteX24" fmla="*/ 1714500 w 1733550"/>
                    <a:gd name="connsiteY24" fmla="*/ 352425 h 1000125"/>
                    <a:gd name="connsiteX25" fmla="*/ 1638300 w 1733550"/>
                    <a:gd name="connsiteY25" fmla="*/ 561975 h 1000125"/>
                    <a:gd name="connsiteX26" fmla="*/ 1638300 w 1733550"/>
                    <a:gd name="connsiteY26" fmla="*/ 561975 h 1000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33550" h="1000125">
                      <a:moveTo>
                        <a:pt x="1733550" y="466725"/>
                      </a:moveTo>
                      <a:cubicBezTo>
                        <a:pt x="1700212" y="541337"/>
                        <a:pt x="1666875" y="615950"/>
                        <a:pt x="1581150" y="676275"/>
                      </a:cubicBezTo>
                      <a:cubicBezTo>
                        <a:pt x="1495425" y="736600"/>
                        <a:pt x="1358900" y="781050"/>
                        <a:pt x="1219200" y="828675"/>
                      </a:cubicBezTo>
                      <a:cubicBezTo>
                        <a:pt x="1079500" y="876300"/>
                        <a:pt x="876300" y="933450"/>
                        <a:pt x="742950" y="962025"/>
                      </a:cubicBezTo>
                      <a:cubicBezTo>
                        <a:pt x="609600" y="990600"/>
                        <a:pt x="508000" y="1000125"/>
                        <a:pt x="419100" y="1000125"/>
                      </a:cubicBezTo>
                      <a:cubicBezTo>
                        <a:pt x="330200" y="1000125"/>
                        <a:pt x="273050" y="993775"/>
                        <a:pt x="209550" y="962025"/>
                      </a:cubicBezTo>
                      <a:cubicBezTo>
                        <a:pt x="146050" y="930275"/>
                        <a:pt x="69850" y="854075"/>
                        <a:pt x="38100" y="809625"/>
                      </a:cubicBezTo>
                      <a:cubicBezTo>
                        <a:pt x="6350" y="765175"/>
                        <a:pt x="0" y="688975"/>
                        <a:pt x="19050" y="695325"/>
                      </a:cubicBezTo>
                      <a:cubicBezTo>
                        <a:pt x="38100" y="701675"/>
                        <a:pt x="88900" y="812800"/>
                        <a:pt x="152400" y="847725"/>
                      </a:cubicBezTo>
                      <a:cubicBezTo>
                        <a:pt x="215900" y="882650"/>
                        <a:pt x="346075" y="895350"/>
                        <a:pt x="400050" y="904875"/>
                      </a:cubicBezTo>
                      <a:cubicBezTo>
                        <a:pt x="454025" y="914400"/>
                        <a:pt x="485775" y="911225"/>
                        <a:pt x="476250" y="904875"/>
                      </a:cubicBezTo>
                      <a:cubicBezTo>
                        <a:pt x="466725" y="898525"/>
                        <a:pt x="400050" y="898525"/>
                        <a:pt x="342900" y="866775"/>
                      </a:cubicBezTo>
                      <a:cubicBezTo>
                        <a:pt x="285750" y="835025"/>
                        <a:pt x="168275" y="742950"/>
                        <a:pt x="133350" y="714375"/>
                      </a:cubicBezTo>
                      <a:cubicBezTo>
                        <a:pt x="98425" y="685800"/>
                        <a:pt x="111125" y="688975"/>
                        <a:pt x="133350" y="695325"/>
                      </a:cubicBezTo>
                      <a:cubicBezTo>
                        <a:pt x="155575" y="701675"/>
                        <a:pt x="212725" y="739775"/>
                        <a:pt x="266700" y="752475"/>
                      </a:cubicBezTo>
                      <a:cubicBezTo>
                        <a:pt x="320675" y="765175"/>
                        <a:pt x="387350" y="781050"/>
                        <a:pt x="457200" y="771525"/>
                      </a:cubicBezTo>
                      <a:cubicBezTo>
                        <a:pt x="527050" y="762000"/>
                        <a:pt x="698500" y="704850"/>
                        <a:pt x="685800" y="695325"/>
                      </a:cubicBezTo>
                      <a:cubicBezTo>
                        <a:pt x="673100" y="685800"/>
                        <a:pt x="454025" y="717550"/>
                        <a:pt x="381000" y="714375"/>
                      </a:cubicBezTo>
                      <a:cubicBezTo>
                        <a:pt x="307975" y="711200"/>
                        <a:pt x="234950" y="688975"/>
                        <a:pt x="247650" y="676275"/>
                      </a:cubicBezTo>
                      <a:cubicBezTo>
                        <a:pt x="260350" y="663575"/>
                        <a:pt x="365125" y="704850"/>
                        <a:pt x="457200" y="638175"/>
                      </a:cubicBezTo>
                      <a:cubicBezTo>
                        <a:pt x="549275" y="571500"/>
                        <a:pt x="692150" y="374650"/>
                        <a:pt x="800100" y="276225"/>
                      </a:cubicBezTo>
                      <a:cubicBezTo>
                        <a:pt x="908050" y="177800"/>
                        <a:pt x="1000125" y="88900"/>
                        <a:pt x="1104900" y="47625"/>
                      </a:cubicBezTo>
                      <a:cubicBezTo>
                        <a:pt x="1209675" y="6350"/>
                        <a:pt x="1349375" y="0"/>
                        <a:pt x="1428750" y="28575"/>
                      </a:cubicBezTo>
                      <a:cubicBezTo>
                        <a:pt x="1508125" y="57150"/>
                        <a:pt x="1533525" y="165100"/>
                        <a:pt x="1581150" y="219075"/>
                      </a:cubicBezTo>
                      <a:cubicBezTo>
                        <a:pt x="1628775" y="273050"/>
                        <a:pt x="1704975" y="295275"/>
                        <a:pt x="1714500" y="352425"/>
                      </a:cubicBezTo>
                      <a:cubicBezTo>
                        <a:pt x="1724025" y="409575"/>
                        <a:pt x="1638300" y="561975"/>
                        <a:pt x="1638300" y="561975"/>
                      </a:cubicBezTo>
                      <a:lnTo>
                        <a:pt x="1638300" y="561975"/>
                      </a:lnTo>
                    </a:path>
                  </a:pathLst>
                </a:custGeom>
                <a:solidFill>
                  <a:srgbClr val="8A5A2A"/>
                </a:solidFill>
                <a:ln>
                  <a:solidFill>
                    <a:srgbClr val="58351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22" name="组合 221"/>
              <p:cNvGrpSpPr/>
              <p:nvPr/>
            </p:nvGrpSpPr>
            <p:grpSpPr>
              <a:xfrm>
                <a:off x="9286908" y="6286520"/>
                <a:ext cx="6500858" cy="214314"/>
                <a:chOff x="7572396" y="6143644"/>
                <a:chExt cx="6500858" cy="214314"/>
              </a:xfrm>
            </p:grpSpPr>
            <p:sp>
              <p:nvSpPr>
                <p:cNvPr id="220" name="矩形 219"/>
                <p:cNvSpPr/>
                <p:nvPr/>
              </p:nvSpPr>
              <p:spPr>
                <a:xfrm>
                  <a:off x="7572396" y="6286520"/>
                  <a:ext cx="6500858" cy="71438"/>
                </a:xfrm>
                <a:prstGeom prst="rect">
                  <a:avLst/>
                </a:prstGeom>
                <a:solidFill>
                  <a:srgbClr val="8A5A2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1" name="矩形 220"/>
                <p:cNvSpPr/>
                <p:nvPr/>
              </p:nvSpPr>
              <p:spPr>
                <a:xfrm>
                  <a:off x="7643834" y="6143644"/>
                  <a:ext cx="6357982" cy="45719"/>
                </a:xfrm>
                <a:prstGeom prst="rect">
                  <a:avLst/>
                </a:prstGeom>
                <a:solidFill>
                  <a:srgbClr val="8A5A2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271" name="组合 270"/>
            <p:cNvGrpSpPr/>
            <p:nvPr/>
          </p:nvGrpSpPr>
          <p:grpSpPr>
            <a:xfrm>
              <a:off x="9286908" y="5354472"/>
              <a:ext cx="714380" cy="717734"/>
              <a:chOff x="9286908" y="5354472"/>
              <a:chExt cx="714380" cy="717734"/>
            </a:xfrm>
          </p:grpSpPr>
          <p:sp>
            <p:nvSpPr>
              <p:cNvPr id="267" name="任意多边形 266"/>
              <p:cNvSpPr/>
              <p:nvPr/>
            </p:nvSpPr>
            <p:spPr>
              <a:xfrm>
                <a:off x="9358346" y="5429264"/>
                <a:ext cx="642942" cy="642942"/>
              </a:xfrm>
              <a:custGeom>
                <a:avLst/>
                <a:gdLst>
                  <a:gd name="connsiteX0" fmla="*/ 54591 w 684663"/>
                  <a:gd name="connsiteY0" fmla="*/ 195618 h 464024"/>
                  <a:gd name="connsiteX1" fmla="*/ 109182 w 684663"/>
                  <a:gd name="connsiteY1" fmla="*/ 427630 h 464024"/>
                  <a:gd name="connsiteX2" fmla="*/ 286603 w 684663"/>
                  <a:gd name="connsiteY2" fmla="*/ 413982 h 464024"/>
                  <a:gd name="connsiteX3" fmla="*/ 627797 w 684663"/>
                  <a:gd name="connsiteY3" fmla="*/ 277505 h 464024"/>
                  <a:gd name="connsiteX4" fmla="*/ 627797 w 684663"/>
                  <a:gd name="connsiteY4" fmla="*/ 154675 h 464024"/>
                  <a:gd name="connsiteX5" fmla="*/ 545911 w 684663"/>
                  <a:gd name="connsiteY5" fmla="*/ 18197 h 464024"/>
                  <a:gd name="connsiteX6" fmla="*/ 436729 w 684663"/>
                  <a:gd name="connsiteY6" fmla="*/ 45493 h 464024"/>
                  <a:gd name="connsiteX7" fmla="*/ 54591 w 684663"/>
                  <a:gd name="connsiteY7" fmla="*/ 195618 h 464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663" h="464024">
                    <a:moveTo>
                      <a:pt x="54591" y="195618"/>
                    </a:moveTo>
                    <a:cubicBezTo>
                      <a:pt x="0" y="259307"/>
                      <a:pt x="70513" y="391236"/>
                      <a:pt x="109182" y="427630"/>
                    </a:cubicBezTo>
                    <a:cubicBezTo>
                      <a:pt x="147851" y="464024"/>
                      <a:pt x="200167" y="439003"/>
                      <a:pt x="286603" y="413982"/>
                    </a:cubicBezTo>
                    <a:cubicBezTo>
                      <a:pt x="373039" y="388961"/>
                      <a:pt x="570931" y="320723"/>
                      <a:pt x="627797" y="277505"/>
                    </a:cubicBezTo>
                    <a:cubicBezTo>
                      <a:pt x="684663" y="234287"/>
                      <a:pt x="641445" y="197893"/>
                      <a:pt x="627797" y="154675"/>
                    </a:cubicBezTo>
                    <a:cubicBezTo>
                      <a:pt x="614149" y="111457"/>
                      <a:pt x="577755" y="36394"/>
                      <a:pt x="545911" y="18197"/>
                    </a:cubicBezTo>
                    <a:cubicBezTo>
                      <a:pt x="514067" y="0"/>
                      <a:pt x="516341" y="20472"/>
                      <a:pt x="436729" y="45493"/>
                    </a:cubicBezTo>
                    <a:cubicBezTo>
                      <a:pt x="357117" y="70514"/>
                      <a:pt x="109182" y="131929"/>
                      <a:pt x="54591" y="195618"/>
                    </a:cubicBezTo>
                    <a:close/>
                  </a:path>
                </a:pathLst>
              </a:custGeom>
              <a:solidFill>
                <a:srgbClr val="C00000"/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5" name="任意多边形 264"/>
              <p:cNvSpPr/>
              <p:nvPr/>
            </p:nvSpPr>
            <p:spPr>
              <a:xfrm>
                <a:off x="9419230" y="5354472"/>
                <a:ext cx="272955" cy="202441"/>
              </a:xfrm>
              <a:custGeom>
                <a:avLst/>
                <a:gdLst>
                  <a:gd name="connsiteX0" fmla="*/ 79612 w 272955"/>
                  <a:gd name="connsiteY0" fmla="*/ 9098 h 202441"/>
                  <a:gd name="connsiteX1" fmla="*/ 11373 w 272955"/>
                  <a:gd name="connsiteY1" fmla="*/ 63689 h 202441"/>
                  <a:gd name="connsiteX2" fmla="*/ 11373 w 272955"/>
                  <a:gd name="connsiteY2" fmla="*/ 186519 h 202441"/>
                  <a:gd name="connsiteX3" fmla="*/ 65964 w 272955"/>
                  <a:gd name="connsiteY3" fmla="*/ 159224 h 202441"/>
                  <a:gd name="connsiteX4" fmla="*/ 52316 w 272955"/>
                  <a:gd name="connsiteY4" fmla="*/ 104632 h 202441"/>
                  <a:gd name="connsiteX5" fmla="*/ 147851 w 272955"/>
                  <a:gd name="connsiteY5" fmla="*/ 50041 h 202441"/>
                  <a:gd name="connsiteX6" fmla="*/ 216089 w 272955"/>
                  <a:gd name="connsiteY6" fmla="*/ 50041 h 202441"/>
                  <a:gd name="connsiteX7" fmla="*/ 243385 w 272955"/>
                  <a:gd name="connsiteY7" fmla="*/ 118280 h 202441"/>
                  <a:gd name="connsiteX8" fmla="*/ 270680 w 272955"/>
                  <a:gd name="connsiteY8" fmla="*/ 90985 h 202441"/>
                  <a:gd name="connsiteX9" fmla="*/ 229737 w 272955"/>
                  <a:gd name="connsiteY9" fmla="*/ 22746 h 202441"/>
                  <a:gd name="connsiteX10" fmla="*/ 161498 w 272955"/>
                  <a:gd name="connsiteY10" fmla="*/ 9098 h 202441"/>
                  <a:gd name="connsiteX11" fmla="*/ 79612 w 272955"/>
                  <a:gd name="connsiteY11" fmla="*/ 9098 h 202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2955" h="202441">
                    <a:moveTo>
                      <a:pt x="79612" y="9098"/>
                    </a:moveTo>
                    <a:cubicBezTo>
                      <a:pt x="54591" y="18196"/>
                      <a:pt x="22746" y="34119"/>
                      <a:pt x="11373" y="63689"/>
                    </a:cubicBezTo>
                    <a:cubicBezTo>
                      <a:pt x="0" y="93259"/>
                      <a:pt x="2275" y="170597"/>
                      <a:pt x="11373" y="186519"/>
                    </a:cubicBezTo>
                    <a:cubicBezTo>
                      <a:pt x="20471" y="202441"/>
                      <a:pt x="59140" y="172872"/>
                      <a:pt x="65964" y="159224"/>
                    </a:cubicBezTo>
                    <a:cubicBezTo>
                      <a:pt x="72788" y="145576"/>
                      <a:pt x="38668" y="122829"/>
                      <a:pt x="52316" y="104632"/>
                    </a:cubicBezTo>
                    <a:cubicBezTo>
                      <a:pt x="65964" y="86435"/>
                      <a:pt x="120556" y="59139"/>
                      <a:pt x="147851" y="50041"/>
                    </a:cubicBezTo>
                    <a:cubicBezTo>
                      <a:pt x="175146" y="40943"/>
                      <a:pt x="200167" y="38668"/>
                      <a:pt x="216089" y="50041"/>
                    </a:cubicBezTo>
                    <a:cubicBezTo>
                      <a:pt x="232011" y="61414"/>
                      <a:pt x="234286" y="111456"/>
                      <a:pt x="243385" y="118280"/>
                    </a:cubicBezTo>
                    <a:cubicBezTo>
                      <a:pt x="252484" y="125104"/>
                      <a:pt x="272955" y="106907"/>
                      <a:pt x="270680" y="90985"/>
                    </a:cubicBezTo>
                    <a:cubicBezTo>
                      <a:pt x="268405" y="75063"/>
                      <a:pt x="247934" y="36394"/>
                      <a:pt x="229737" y="22746"/>
                    </a:cubicBezTo>
                    <a:cubicBezTo>
                      <a:pt x="211540" y="9098"/>
                      <a:pt x="186519" y="13647"/>
                      <a:pt x="161498" y="9098"/>
                    </a:cubicBezTo>
                    <a:cubicBezTo>
                      <a:pt x="136477" y="4549"/>
                      <a:pt x="104633" y="0"/>
                      <a:pt x="79612" y="9098"/>
                    </a:cubicBezTo>
                    <a:close/>
                  </a:path>
                </a:pathLst>
              </a:custGeom>
              <a:solidFill>
                <a:srgbClr val="C00000"/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6" name="任意多边形 265"/>
              <p:cNvSpPr/>
              <p:nvPr/>
            </p:nvSpPr>
            <p:spPr>
              <a:xfrm>
                <a:off x="9286908" y="5357826"/>
                <a:ext cx="714380" cy="444747"/>
              </a:xfrm>
              <a:custGeom>
                <a:avLst/>
                <a:gdLst>
                  <a:gd name="connsiteX0" fmla="*/ 70513 w 771098"/>
                  <a:gd name="connsiteY0" fmla="*/ 179696 h 427630"/>
                  <a:gd name="connsiteX1" fmla="*/ 452651 w 771098"/>
                  <a:gd name="connsiteY1" fmla="*/ 56866 h 427630"/>
                  <a:gd name="connsiteX2" fmla="*/ 630072 w 771098"/>
                  <a:gd name="connsiteY2" fmla="*/ 2275 h 427630"/>
                  <a:gd name="connsiteX3" fmla="*/ 711958 w 771098"/>
                  <a:gd name="connsiteY3" fmla="*/ 70514 h 427630"/>
                  <a:gd name="connsiteX4" fmla="*/ 725606 w 771098"/>
                  <a:gd name="connsiteY4" fmla="*/ 220639 h 427630"/>
                  <a:gd name="connsiteX5" fmla="*/ 439003 w 771098"/>
                  <a:gd name="connsiteY5" fmla="*/ 302526 h 427630"/>
                  <a:gd name="connsiteX6" fmla="*/ 97809 w 771098"/>
                  <a:gd name="connsiteY6" fmla="*/ 425356 h 427630"/>
                  <a:gd name="connsiteX7" fmla="*/ 43218 w 771098"/>
                  <a:gd name="connsiteY7" fmla="*/ 316173 h 427630"/>
                  <a:gd name="connsiteX8" fmla="*/ 29570 w 771098"/>
                  <a:gd name="connsiteY8" fmla="*/ 234287 h 427630"/>
                  <a:gd name="connsiteX9" fmla="*/ 70513 w 771098"/>
                  <a:gd name="connsiteY9" fmla="*/ 179696 h 427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1098" h="427630">
                    <a:moveTo>
                      <a:pt x="70513" y="179696"/>
                    </a:moveTo>
                    <a:cubicBezTo>
                      <a:pt x="141026" y="150126"/>
                      <a:pt x="452651" y="56866"/>
                      <a:pt x="452651" y="56866"/>
                    </a:cubicBezTo>
                    <a:cubicBezTo>
                      <a:pt x="545911" y="27296"/>
                      <a:pt x="586854" y="0"/>
                      <a:pt x="630072" y="2275"/>
                    </a:cubicBezTo>
                    <a:cubicBezTo>
                      <a:pt x="673290" y="4550"/>
                      <a:pt x="696036" y="34120"/>
                      <a:pt x="711958" y="70514"/>
                    </a:cubicBezTo>
                    <a:cubicBezTo>
                      <a:pt x="727880" y="106908"/>
                      <a:pt x="771098" y="181970"/>
                      <a:pt x="725606" y="220639"/>
                    </a:cubicBezTo>
                    <a:cubicBezTo>
                      <a:pt x="680114" y="259308"/>
                      <a:pt x="543636" y="268407"/>
                      <a:pt x="439003" y="302526"/>
                    </a:cubicBezTo>
                    <a:cubicBezTo>
                      <a:pt x="334370" y="336646"/>
                      <a:pt x="163773" y="423082"/>
                      <a:pt x="97809" y="425356"/>
                    </a:cubicBezTo>
                    <a:cubicBezTo>
                      <a:pt x="31845" y="427630"/>
                      <a:pt x="54591" y="348018"/>
                      <a:pt x="43218" y="316173"/>
                    </a:cubicBezTo>
                    <a:cubicBezTo>
                      <a:pt x="31845" y="284328"/>
                      <a:pt x="25021" y="254758"/>
                      <a:pt x="29570" y="234287"/>
                    </a:cubicBezTo>
                    <a:cubicBezTo>
                      <a:pt x="34119" y="213816"/>
                      <a:pt x="0" y="209266"/>
                      <a:pt x="70513" y="179696"/>
                    </a:cubicBezTo>
                    <a:close/>
                  </a:path>
                </a:pathLst>
              </a:custGeom>
              <a:solidFill>
                <a:srgbClr val="C00000"/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9" name="任意多边形 268"/>
              <p:cNvSpPr/>
              <p:nvPr/>
            </p:nvSpPr>
            <p:spPr>
              <a:xfrm>
                <a:off x="9480645" y="5609230"/>
                <a:ext cx="93260" cy="257033"/>
              </a:xfrm>
              <a:custGeom>
                <a:avLst/>
                <a:gdLst>
                  <a:gd name="connsiteX0" fmla="*/ 4549 w 93260"/>
                  <a:gd name="connsiteY0" fmla="*/ 81886 h 257033"/>
                  <a:gd name="connsiteX1" fmla="*/ 18197 w 93260"/>
                  <a:gd name="connsiteY1" fmla="*/ 232012 h 257033"/>
                  <a:gd name="connsiteX2" fmla="*/ 72788 w 93260"/>
                  <a:gd name="connsiteY2" fmla="*/ 232012 h 257033"/>
                  <a:gd name="connsiteX3" fmla="*/ 86436 w 93260"/>
                  <a:gd name="connsiteY3" fmla="*/ 177421 h 257033"/>
                  <a:gd name="connsiteX4" fmla="*/ 86436 w 93260"/>
                  <a:gd name="connsiteY4" fmla="*/ 27295 h 257033"/>
                  <a:gd name="connsiteX5" fmla="*/ 45492 w 93260"/>
                  <a:gd name="connsiteY5" fmla="*/ 13648 h 257033"/>
                  <a:gd name="connsiteX6" fmla="*/ 4549 w 93260"/>
                  <a:gd name="connsiteY6" fmla="*/ 27295 h 257033"/>
                  <a:gd name="connsiteX7" fmla="*/ 4549 w 93260"/>
                  <a:gd name="connsiteY7" fmla="*/ 81886 h 257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260" h="257033">
                    <a:moveTo>
                      <a:pt x="4549" y="81886"/>
                    </a:moveTo>
                    <a:cubicBezTo>
                      <a:pt x="6824" y="116005"/>
                      <a:pt x="6824" y="206991"/>
                      <a:pt x="18197" y="232012"/>
                    </a:cubicBezTo>
                    <a:cubicBezTo>
                      <a:pt x="29570" y="257033"/>
                      <a:pt x="61415" y="241111"/>
                      <a:pt x="72788" y="232012"/>
                    </a:cubicBezTo>
                    <a:cubicBezTo>
                      <a:pt x="84161" y="222914"/>
                      <a:pt x="84161" y="211540"/>
                      <a:pt x="86436" y="177421"/>
                    </a:cubicBezTo>
                    <a:cubicBezTo>
                      <a:pt x="88711" y="143302"/>
                      <a:pt x="93260" y="54590"/>
                      <a:pt x="86436" y="27295"/>
                    </a:cubicBezTo>
                    <a:cubicBezTo>
                      <a:pt x="79612" y="0"/>
                      <a:pt x="59140" y="13648"/>
                      <a:pt x="45492" y="13648"/>
                    </a:cubicBezTo>
                    <a:cubicBezTo>
                      <a:pt x="31844" y="13648"/>
                      <a:pt x="9098" y="15922"/>
                      <a:pt x="4549" y="27295"/>
                    </a:cubicBezTo>
                    <a:cubicBezTo>
                      <a:pt x="0" y="38668"/>
                      <a:pt x="2274" y="47767"/>
                      <a:pt x="4549" y="8188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0" name="任意多边形 269"/>
              <p:cNvSpPr/>
              <p:nvPr/>
            </p:nvSpPr>
            <p:spPr>
              <a:xfrm>
                <a:off x="9726305" y="5538717"/>
                <a:ext cx="127379" cy="220638"/>
              </a:xfrm>
              <a:custGeom>
                <a:avLst/>
                <a:gdLst>
                  <a:gd name="connsiteX0" fmla="*/ 4549 w 127379"/>
                  <a:gd name="connsiteY0" fmla="*/ 29570 h 220638"/>
                  <a:gd name="connsiteX1" fmla="*/ 86435 w 127379"/>
                  <a:gd name="connsiteY1" fmla="*/ 193343 h 220638"/>
                  <a:gd name="connsiteX2" fmla="*/ 113731 w 127379"/>
                  <a:gd name="connsiteY2" fmla="*/ 193343 h 220638"/>
                  <a:gd name="connsiteX3" fmla="*/ 127379 w 127379"/>
                  <a:gd name="connsiteY3" fmla="*/ 166047 h 220638"/>
                  <a:gd name="connsiteX4" fmla="*/ 113731 w 127379"/>
                  <a:gd name="connsiteY4" fmla="*/ 97808 h 220638"/>
                  <a:gd name="connsiteX5" fmla="*/ 59140 w 127379"/>
                  <a:gd name="connsiteY5" fmla="*/ 15922 h 220638"/>
                  <a:gd name="connsiteX6" fmla="*/ 4549 w 127379"/>
                  <a:gd name="connsiteY6" fmla="*/ 29570 h 22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379" h="220638">
                    <a:moveTo>
                      <a:pt x="4549" y="29570"/>
                    </a:moveTo>
                    <a:cubicBezTo>
                      <a:pt x="9098" y="59140"/>
                      <a:pt x="68238" y="166048"/>
                      <a:pt x="86435" y="193343"/>
                    </a:cubicBezTo>
                    <a:cubicBezTo>
                      <a:pt x="104632" y="220638"/>
                      <a:pt x="106907" y="197892"/>
                      <a:pt x="113731" y="193343"/>
                    </a:cubicBezTo>
                    <a:cubicBezTo>
                      <a:pt x="120555" y="188794"/>
                      <a:pt x="127379" y="181969"/>
                      <a:pt x="127379" y="166047"/>
                    </a:cubicBezTo>
                    <a:cubicBezTo>
                      <a:pt x="127379" y="150125"/>
                      <a:pt x="125104" y="122829"/>
                      <a:pt x="113731" y="97808"/>
                    </a:cubicBezTo>
                    <a:cubicBezTo>
                      <a:pt x="102358" y="72787"/>
                      <a:pt x="75063" y="29570"/>
                      <a:pt x="59140" y="15922"/>
                    </a:cubicBezTo>
                    <a:cubicBezTo>
                      <a:pt x="43218" y="2274"/>
                      <a:pt x="0" y="0"/>
                      <a:pt x="4549" y="2957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77" name="TextBox 76"/>
          <p:cNvSpPr txBox="1"/>
          <p:nvPr/>
        </p:nvSpPr>
        <p:spPr>
          <a:xfrm>
            <a:off x="285720" y="6000768"/>
            <a:ext cx="5572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FrLt DFGirl" pitchFamily="82" charset="-120"/>
                <a:ea typeface="FrLt DFGirl" pitchFamily="82" charset="-120"/>
              </a:rPr>
              <a:t>每天都要连哄带骗送我去幼儿园</a:t>
            </a:r>
            <a:endParaRPr lang="zh-CN" altLang="en-US" sz="2800" dirty="0">
              <a:solidFill>
                <a:schemeClr val="bg1"/>
              </a:solidFill>
              <a:latin typeface="FrLt DFGirl" pitchFamily="82" charset="-120"/>
              <a:ea typeface="FrLt DFGirl" pitchFamily="82" charset="-120"/>
            </a:endParaRPr>
          </a:p>
        </p:txBody>
      </p:sp>
    </p:spTree>
    <p:custDataLst>
      <p:tags r:id="rId1"/>
    </p:custDataLst>
  </p:cSld>
  <p:clrMapOvr>
    <a:masterClrMapping/>
  </p:clrMapOvr>
  <p:transition advTm="962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2" dur="3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 0.00509 L -0.52239 0.00509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" grpId="0" animBg="1"/>
      <p:bldP spid="77" grpId="0"/>
      <p:bldP spid="77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0.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7852</TotalTime>
  <Words>189</Words>
  <Application>Microsoft Office PowerPoint</Application>
  <PresentationFormat>全屏显示(4:3)</PresentationFormat>
  <Paragraphs>55</Paragraphs>
  <Slides>24</Slides>
  <Notes>3</Notes>
  <HiddenSlides>0</HiddenSlides>
  <MMClips>10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  <vt:variant>
        <vt:lpstr>自定义放映</vt:lpstr>
      </vt:variant>
      <vt:variant>
        <vt:i4>1</vt:i4>
      </vt:variant>
    </vt:vector>
  </HeadingPairs>
  <TitlesOfParts>
    <vt:vector size="35" baseType="lpstr">
      <vt:lpstr>FrLt DFGirl</vt:lpstr>
      <vt:lpstr>Kozuka Gothic Pro B</vt:lpstr>
      <vt:lpstr>Kozuka Gothic Pro H</vt:lpstr>
      <vt:lpstr>华文彩云</vt:lpstr>
      <vt:lpstr>华文琥珀</vt:lpstr>
      <vt:lpstr>隶书</vt:lpstr>
      <vt:lpstr>宋体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自定义放映 1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YANGS-PC</cp:lastModifiedBy>
  <cp:revision>768</cp:revision>
  <dcterms:created xsi:type="dcterms:W3CDTF">2011-08-01T09:53:59Z</dcterms:created>
  <dcterms:modified xsi:type="dcterms:W3CDTF">2015-11-15T11:25:05Z</dcterms:modified>
</cp:coreProperties>
</file>