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97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741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64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00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864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33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69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75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403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936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010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6C336-2EB7-4513-8B5C-EDF413F239A4}" type="datetimeFigureOut">
              <a:rPr lang="zh-CN" altLang="en-US" smtClean="0"/>
              <a:t>2011-3-2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63C92-8665-411C-81F9-F5CB295767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66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中国文化\3-25-04副本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"/>
            <a:ext cx="9361463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132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中国文化\3-25-05副本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303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全屏显示(4:3)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PowerPoint 演示文稿</vt:lpstr>
      <vt:lpstr>PowerPoint 演示文稿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善水达人</dc:creator>
  <cp:lastModifiedBy>善水达人</cp:lastModifiedBy>
  <cp:revision>3</cp:revision>
  <dcterms:created xsi:type="dcterms:W3CDTF">2011-03-02T13:12:21Z</dcterms:created>
  <dcterms:modified xsi:type="dcterms:W3CDTF">2011-03-02T13:34:01Z</dcterms:modified>
</cp:coreProperties>
</file>