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75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8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93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76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12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72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1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05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7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84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28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15DE2-FB84-42BA-B83F-6B4B5768C805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57726-8358-45BB-8DFF-EBAC9F043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78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中国文化\3-25-01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665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中国文化\3-25-03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-27384"/>
            <a:ext cx="9217023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100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善水达人</dc:creator>
  <cp:lastModifiedBy>善水达人</cp:lastModifiedBy>
  <cp:revision>1</cp:revision>
  <dcterms:created xsi:type="dcterms:W3CDTF">2011-03-02T13:33:28Z</dcterms:created>
  <dcterms:modified xsi:type="dcterms:W3CDTF">2011-03-02T13:33:53Z</dcterms:modified>
</cp:coreProperties>
</file>