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44D00-9B00-4BAE-9060-EFB06CB747D6}" type="datetimeFigureOut">
              <a:rPr lang="zh-CN" altLang="en-US" smtClean="0"/>
              <a:t>2010-11-20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C974F-259C-4D76-B619-14FAF7277F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命名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4005064"/>
            <a:ext cx="6400800" cy="1752600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命名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未命名-5副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雨林木风</cp:lastModifiedBy>
  <cp:revision>2</cp:revision>
  <dcterms:created xsi:type="dcterms:W3CDTF">2010-11-20T05:01:16Z</dcterms:created>
  <dcterms:modified xsi:type="dcterms:W3CDTF">2010-11-20T05:03:04Z</dcterms:modified>
</cp:coreProperties>
</file>